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23" r:id="rId3"/>
    <p:sldId id="303" r:id="rId4"/>
    <p:sldId id="320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>
        <p:scale>
          <a:sx n="89" d="100"/>
          <a:sy n="89" d="100"/>
        </p:scale>
        <p:origin x="-99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 </a:t>
            </a:r>
            <a:r>
              <a:rPr lang="it-IT" sz="2800" b="1" dirty="0" smtClean="0"/>
              <a:t>XXX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4525963"/>
          </a:xfrm>
        </p:spPr>
        <p:txBody>
          <a:bodyPr/>
          <a:lstStyle/>
          <a:p>
            <a:r>
              <a:rPr lang="it-IT" sz="2400" b="1" i="1" dirty="0"/>
              <a:t>This presentation template is meant to provide NILs</a:t>
            </a:r>
            <a:br>
              <a:rPr lang="it-IT" sz="2400" b="1" i="1" dirty="0"/>
            </a:br>
            <a:r>
              <a:rPr lang="it-IT" sz="2400" b="1" i="1" dirty="0"/>
              <a:t>with an instrument to </a:t>
            </a:r>
            <a:r>
              <a:rPr lang="it-IT" sz="2400" b="1" i="1" dirty="0" smtClean="0"/>
              <a:t>discuss ideas for user-support and service innovation in H2020 that could become part of the activity of an EGI-Engage Competence Centre </a:t>
            </a:r>
            <a:r>
              <a:rPr lang="it-IT" sz="1800" b="1" i="1" dirty="0" smtClean="0"/>
              <a:t>(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documents.egi.eu/document/2187</a:t>
            </a:r>
            <a:r>
              <a:rPr lang="en-GB" sz="1800" dirty="0" smtClean="0"/>
              <a:t>)</a:t>
            </a:r>
            <a:endParaRPr lang="it-IT" sz="2400" b="1" i="1" dirty="0" smtClean="0"/>
          </a:p>
          <a:p>
            <a:r>
              <a:rPr lang="it-IT" sz="2400" b="1" i="1" dirty="0" smtClean="0"/>
              <a:t>User support activities include</a:t>
            </a:r>
          </a:p>
          <a:p>
            <a:pPr lvl="1"/>
            <a:r>
              <a:rPr lang="it-IT" sz="2000" b="1" i="1" dirty="0" smtClean="0"/>
              <a:t>Training and education</a:t>
            </a:r>
          </a:p>
          <a:p>
            <a:pPr lvl="1"/>
            <a:r>
              <a:rPr lang="it-IT" sz="2000" b="1" i="1" dirty="0" smtClean="0"/>
              <a:t>Technical support and consultancy to existing and prospective user communities</a:t>
            </a:r>
          </a:p>
          <a:p>
            <a:pPr lvl="1"/>
            <a:r>
              <a:rPr lang="it-IT" sz="2000" b="1" i="1" dirty="0" smtClean="0"/>
              <a:t>Innovation and pre-production</a:t>
            </a:r>
          </a:p>
          <a:p>
            <a:pPr lvl="2"/>
            <a:r>
              <a:rPr lang="it-IT" sz="1600" b="1" i="1" dirty="0" smtClean="0"/>
              <a:t>of new capabilities to the EGI services portfolio (infrastructure platform, cloud and grid platforms), the integration of  new ICT technologies</a:t>
            </a:r>
          </a:p>
          <a:p>
            <a:pPr lvl="2"/>
            <a:r>
              <a:rPr lang="it-IT" sz="1600" b="1" i="1" dirty="0" smtClean="0"/>
              <a:t>of Virtual Research Environments to be integrated with existing and new EGI capabilities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8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59807"/>
              </p:ext>
            </p:extLst>
          </p:nvPr>
        </p:nvGraphicFramePr>
        <p:xfrm>
          <a:off x="504057" y="1916832"/>
          <a:ext cx="8388423" cy="423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537"/>
                <a:gridCol w="4616886"/>
              </a:tblGrid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Community 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Community</a:t>
                      </a:r>
                      <a:r>
                        <a:rPr lang="en-US" sz="1600" b="1" baseline="0" dirty="0" smtClean="0"/>
                        <a:t> B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Community C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05273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Specify in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this table the 3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 communities which reflect your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priority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your national user engagement roadmap</a:t>
            </a:r>
            <a:endParaRPr lang="en-GB" sz="14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each community list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 support project ideas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Community A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C</a:t>
            </a:r>
            <a:endParaRPr lang="en-GB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Expand here your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ideas to support the community and the proposed development projects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Community </a:t>
            </a:r>
            <a:r>
              <a:rPr lang="en-GB" sz="4000" dirty="0" smtClean="0"/>
              <a:t>B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C</a:t>
            </a:r>
            <a:endParaRPr lang="en-GB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Expand here your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ideas to support the community and the proposed development projects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Community </a:t>
            </a:r>
            <a:r>
              <a:rPr lang="en-GB" sz="4000" dirty="0" smtClean="0"/>
              <a:t>C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C</a:t>
            </a:r>
            <a:endParaRPr lang="en-GB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Expand here your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ideas to support the community and the proposed development projects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1565</TotalTime>
  <Words>142</Words>
  <Application>Microsoft Office PowerPoint</Application>
  <PresentationFormat>On-screen Show (4:3)</PresentationFormat>
  <Paragraphs>73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EGI-InSPIRE-Slide-Template_v4-1</vt:lpstr>
      <vt:lpstr> NGI XXX    </vt:lpstr>
      <vt:lpstr>Disclaimer</vt:lpstr>
      <vt:lpstr>Main relevant communities</vt:lpstr>
      <vt:lpstr>Community A</vt:lpstr>
      <vt:lpstr>Community B</vt:lpstr>
      <vt:lpstr>Community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Tiziana Ferrari</cp:lastModifiedBy>
  <cp:revision>542</cp:revision>
  <dcterms:created xsi:type="dcterms:W3CDTF">2013-10-15T23:33:54Z</dcterms:created>
  <dcterms:modified xsi:type="dcterms:W3CDTF">2014-05-01T17:49:07Z</dcterms:modified>
</cp:coreProperties>
</file>