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5" r:id="rId2"/>
    <p:sldMasterId id="2147483671" r:id="rId3"/>
    <p:sldMasterId id="2147483676" r:id="rId4"/>
  </p:sldMasterIdLst>
  <p:notesMasterIdLst>
    <p:notesMasterId r:id="rId24"/>
  </p:notesMasterIdLst>
  <p:handoutMasterIdLst>
    <p:handoutMasterId r:id="rId25"/>
  </p:handoutMasterIdLst>
  <p:sldIdLst>
    <p:sldId id="382" r:id="rId5"/>
    <p:sldId id="303" r:id="rId6"/>
    <p:sldId id="403" r:id="rId7"/>
    <p:sldId id="384" r:id="rId8"/>
    <p:sldId id="415" r:id="rId9"/>
    <p:sldId id="409" r:id="rId10"/>
    <p:sldId id="404" r:id="rId11"/>
    <p:sldId id="417" r:id="rId12"/>
    <p:sldId id="418" r:id="rId13"/>
    <p:sldId id="416" r:id="rId14"/>
    <p:sldId id="422" r:id="rId15"/>
    <p:sldId id="423" r:id="rId16"/>
    <p:sldId id="425" r:id="rId17"/>
    <p:sldId id="426" r:id="rId18"/>
    <p:sldId id="427" r:id="rId19"/>
    <p:sldId id="428" r:id="rId20"/>
    <p:sldId id="429" r:id="rId21"/>
    <p:sldId id="424" r:id="rId22"/>
    <p:sldId id="39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nes" initials="R" lastIdx="2" clrIdx="0"/>
  <p:cmAuthor id="1" name="Sergio Andreozz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BB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87623" autoAdjust="0"/>
  </p:normalViewPr>
  <p:slideViewPr>
    <p:cSldViewPr>
      <p:cViewPr>
        <p:scale>
          <a:sx n="76" d="100"/>
          <a:sy n="76" d="100"/>
        </p:scale>
        <p:origin x="-1656" y="-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commentAuthors" Target="commentAuthor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Progress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EMI</c:v>
                </c:pt>
                <c:pt idx="1">
                  <c:v>IGE</c:v>
                </c:pt>
                <c:pt idx="2">
                  <c:v>StratusLab</c:v>
                </c:pt>
                <c:pt idx="3">
                  <c:v>SAGA</c:v>
                </c:pt>
                <c:pt idx="4">
                  <c:v>FURJ/GISELA </c:v>
                </c:pt>
                <c:pt idx="5">
                  <c:v>SAGrid </c:v>
                </c:pt>
                <c:pt idx="6">
                  <c:v>EDGI</c:v>
                </c:pt>
                <c:pt idx="7">
                  <c:v>DECIDE </c:v>
                </c:pt>
                <c:pt idx="8">
                  <c:v>WLCG</c:v>
                </c:pt>
                <c:pt idx="9">
                  <c:v>WeNMR</c:v>
                </c:pt>
                <c:pt idx="10">
                  <c:v>Life-Science GC</c:v>
                </c:pt>
                <c:pt idx="11">
                  <c:v>MAPPER</c:v>
                </c:pt>
                <c:pt idx="12">
                  <c:v>GISELA</c:v>
                </c:pt>
                <c:pt idx="13">
                  <c:v>ERINA+</c:v>
                </c:pt>
                <c:pt idx="14">
                  <c:v>gSLM </c:v>
                </c:pt>
                <c:pt idx="15">
                  <c:v>e-ScienceTalk </c:v>
                </c:pt>
                <c:pt idx="16">
                  <c:v>CHAIN</c:v>
                </c:pt>
              </c:strCache>
            </c:str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10.0</c:v>
                </c:pt>
                <c:pt idx="1">
                  <c:v>10.0</c:v>
                </c:pt>
                <c:pt idx="2">
                  <c:v>10.0</c:v>
                </c:pt>
                <c:pt idx="3">
                  <c:v>10.0</c:v>
                </c:pt>
                <c:pt idx="4">
                  <c:v>10.0</c:v>
                </c:pt>
                <c:pt idx="5">
                  <c:v>4.0</c:v>
                </c:pt>
                <c:pt idx="6">
                  <c:v>1.0</c:v>
                </c:pt>
                <c:pt idx="7">
                  <c:v>8.0</c:v>
                </c:pt>
                <c:pt idx="8">
                  <c:v>5.0</c:v>
                </c:pt>
                <c:pt idx="9">
                  <c:v>10.0</c:v>
                </c:pt>
                <c:pt idx="10">
                  <c:v>7.0</c:v>
                </c:pt>
                <c:pt idx="11">
                  <c:v>2.0</c:v>
                </c:pt>
                <c:pt idx="12">
                  <c:v>10.0</c:v>
                </c:pt>
                <c:pt idx="13">
                  <c:v>6.0</c:v>
                </c:pt>
                <c:pt idx="14">
                  <c:v>6.0</c:v>
                </c:pt>
                <c:pt idx="15">
                  <c:v>6.0</c:v>
                </c:pt>
                <c:pt idx="16">
                  <c:v>3.0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 go</c:v>
                </c:pt>
              </c:strCache>
            </c:strRef>
          </c:tx>
          <c:invertIfNegative val="0"/>
          <c:cat>
            <c:strRef>
              <c:f>Sheet1!$A$2:$A$18</c:f>
              <c:strCache>
                <c:ptCount val="17"/>
                <c:pt idx="0">
                  <c:v>EMI</c:v>
                </c:pt>
                <c:pt idx="1">
                  <c:v>IGE</c:v>
                </c:pt>
                <c:pt idx="2">
                  <c:v>StratusLab</c:v>
                </c:pt>
                <c:pt idx="3">
                  <c:v>SAGA</c:v>
                </c:pt>
                <c:pt idx="4">
                  <c:v>FURJ/GISELA </c:v>
                </c:pt>
                <c:pt idx="5">
                  <c:v>SAGrid </c:v>
                </c:pt>
                <c:pt idx="6">
                  <c:v>EDGI</c:v>
                </c:pt>
                <c:pt idx="7">
                  <c:v>DECIDE </c:v>
                </c:pt>
                <c:pt idx="8">
                  <c:v>WLCG</c:v>
                </c:pt>
                <c:pt idx="9">
                  <c:v>WeNMR</c:v>
                </c:pt>
                <c:pt idx="10">
                  <c:v>Life-Science GC</c:v>
                </c:pt>
                <c:pt idx="11">
                  <c:v>MAPPER</c:v>
                </c:pt>
                <c:pt idx="12">
                  <c:v>GISELA</c:v>
                </c:pt>
                <c:pt idx="13">
                  <c:v>ERINA+</c:v>
                </c:pt>
                <c:pt idx="14">
                  <c:v>gSLM </c:v>
                </c:pt>
                <c:pt idx="15">
                  <c:v>e-ScienceTalk </c:v>
                </c:pt>
                <c:pt idx="16">
                  <c:v>CHAIN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6.0</c:v>
                </c:pt>
                <c:pt idx="6">
                  <c:v>9.0</c:v>
                </c:pt>
                <c:pt idx="7">
                  <c:v>2.0</c:v>
                </c:pt>
                <c:pt idx="8">
                  <c:v>5.0</c:v>
                </c:pt>
                <c:pt idx="9">
                  <c:v>0.0</c:v>
                </c:pt>
                <c:pt idx="10">
                  <c:v>3.0</c:v>
                </c:pt>
                <c:pt idx="11">
                  <c:v>8.0</c:v>
                </c:pt>
                <c:pt idx="12">
                  <c:v>0.0</c:v>
                </c:pt>
                <c:pt idx="13">
                  <c:v>4.0</c:v>
                </c:pt>
                <c:pt idx="14">
                  <c:v>4.0</c:v>
                </c:pt>
                <c:pt idx="15">
                  <c:v>4.0</c:v>
                </c:pt>
                <c:pt idx="16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652332120"/>
        <c:axId val="542052712"/>
        <c:axId val="0"/>
      </c:bar3DChart>
      <c:catAx>
        <c:axId val="652332120"/>
        <c:scaling>
          <c:orientation val="minMax"/>
        </c:scaling>
        <c:delete val="0"/>
        <c:axPos val="b"/>
        <c:majorTickMark val="none"/>
        <c:minorTickMark val="none"/>
        <c:tickLblPos val="nextTo"/>
        <c:crossAx val="542052712"/>
        <c:crosses val="autoZero"/>
        <c:auto val="1"/>
        <c:lblAlgn val="ctr"/>
        <c:lblOffset val="100"/>
        <c:noMultiLvlLbl val="0"/>
      </c:catAx>
      <c:valAx>
        <c:axId val="542052712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crossAx val="6523321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1-04-12T11:34:53.669" idx="1">
    <p:pos x="5653" y="1162"/>
    <p:text>add which group has per NGI members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F4E2F9-D1FB-BE43-BEC8-111E5302E8C8}" type="doc">
      <dgm:prSet loTypeId="urn:microsoft.com/office/officeart/2005/8/layout/vList6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F8D4E94-CFBF-C649-8B84-3D2D45F68E2A}">
      <dgm:prSet phldrT="[Text]"/>
      <dgm:spPr/>
      <dgm:t>
        <a:bodyPr/>
        <a:lstStyle/>
        <a:p>
          <a:r>
            <a:rPr lang="en-US" dirty="0" smtClean="0"/>
            <a:t>Strategic</a:t>
          </a:r>
          <a:endParaRPr lang="en-US" dirty="0"/>
        </a:p>
      </dgm:t>
    </dgm:pt>
    <dgm:pt modelId="{8B81A430-302F-2A42-925D-C9F07A98C8C5}" type="parTrans" cxnId="{F8172CB7-0E14-144B-B76E-FE356DF5602B}">
      <dgm:prSet/>
      <dgm:spPr/>
      <dgm:t>
        <a:bodyPr/>
        <a:lstStyle/>
        <a:p>
          <a:endParaRPr lang="en-US"/>
        </a:p>
      </dgm:t>
    </dgm:pt>
    <dgm:pt modelId="{1C42D3D7-88A4-954B-87EE-A81AF136D123}" type="sibTrans" cxnId="{F8172CB7-0E14-144B-B76E-FE356DF5602B}">
      <dgm:prSet/>
      <dgm:spPr/>
      <dgm:t>
        <a:bodyPr/>
        <a:lstStyle/>
        <a:p>
          <a:endParaRPr lang="en-US"/>
        </a:p>
      </dgm:t>
    </dgm:pt>
    <dgm:pt modelId="{508E3EDB-985E-4E4C-8889-6307B0F283C6}">
      <dgm:prSet phldrT="[Text]"/>
      <dgm:spPr/>
      <dgm:t>
        <a:bodyPr/>
        <a:lstStyle/>
        <a:p>
          <a:r>
            <a:rPr lang="en-US" dirty="0" smtClean="0"/>
            <a:t>Strategic Policies</a:t>
          </a:r>
          <a:endParaRPr lang="en-US" dirty="0"/>
        </a:p>
      </dgm:t>
    </dgm:pt>
    <dgm:pt modelId="{AEFB8F16-D19B-B04B-BDE4-5F16E9B7DD0E}" type="parTrans" cxnId="{CF17A117-2EB1-424B-A093-75F32E9E7B2A}">
      <dgm:prSet/>
      <dgm:spPr/>
      <dgm:t>
        <a:bodyPr/>
        <a:lstStyle/>
        <a:p>
          <a:endParaRPr lang="en-US"/>
        </a:p>
      </dgm:t>
    </dgm:pt>
    <dgm:pt modelId="{2E075841-F8C7-0641-9283-43FB0D435778}" type="sibTrans" cxnId="{CF17A117-2EB1-424B-A093-75F32E9E7B2A}">
      <dgm:prSet/>
      <dgm:spPr/>
      <dgm:t>
        <a:bodyPr/>
        <a:lstStyle/>
        <a:p>
          <a:endParaRPr lang="en-US"/>
        </a:p>
      </dgm:t>
    </dgm:pt>
    <dgm:pt modelId="{AE5E838B-47F3-7341-AD50-C6B853ECE214}">
      <dgm:prSet phldrT="[Text]"/>
      <dgm:spPr/>
      <dgm:t>
        <a:bodyPr/>
        <a:lstStyle/>
        <a:p>
          <a:r>
            <a:rPr lang="en-US" dirty="0" smtClean="0"/>
            <a:t>Operational</a:t>
          </a:r>
          <a:endParaRPr lang="en-US" dirty="0"/>
        </a:p>
      </dgm:t>
    </dgm:pt>
    <dgm:pt modelId="{BE2FCD54-458C-4640-9EE3-1FF6084DC72E}" type="parTrans" cxnId="{27C7EEA4-64D1-B248-BC21-75A6EF5381B5}">
      <dgm:prSet/>
      <dgm:spPr/>
      <dgm:t>
        <a:bodyPr/>
        <a:lstStyle/>
        <a:p>
          <a:endParaRPr lang="en-US"/>
        </a:p>
      </dgm:t>
    </dgm:pt>
    <dgm:pt modelId="{4C66F9CF-44E4-9A43-893C-CE6173329ED4}" type="sibTrans" cxnId="{27C7EEA4-64D1-B248-BC21-75A6EF5381B5}">
      <dgm:prSet/>
      <dgm:spPr/>
      <dgm:t>
        <a:bodyPr/>
        <a:lstStyle/>
        <a:p>
          <a:endParaRPr lang="en-US"/>
        </a:p>
      </dgm:t>
    </dgm:pt>
    <dgm:pt modelId="{A17C715E-6571-1D4C-9D12-3ED8C9F204CA}">
      <dgm:prSet phldrT="[Text]"/>
      <dgm:spPr/>
      <dgm:t>
        <a:bodyPr/>
        <a:lstStyle/>
        <a:p>
          <a:r>
            <a:rPr lang="en-US" dirty="0" smtClean="0"/>
            <a:t>Operational policies/procedures</a:t>
          </a:r>
          <a:endParaRPr lang="en-US" dirty="0"/>
        </a:p>
      </dgm:t>
    </dgm:pt>
    <dgm:pt modelId="{0DEAA70B-E63F-3E45-80FF-48CA0AAD7CDB}" type="parTrans" cxnId="{9532B9FC-F9F3-6A4B-A4AC-E8126453311E}">
      <dgm:prSet/>
      <dgm:spPr/>
      <dgm:t>
        <a:bodyPr/>
        <a:lstStyle/>
        <a:p>
          <a:endParaRPr lang="en-US"/>
        </a:p>
      </dgm:t>
    </dgm:pt>
    <dgm:pt modelId="{797FED36-BB03-524E-BEDA-0AAE1967F4E8}" type="sibTrans" cxnId="{9532B9FC-F9F3-6A4B-A4AC-E8126453311E}">
      <dgm:prSet/>
      <dgm:spPr/>
      <dgm:t>
        <a:bodyPr/>
        <a:lstStyle/>
        <a:p>
          <a:endParaRPr lang="en-US"/>
        </a:p>
      </dgm:t>
    </dgm:pt>
    <dgm:pt modelId="{F7E53763-B4E0-D642-A398-1C1363FE88EE}">
      <dgm:prSet/>
      <dgm:spPr/>
      <dgm:t>
        <a:bodyPr/>
        <a:lstStyle/>
        <a:p>
          <a:r>
            <a:rPr lang="en-US" dirty="0" smtClean="0"/>
            <a:t>Technical</a:t>
          </a:r>
          <a:endParaRPr lang="en-US" dirty="0"/>
        </a:p>
      </dgm:t>
    </dgm:pt>
    <dgm:pt modelId="{C536D44D-D82B-4B4C-8E2C-1B5B9D232331}" type="parTrans" cxnId="{6920A1AF-D5CC-D04C-97A5-3DFD23B4259F}">
      <dgm:prSet/>
      <dgm:spPr/>
      <dgm:t>
        <a:bodyPr/>
        <a:lstStyle/>
        <a:p>
          <a:endParaRPr lang="en-US"/>
        </a:p>
      </dgm:t>
    </dgm:pt>
    <dgm:pt modelId="{709A3BD0-6AE7-864F-8898-6CAF97536678}" type="sibTrans" cxnId="{6920A1AF-D5CC-D04C-97A5-3DFD23B4259F}">
      <dgm:prSet/>
      <dgm:spPr/>
      <dgm:t>
        <a:bodyPr/>
        <a:lstStyle/>
        <a:p>
          <a:endParaRPr lang="en-US"/>
        </a:p>
      </dgm:t>
    </dgm:pt>
    <dgm:pt modelId="{1919EF45-072C-7049-9246-AB4BC6A1F525}">
      <dgm:prSet/>
      <dgm:spPr/>
      <dgm:t>
        <a:bodyPr/>
        <a:lstStyle/>
        <a:p>
          <a:r>
            <a:rPr lang="en-US" dirty="0" smtClean="0"/>
            <a:t>Open standards</a:t>
          </a:r>
          <a:endParaRPr lang="en-US" dirty="0"/>
        </a:p>
      </dgm:t>
    </dgm:pt>
    <dgm:pt modelId="{7CBF43E8-AA93-604A-B669-BE0FE8AE59D8}" type="parTrans" cxnId="{1BDFB0F7-ED29-E446-94E9-6D1410019103}">
      <dgm:prSet/>
      <dgm:spPr/>
      <dgm:t>
        <a:bodyPr/>
        <a:lstStyle/>
        <a:p>
          <a:endParaRPr lang="en-US"/>
        </a:p>
      </dgm:t>
    </dgm:pt>
    <dgm:pt modelId="{99F57CAA-B3B1-044F-AF25-C7DE45F175F6}" type="sibTrans" cxnId="{1BDFB0F7-ED29-E446-94E9-6D1410019103}">
      <dgm:prSet/>
      <dgm:spPr/>
      <dgm:t>
        <a:bodyPr/>
        <a:lstStyle/>
        <a:p>
          <a:endParaRPr lang="en-US"/>
        </a:p>
      </dgm:t>
    </dgm:pt>
    <dgm:pt modelId="{0AB82286-09B3-8348-AE8C-1623D3A29263}" type="pres">
      <dgm:prSet presAssocID="{01F4E2F9-D1FB-BE43-BEC8-111E5302E8C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1FD91E8-5267-3E48-8AFB-400149DBA331}" type="pres">
      <dgm:prSet presAssocID="{DF8D4E94-CFBF-C649-8B84-3D2D45F68E2A}" presName="linNode" presStyleCnt="0"/>
      <dgm:spPr/>
    </dgm:pt>
    <dgm:pt modelId="{4E64360A-D037-7F48-ACFF-E3ED45575859}" type="pres">
      <dgm:prSet presAssocID="{DF8D4E94-CFBF-C649-8B84-3D2D45F68E2A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FF2F9B-638D-3A46-B4BB-849459F553D5}" type="pres">
      <dgm:prSet presAssocID="{DF8D4E94-CFBF-C649-8B84-3D2D45F68E2A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AA1FC-FE36-5D44-919C-64F630B1EED7}" type="pres">
      <dgm:prSet presAssocID="{1C42D3D7-88A4-954B-87EE-A81AF136D123}" presName="spacing" presStyleCnt="0"/>
      <dgm:spPr/>
    </dgm:pt>
    <dgm:pt modelId="{ED8F93DB-A8BE-D841-A037-756C44129883}" type="pres">
      <dgm:prSet presAssocID="{AE5E838B-47F3-7341-AD50-C6B853ECE214}" presName="linNode" presStyleCnt="0"/>
      <dgm:spPr/>
    </dgm:pt>
    <dgm:pt modelId="{8B983BB9-0F84-2B4A-8F10-B37192B0DA0C}" type="pres">
      <dgm:prSet presAssocID="{AE5E838B-47F3-7341-AD50-C6B853ECE214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3911BE-DB26-4A46-B5C6-5E390B1E3336}" type="pres">
      <dgm:prSet presAssocID="{AE5E838B-47F3-7341-AD50-C6B853ECE214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F60298-85FE-1244-B474-9B0F2EB6FDF0}" type="pres">
      <dgm:prSet presAssocID="{4C66F9CF-44E4-9A43-893C-CE6173329ED4}" presName="spacing" presStyleCnt="0"/>
      <dgm:spPr/>
    </dgm:pt>
    <dgm:pt modelId="{6B90BD7D-9949-1740-8592-7C1D0C4CDF27}" type="pres">
      <dgm:prSet presAssocID="{F7E53763-B4E0-D642-A398-1C1363FE88EE}" presName="linNode" presStyleCnt="0"/>
      <dgm:spPr/>
    </dgm:pt>
    <dgm:pt modelId="{B93A9370-9910-E749-9C11-BCB4BF76A66A}" type="pres">
      <dgm:prSet presAssocID="{F7E53763-B4E0-D642-A398-1C1363FE88EE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3D32B-8061-E043-BB17-0526543A5E1C}" type="pres">
      <dgm:prSet presAssocID="{F7E53763-B4E0-D642-A398-1C1363FE88EE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7C7EEA4-64D1-B248-BC21-75A6EF5381B5}" srcId="{01F4E2F9-D1FB-BE43-BEC8-111E5302E8C8}" destId="{AE5E838B-47F3-7341-AD50-C6B853ECE214}" srcOrd="1" destOrd="0" parTransId="{BE2FCD54-458C-4640-9EE3-1FF6084DC72E}" sibTransId="{4C66F9CF-44E4-9A43-893C-CE6173329ED4}"/>
    <dgm:cxn modelId="{6920A1AF-D5CC-D04C-97A5-3DFD23B4259F}" srcId="{01F4E2F9-D1FB-BE43-BEC8-111E5302E8C8}" destId="{F7E53763-B4E0-D642-A398-1C1363FE88EE}" srcOrd="2" destOrd="0" parTransId="{C536D44D-D82B-4B4C-8E2C-1B5B9D232331}" sibTransId="{709A3BD0-6AE7-864F-8898-6CAF97536678}"/>
    <dgm:cxn modelId="{6B86E102-A3A1-2740-9199-FC95EA998190}" type="presOf" srcId="{DF8D4E94-CFBF-C649-8B84-3D2D45F68E2A}" destId="{4E64360A-D037-7F48-ACFF-E3ED45575859}" srcOrd="0" destOrd="0" presId="urn:microsoft.com/office/officeart/2005/8/layout/vList6"/>
    <dgm:cxn modelId="{9532B9FC-F9F3-6A4B-A4AC-E8126453311E}" srcId="{AE5E838B-47F3-7341-AD50-C6B853ECE214}" destId="{A17C715E-6571-1D4C-9D12-3ED8C9F204CA}" srcOrd="0" destOrd="0" parTransId="{0DEAA70B-E63F-3E45-80FF-48CA0AAD7CDB}" sibTransId="{797FED36-BB03-524E-BEDA-0AAE1967F4E8}"/>
    <dgm:cxn modelId="{FA5ED174-70DE-8D49-B2C9-EFBAB31735B8}" type="presOf" srcId="{01F4E2F9-D1FB-BE43-BEC8-111E5302E8C8}" destId="{0AB82286-09B3-8348-AE8C-1623D3A29263}" srcOrd="0" destOrd="0" presId="urn:microsoft.com/office/officeart/2005/8/layout/vList6"/>
    <dgm:cxn modelId="{F8172CB7-0E14-144B-B76E-FE356DF5602B}" srcId="{01F4E2F9-D1FB-BE43-BEC8-111E5302E8C8}" destId="{DF8D4E94-CFBF-C649-8B84-3D2D45F68E2A}" srcOrd="0" destOrd="0" parTransId="{8B81A430-302F-2A42-925D-C9F07A98C8C5}" sibTransId="{1C42D3D7-88A4-954B-87EE-A81AF136D123}"/>
    <dgm:cxn modelId="{1BDFB0F7-ED29-E446-94E9-6D1410019103}" srcId="{F7E53763-B4E0-D642-A398-1C1363FE88EE}" destId="{1919EF45-072C-7049-9246-AB4BC6A1F525}" srcOrd="0" destOrd="0" parTransId="{7CBF43E8-AA93-604A-B669-BE0FE8AE59D8}" sibTransId="{99F57CAA-B3B1-044F-AF25-C7DE45F175F6}"/>
    <dgm:cxn modelId="{0D9BD1B7-E924-0848-A4A1-5A260DC5826A}" type="presOf" srcId="{1919EF45-072C-7049-9246-AB4BC6A1F525}" destId="{8843D32B-8061-E043-BB17-0526543A5E1C}" srcOrd="0" destOrd="0" presId="urn:microsoft.com/office/officeart/2005/8/layout/vList6"/>
    <dgm:cxn modelId="{A975D631-B0D1-9B4C-AB60-184FCD58E6D2}" type="presOf" srcId="{508E3EDB-985E-4E4C-8889-6307B0F283C6}" destId="{28FF2F9B-638D-3A46-B4BB-849459F553D5}" srcOrd="0" destOrd="0" presId="urn:microsoft.com/office/officeart/2005/8/layout/vList6"/>
    <dgm:cxn modelId="{CF17A117-2EB1-424B-A093-75F32E9E7B2A}" srcId="{DF8D4E94-CFBF-C649-8B84-3D2D45F68E2A}" destId="{508E3EDB-985E-4E4C-8889-6307B0F283C6}" srcOrd="0" destOrd="0" parTransId="{AEFB8F16-D19B-B04B-BDE4-5F16E9B7DD0E}" sibTransId="{2E075841-F8C7-0641-9283-43FB0D435778}"/>
    <dgm:cxn modelId="{2C6D2672-DB78-2340-8259-0C18C67511C4}" type="presOf" srcId="{A17C715E-6571-1D4C-9D12-3ED8C9F204CA}" destId="{263911BE-DB26-4A46-B5C6-5E390B1E3336}" srcOrd="0" destOrd="0" presId="urn:microsoft.com/office/officeart/2005/8/layout/vList6"/>
    <dgm:cxn modelId="{44576E6F-674D-5F47-AFDB-081A2C4372E7}" type="presOf" srcId="{F7E53763-B4E0-D642-A398-1C1363FE88EE}" destId="{B93A9370-9910-E749-9C11-BCB4BF76A66A}" srcOrd="0" destOrd="0" presId="urn:microsoft.com/office/officeart/2005/8/layout/vList6"/>
    <dgm:cxn modelId="{C806C06C-C7DB-BD4B-9695-C4061224A797}" type="presOf" srcId="{AE5E838B-47F3-7341-AD50-C6B853ECE214}" destId="{8B983BB9-0F84-2B4A-8F10-B37192B0DA0C}" srcOrd="0" destOrd="0" presId="urn:microsoft.com/office/officeart/2005/8/layout/vList6"/>
    <dgm:cxn modelId="{F51AE474-1DD2-D74E-AAD6-D680BF595446}" type="presParOf" srcId="{0AB82286-09B3-8348-AE8C-1623D3A29263}" destId="{21FD91E8-5267-3E48-8AFB-400149DBA331}" srcOrd="0" destOrd="0" presId="urn:microsoft.com/office/officeart/2005/8/layout/vList6"/>
    <dgm:cxn modelId="{D4B9B01C-9FC0-1343-9FAB-B2240E18F69A}" type="presParOf" srcId="{21FD91E8-5267-3E48-8AFB-400149DBA331}" destId="{4E64360A-D037-7F48-ACFF-E3ED45575859}" srcOrd="0" destOrd="0" presId="urn:microsoft.com/office/officeart/2005/8/layout/vList6"/>
    <dgm:cxn modelId="{67A46F27-9E79-D449-A9EE-FF3CDDAAE388}" type="presParOf" srcId="{21FD91E8-5267-3E48-8AFB-400149DBA331}" destId="{28FF2F9B-638D-3A46-B4BB-849459F553D5}" srcOrd="1" destOrd="0" presId="urn:microsoft.com/office/officeart/2005/8/layout/vList6"/>
    <dgm:cxn modelId="{D3D9DB85-C165-F946-8DB3-9932BFCBDD1E}" type="presParOf" srcId="{0AB82286-09B3-8348-AE8C-1623D3A29263}" destId="{110AA1FC-FE36-5D44-919C-64F630B1EED7}" srcOrd="1" destOrd="0" presId="urn:microsoft.com/office/officeart/2005/8/layout/vList6"/>
    <dgm:cxn modelId="{8F7EA766-8EE0-774F-BF4A-7245FCC5CC4A}" type="presParOf" srcId="{0AB82286-09B3-8348-AE8C-1623D3A29263}" destId="{ED8F93DB-A8BE-D841-A037-756C44129883}" srcOrd="2" destOrd="0" presId="urn:microsoft.com/office/officeart/2005/8/layout/vList6"/>
    <dgm:cxn modelId="{310D0945-6CFA-8D4A-AEB3-833F921797AF}" type="presParOf" srcId="{ED8F93DB-A8BE-D841-A037-756C44129883}" destId="{8B983BB9-0F84-2B4A-8F10-B37192B0DA0C}" srcOrd="0" destOrd="0" presId="urn:microsoft.com/office/officeart/2005/8/layout/vList6"/>
    <dgm:cxn modelId="{1813E06C-92CB-4B40-A2F2-48F5997314FE}" type="presParOf" srcId="{ED8F93DB-A8BE-D841-A037-756C44129883}" destId="{263911BE-DB26-4A46-B5C6-5E390B1E3336}" srcOrd="1" destOrd="0" presId="urn:microsoft.com/office/officeart/2005/8/layout/vList6"/>
    <dgm:cxn modelId="{A7E146E0-34BD-A54C-9BA6-85A5D70CDC3C}" type="presParOf" srcId="{0AB82286-09B3-8348-AE8C-1623D3A29263}" destId="{4BF60298-85FE-1244-B474-9B0F2EB6FDF0}" srcOrd="3" destOrd="0" presId="urn:microsoft.com/office/officeart/2005/8/layout/vList6"/>
    <dgm:cxn modelId="{0B5A07A7-8973-9148-BCDD-5CD579906168}" type="presParOf" srcId="{0AB82286-09B3-8348-AE8C-1623D3A29263}" destId="{6B90BD7D-9949-1740-8592-7C1D0C4CDF27}" srcOrd="4" destOrd="0" presId="urn:microsoft.com/office/officeart/2005/8/layout/vList6"/>
    <dgm:cxn modelId="{D50305F5-8864-C045-ACA0-672B0D03C055}" type="presParOf" srcId="{6B90BD7D-9949-1740-8592-7C1D0C4CDF27}" destId="{B93A9370-9910-E749-9C11-BCB4BF76A66A}" srcOrd="0" destOrd="0" presId="urn:microsoft.com/office/officeart/2005/8/layout/vList6"/>
    <dgm:cxn modelId="{1A603F9C-9555-CD40-94B1-F3B43572426E}" type="presParOf" srcId="{6B90BD7D-9949-1740-8592-7C1D0C4CDF27}" destId="{8843D32B-8061-E043-BB17-0526543A5E1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A42DD-3940-8340-8FCF-6CE8E40B5CB0}" type="doc">
      <dgm:prSet loTypeId="urn:microsoft.com/office/officeart/2005/8/layout/lProcess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BF88C5-DED4-1049-9378-4E1D5D6D2FDE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69DC7014-3DB2-5F4B-B3E4-5658B790AFA3}" type="parTrans" cxnId="{853B0F55-FFA9-BF4B-A6D1-DC2FA8DA8887}">
      <dgm:prSet/>
      <dgm:spPr/>
      <dgm:t>
        <a:bodyPr/>
        <a:lstStyle/>
        <a:p>
          <a:endParaRPr lang="en-US"/>
        </a:p>
      </dgm:t>
    </dgm:pt>
    <dgm:pt modelId="{1A27B14F-9504-8A4D-A14C-206E5FE980E4}" type="sibTrans" cxnId="{853B0F55-FFA9-BF4B-A6D1-DC2FA8DA8887}">
      <dgm:prSet/>
      <dgm:spPr/>
      <dgm:t>
        <a:bodyPr/>
        <a:lstStyle/>
        <a:p>
          <a:endParaRPr lang="en-US"/>
        </a:p>
      </dgm:t>
    </dgm:pt>
    <dgm:pt modelId="{B122D4F7-9BCD-BC47-95CD-10B62F897F5C}">
      <dgm:prSet phldrT="[Text]"/>
      <dgm:spPr/>
      <dgm:t>
        <a:bodyPr/>
        <a:lstStyle/>
        <a:p>
          <a:r>
            <a:rPr lang="en-US" dirty="0" smtClean="0"/>
            <a:t>TCB</a:t>
          </a:r>
          <a:endParaRPr lang="en-US" dirty="0"/>
        </a:p>
      </dgm:t>
    </dgm:pt>
    <dgm:pt modelId="{98A6698B-3779-4E48-A90F-0570C15578FB}" type="parTrans" cxnId="{95284A6A-06F9-824D-8FFE-2764240C1BB9}">
      <dgm:prSet/>
      <dgm:spPr/>
      <dgm:t>
        <a:bodyPr/>
        <a:lstStyle/>
        <a:p>
          <a:endParaRPr lang="en-US"/>
        </a:p>
      </dgm:t>
    </dgm:pt>
    <dgm:pt modelId="{05ABB21D-3645-F949-B943-0E644194302A}" type="sibTrans" cxnId="{95284A6A-06F9-824D-8FFE-2764240C1BB9}">
      <dgm:prSet/>
      <dgm:spPr/>
      <dgm:t>
        <a:bodyPr/>
        <a:lstStyle/>
        <a:p>
          <a:endParaRPr lang="en-US"/>
        </a:p>
      </dgm:t>
    </dgm:pt>
    <dgm:pt modelId="{2F4E933A-6BDB-AC4F-BC19-4BEE4BE46702}">
      <dgm:prSet phldrT="[Text]"/>
      <dgm:spPr/>
      <dgm:t>
        <a:bodyPr/>
        <a:lstStyle/>
        <a:p>
          <a:r>
            <a:rPr lang="en-US" dirty="0" smtClean="0"/>
            <a:t>Operations</a:t>
          </a:r>
          <a:endParaRPr lang="en-US" dirty="0"/>
        </a:p>
      </dgm:t>
    </dgm:pt>
    <dgm:pt modelId="{581B0113-13BD-5943-9109-7C6BE373F95D}" type="parTrans" cxnId="{E8782400-EFA8-4B46-A348-538513947AF7}">
      <dgm:prSet/>
      <dgm:spPr/>
      <dgm:t>
        <a:bodyPr/>
        <a:lstStyle/>
        <a:p>
          <a:endParaRPr lang="en-US"/>
        </a:p>
      </dgm:t>
    </dgm:pt>
    <dgm:pt modelId="{9FD604B5-8B7A-7A4D-BB10-DA8E814F466B}" type="sibTrans" cxnId="{E8782400-EFA8-4B46-A348-538513947AF7}">
      <dgm:prSet/>
      <dgm:spPr/>
      <dgm:t>
        <a:bodyPr/>
        <a:lstStyle/>
        <a:p>
          <a:endParaRPr lang="en-US"/>
        </a:p>
      </dgm:t>
    </dgm:pt>
    <dgm:pt modelId="{ABE490CE-2464-C84B-BE3E-43C808E8673D}">
      <dgm:prSet phldrT="[Text]"/>
      <dgm:spPr/>
      <dgm:t>
        <a:bodyPr/>
        <a:lstStyle/>
        <a:p>
          <a:r>
            <a:rPr lang="en-US" dirty="0" smtClean="0"/>
            <a:t>OMB</a:t>
          </a:r>
          <a:endParaRPr lang="en-US" dirty="0"/>
        </a:p>
      </dgm:t>
    </dgm:pt>
    <dgm:pt modelId="{D97D864D-988F-544C-8369-071A7D88A9B4}" type="parTrans" cxnId="{E41B5F48-3096-0F4D-87ED-40C282C58110}">
      <dgm:prSet/>
      <dgm:spPr/>
      <dgm:t>
        <a:bodyPr/>
        <a:lstStyle/>
        <a:p>
          <a:endParaRPr lang="en-US"/>
        </a:p>
      </dgm:t>
    </dgm:pt>
    <dgm:pt modelId="{08C0C74D-6538-E84C-8FB6-3372B10C676C}" type="sibTrans" cxnId="{E41B5F48-3096-0F4D-87ED-40C282C58110}">
      <dgm:prSet/>
      <dgm:spPr/>
      <dgm:t>
        <a:bodyPr/>
        <a:lstStyle/>
        <a:p>
          <a:endParaRPr lang="en-US"/>
        </a:p>
      </dgm:t>
    </dgm:pt>
    <dgm:pt modelId="{EA437862-05EF-F148-B8E0-E40CD96A1CF7}">
      <dgm:prSet phldrT="[Text]"/>
      <dgm:spPr/>
      <dgm:t>
        <a:bodyPr/>
        <a:lstStyle/>
        <a:p>
          <a:r>
            <a:rPr lang="en-US" dirty="0" smtClean="0"/>
            <a:t>OTAG</a:t>
          </a:r>
          <a:endParaRPr lang="en-US" dirty="0"/>
        </a:p>
      </dgm:t>
    </dgm:pt>
    <dgm:pt modelId="{B94E7ED3-E601-734E-8CCC-41612F8A3739}" type="parTrans" cxnId="{F3981CAB-B3FE-FB42-B1DB-F35AAB44B5D3}">
      <dgm:prSet/>
      <dgm:spPr/>
      <dgm:t>
        <a:bodyPr/>
        <a:lstStyle/>
        <a:p>
          <a:endParaRPr lang="en-US"/>
        </a:p>
      </dgm:t>
    </dgm:pt>
    <dgm:pt modelId="{1505108F-C503-8947-A33B-62F6806F70C4}" type="sibTrans" cxnId="{F3981CAB-B3FE-FB42-B1DB-F35AAB44B5D3}">
      <dgm:prSet/>
      <dgm:spPr/>
      <dgm:t>
        <a:bodyPr/>
        <a:lstStyle/>
        <a:p>
          <a:endParaRPr lang="en-US"/>
        </a:p>
      </dgm:t>
    </dgm:pt>
    <dgm:pt modelId="{A81B7277-7121-D149-B5A3-19DD553E4D83}">
      <dgm:prSet phldrT="[Text]"/>
      <dgm:spPr/>
      <dgm:t>
        <a:bodyPr/>
        <a:lstStyle/>
        <a:p>
          <a:r>
            <a:rPr lang="en-US" dirty="0" smtClean="0"/>
            <a:t>Users</a:t>
          </a:r>
          <a:endParaRPr lang="en-US" dirty="0"/>
        </a:p>
      </dgm:t>
    </dgm:pt>
    <dgm:pt modelId="{AA93FF58-7587-AC40-A98D-27B6A10D4791}" type="parTrans" cxnId="{EA7995C7-1548-8D44-9B1D-86A7528470F8}">
      <dgm:prSet/>
      <dgm:spPr/>
      <dgm:t>
        <a:bodyPr/>
        <a:lstStyle/>
        <a:p>
          <a:endParaRPr lang="en-US"/>
        </a:p>
      </dgm:t>
    </dgm:pt>
    <dgm:pt modelId="{37EF3017-7DCB-7645-9773-56036BDD2A93}" type="sibTrans" cxnId="{EA7995C7-1548-8D44-9B1D-86A7528470F8}">
      <dgm:prSet/>
      <dgm:spPr/>
      <dgm:t>
        <a:bodyPr/>
        <a:lstStyle/>
        <a:p>
          <a:endParaRPr lang="en-US"/>
        </a:p>
      </dgm:t>
    </dgm:pt>
    <dgm:pt modelId="{F792B3A4-5636-A74E-96FC-713BC631B440}">
      <dgm:prSet phldrT="[Text]"/>
      <dgm:spPr/>
      <dgm:t>
        <a:bodyPr/>
        <a:lstStyle/>
        <a:p>
          <a:r>
            <a:rPr lang="en-US" dirty="0" smtClean="0"/>
            <a:t>UCB</a:t>
          </a:r>
          <a:endParaRPr lang="en-US" dirty="0"/>
        </a:p>
      </dgm:t>
    </dgm:pt>
    <dgm:pt modelId="{20823A02-6E04-A34D-A68E-AB74169C6185}" type="parTrans" cxnId="{CF7B98DD-49EC-A849-96DF-2B1DEDEB5400}">
      <dgm:prSet/>
      <dgm:spPr/>
      <dgm:t>
        <a:bodyPr/>
        <a:lstStyle/>
        <a:p>
          <a:endParaRPr lang="en-US"/>
        </a:p>
      </dgm:t>
    </dgm:pt>
    <dgm:pt modelId="{F6ECEAF8-50A1-CE47-83E1-890A3826C929}" type="sibTrans" cxnId="{CF7B98DD-49EC-A849-96DF-2B1DEDEB5400}">
      <dgm:prSet/>
      <dgm:spPr/>
      <dgm:t>
        <a:bodyPr/>
        <a:lstStyle/>
        <a:p>
          <a:endParaRPr lang="en-US"/>
        </a:p>
      </dgm:t>
    </dgm:pt>
    <dgm:pt modelId="{821E141C-2570-D24C-9B37-EBB4334EFCE3}">
      <dgm:prSet phldrT="[Text]"/>
      <dgm:spPr/>
      <dgm:t>
        <a:bodyPr/>
        <a:lstStyle/>
        <a:p>
          <a:r>
            <a:rPr lang="en-US" dirty="0" smtClean="0"/>
            <a:t>USAG</a:t>
          </a:r>
          <a:endParaRPr lang="en-US" dirty="0"/>
        </a:p>
      </dgm:t>
    </dgm:pt>
    <dgm:pt modelId="{3C03E5D6-28A3-5546-99D5-35E37351801B}" type="parTrans" cxnId="{4BB22DB1-9A72-654E-B5F8-A3B9C7853D26}">
      <dgm:prSet/>
      <dgm:spPr/>
      <dgm:t>
        <a:bodyPr/>
        <a:lstStyle/>
        <a:p>
          <a:endParaRPr lang="en-US"/>
        </a:p>
      </dgm:t>
    </dgm:pt>
    <dgm:pt modelId="{3BDC15A8-0010-9D4E-9277-5F615DC76861}" type="sibTrans" cxnId="{4BB22DB1-9A72-654E-B5F8-A3B9C7853D26}">
      <dgm:prSet/>
      <dgm:spPr/>
      <dgm:t>
        <a:bodyPr/>
        <a:lstStyle/>
        <a:p>
          <a:endParaRPr lang="en-US"/>
        </a:p>
      </dgm:t>
    </dgm:pt>
    <dgm:pt modelId="{84DB55AD-66F5-6C43-B984-ED84C87D22D0}">
      <dgm:prSet phldrT="[Text]"/>
      <dgm:spPr/>
      <dgm:t>
        <a:bodyPr/>
        <a:lstStyle/>
        <a:p>
          <a:r>
            <a:rPr lang="en-US" dirty="0" smtClean="0"/>
            <a:t>OAT</a:t>
          </a:r>
          <a:endParaRPr lang="en-US" dirty="0"/>
        </a:p>
      </dgm:t>
    </dgm:pt>
    <dgm:pt modelId="{5CBE272D-7CDC-E040-8EB9-112C074031D3}" type="parTrans" cxnId="{971BDAD1-72B9-3148-8AC1-6A6C95D12F97}">
      <dgm:prSet/>
      <dgm:spPr/>
      <dgm:t>
        <a:bodyPr/>
        <a:lstStyle/>
        <a:p>
          <a:endParaRPr lang="en-US"/>
        </a:p>
      </dgm:t>
    </dgm:pt>
    <dgm:pt modelId="{83D89231-1818-9B43-81AE-C1126A19DF25}" type="sibTrans" cxnId="{971BDAD1-72B9-3148-8AC1-6A6C95D12F97}">
      <dgm:prSet/>
      <dgm:spPr/>
      <dgm:t>
        <a:bodyPr/>
        <a:lstStyle/>
        <a:p>
          <a:endParaRPr lang="en-US"/>
        </a:p>
      </dgm:t>
    </dgm:pt>
    <dgm:pt modelId="{7F9A4816-94FB-5448-929C-B1A9BFBB1E5B}">
      <dgm:prSet phldrT="[Text]"/>
      <dgm:spPr/>
      <dgm:t>
        <a:bodyPr/>
        <a:lstStyle/>
        <a:p>
          <a:r>
            <a:rPr lang="en-US" dirty="0" smtClean="0"/>
            <a:t>Security</a:t>
          </a:r>
          <a:endParaRPr lang="en-US" dirty="0"/>
        </a:p>
      </dgm:t>
    </dgm:pt>
    <dgm:pt modelId="{88FC9F0A-4F20-4C49-A972-AD5E0D258744}" type="parTrans" cxnId="{548D123E-F507-6E40-9049-522C5AFC6726}">
      <dgm:prSet/>
      <dgm:spPr/>
      <dgm:t>
        <a:bodyPr/>
        <a:lstStyle/>
        <a:p>
          <a:endParaRPr lang="en-US"/>
        </a:p>
      </dgm:t>
    </dgm:pt>
    <dgm:pt modelId="{04D8798B-2D35-474A-8109-E5CBB4978B31}" type="sibTrans" cxnId="{548D123E-F507-6E40-9049-522C5AFC6726}">
      <dgm:prSet/>
      <dgm:spPr/>
      <dgm:t>
        <a:bodyPr/>
        <a:lstStyle/>
        <a:p>
          <a:endParaRPr lang="en-US"/>
        </a:p>
      </dgm:t>
    </dgm:pt>
    <dgm:pt modelId="{203EC65A-6A9F-054B-9F65-1650AB74F5E8}">
      <dgm:prSet phldrT="[Text]"/>
      <dgm:spPr/>
      <dgm:t>
        <a:bodyPr/>
        <a:lstStyle/>
        <a:p>
          <a:r>
            <a:rPr lang="en-US" dirty="0" smtClean="0"/>
            <a:t>SPG</a:t>
          </a:r>
          <a:endParaRPr lang="en-US" dirty="0"/>
        </a:p>
      </dgm:t>
    </dgm:pt>
    <dgm:pt modelId="{663921BC-A037-354F-A872-26BF3D3C2167}" type="parTrans" cxnId="{C5DDF861-496A-5749-9060-5E664DC67945}">
      <dgm:prSet/>
      <dgm:spPr/>
      <dgm:t>
        <a:bodyPr/>
        <a:lstStyle/>
        <a:p>
          <a:endParaRPr lang="en-US"/>
        </a:p>
      </dgm:t>
    </dgm:pt>
    <dgm:pt modelId="{25932EFC-EA3F-9749-ACF3-1213649C3A7C}" type="sibTrans" cxnId="{C5DDF861-496A-5749-9060-5E664DC67945}">
      <dgm:prSet/>
      <dgm:spPr/>
      <dgm:t>
        <a:bodyPr/>
        <a:lstStyle/>
        <a:p>
          <a:endParaRPr lang="en-US"/>
        </a:p>
      </dgm:t>
    </dgm:pt>
    <dgm:pt modelId="{95493F16-8C66-554D-993A-888499C1D494}">
      <dgm:prSet phldrT="[Text]"/>
      <dgm:spPr/>
      <dgm:t>
        <a:bodyPr/>
        <a:lstStyle/>
        <a:p>
          <a:r>
            <a:rPr lang="en-US" dirty="0" smtClean="0"/>
            <a:t>SCG</a:t>
          </a:r>
          <a:endParaRPr lang="en-US" dirty="0"/>
        </a:p>
      </dgm:t>
    </dgm:pt>
    <dgm:pt modelId="{D479E745-53AF-0B43-B084-D9B759A26763}" type="parTrans" cxnId="{6D9C38CF-7815-6244-A981-3B2488E3FB0E}">
      <dgm:prSet/>
      <dgm:spPr/>
      <dgm:t>
        <a:bodyPr/>
        <a:lstStyle/>
        <a:p>
          <a:endParaRPr lang="en-US"/>
        </a:p>
      </dgm:t>
    </dgm:pt>
    <dgm:pt modelId="{E1A84A62-A5D1-0A48-8D78-59A5CCC1DAF4}" type="sibTrans" cxnId="{6D9C38CF-7815-6244-A981-3B2488E3FB0E}">
      <dgm:prSet/>
      <dgm:spPr/>
      <dgm:t>
        <a:bodyPr/>
        <a:lstStyle/>
        <a:p>
          <a:endParaRPr lang="en-US"/>
        </a:p>
      </dgm:t>
    </dgm:pt>
    <dgm:pt modelId="{EC6EE31F-837B-8241-9F70-FA333C7FF332}">
      <dgm:prSet phldrT="[Text]"/>
      <dgm:spPr/>
      <dgm:t>
        <a:bodyPr/>
        <a:lstStyle/>
        <a:p>
          <a:r>
            <a:rPr lang="en-US" dirty="0" smtClean="0"/>
            <a:t>SVG/RAT</a:t>
          </a:r>
          <a:endParaRPr lang="en-US" dirty="0"/>
        </a:p>
      </dgm:t>
    </dgm:pt>
    <dgm:pt modelId="{C8E32784-A585-B545-8E63-8CA23CE52B59}" type="parTrans" cxnId="{232678C0-296B-3947-8260-96DCC76F15F9}">
      <dgm:prSet/>
      <dgm:spPr/>
      <dgm:t>
        <a:bodyPr/>
        <a:lstStyle/>
        <a:p>
          <a:endParaRPr lang="en-US"/>
        </a:p>
      </dgm:t>
    </dgm:pt>
    <dgm:pt modelId="{AF99DFE2-5D31-1B4D-B473-F7999CF02A31}" type="sibTrans" cxnId="{232678C0-296B-3947-8260-96DCC76F15F9}">
      <dgm:prSet/>
      <dgm:spPr/>
      <dgm:t>
        <a:bodyPr/>
        <a:lstStyle/>
        <a:p>
          <a:endParaRPr lang="en-US"/>
        </a:p>
      </dgm:t>
    </dgm:pt>
    <dgm:pt modelId="{0E160466-A401-6C46-8C0B-CA7ED154059C}">
      <dgm:prSet phldrT="[Text]"/>
      <dgm:spPr/>
      <dgm:t>
        <a:bodyPr/>
        <a:lstStyle/>
        <a:p>
          <a:r>
            <a:rPr lang="en-US" dirty="0" smtClean="0"/>
            <a:t>CSIRT</a:t>
          </a:r>
          <a:endParaRPr lang="en-US" dirty="0"/>
        </a:p>
      </dgm:t>
    </dgm:pt>
    <dgm:pt modelId="{40C1E3F2-0959-E444-97EE-EDD9023B2F9F}" type="parTrans" cxnId="{5C9B1CA7-67CF-9644-BA82-CC180AD0E7C3}">
      <dgm:prSet/>
      <dgm:spPr/>
      <dgm:t>
        <a:bodyPr/>
        <a:lstStyle/>
        <a:p>
          <a:endParaRPr lang="en-US"/>
        </a:p>
      </dgm:t>
    </dgm:pt>
    <dgm:pt modelId="{7F17D6F2-B9EB-2549-98C0-732CA46A8C55}" type="sibTrans" cxnId="{5C9B1CA7-67CF-9644-BA82-CC180AD0E7C3}">
      <dgm:prSet/>
      <dgm:spPr/>
      <dgm:t>
        <a:bodyPr/>
        <a:lstStyle/>
        <a:p>
          <a:endParaRPr lang="en-US"/>
        </a:p>
      </dgm:t>
    </dgm:pt>
    <dgm:pt modelId="{4831D4F0-BE98-EB4F-AE60-B3DBCAB57AA9}" type="pres">
      <dgm:prSet presAssocID="{69CA42DD-3940-8340-8FCF-6CE8E40B5CB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524A9A-E168-5D4D-8E55-3B556AB09BAE}" type="pres">
      <dgm:prSet presAssocID="{15BF88C5-DED4-1049-9378-4E1D5D6D2FDE}" presName="compNode" presStyleCnt="0"/>
      <dgm:spPr/>
    </dgm:pt>
    <dgm:pt modelId="{2657EEC9-963C-A74D-AAD4-653716E6868D}" type="pres">
      <dgm:prSet presAssocID="{15BF88C5-DED4-1049-9378-4E1D5D6D2FDE}" presName="aNode" presStyleLbl="bgShp" presStyleIdx="0" presStyleCnt="4"/>
      <dgm:spPr/>
      <dgm:t>
        <a:bodyPr/>
        <a:lstStyle/>
        <a:p>
          <a:endParaRPr lang="en-US"/>
        </a:p>
      </dgm:t>
    </dgm:pt>
    <dgm:pt modelId="{4C11FB11-80AB-C845-A5AC-C9952D3F0739}" type="pres">
      <dgm:prSet presAssocID="{15BF88C5-DED4-1049-9378-4E1D5D6D2FDE}" presName="textNode" presStyleLbl="bgShp" presStyleIdx="0" presStyleCnt="4"/>
      <dgm:spPr/>
      <dgm:t>
        <a:bodyPr/>
        <a:lstStyle/>
        <a:p>
          <a:endParaRPr lang="en-US"/>
        </a:p>
      </dgm:t>
    </dgm:pt>
    <dgm:pt modelId="{88AADDE8-91D4-F348-8D32-B409FEFB6BF7}" type="pres">
      <dgm:prSet presAssocID="{15BF88C5-DED4-1049-9378-4E1D5D6D2FDE}" presName="compChildNode" presStyleCnt="0"/>
      <dgm:spPr/>
    </dgm:pt>
    <dgm:pt modelId="{E5730BF7-E2C9-0D48-9954-D2C803FC7228}" type="pres">
      <dgm:prSet presAssocID="{15BF88C5-DED4-1049-9378-4E1D5D6D2FDE}" presName="theInnerList" presStyleCnt="0"/>
      <dgm:spPr/>
    </dgm:pt>
    <dgm:pt modelId="{08B2ED3B-66D6-8944-A697-D8403E036221}" type="pres">
      <dgm:prSet presAssocID="{B122D4F7-9BCD-BC47-95CD-10B62F897F5C}" presName="childNode" presStyleLbl="node1" presStyleIdx="0" presStyleCnt="10" custScaleY="32880" custLinFactNeighborX="1531" custLinFactNeighborY="-33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FCF8B-E70B-7047-8083-CF641FD8F8D3}" type="pres">
      <dgm:prSet presAssocID="{15BF88C5-DED4-1049-9378-4E1D5D6D2FDE}" presName="aSpace" presStyleCnt="0"/>
      <dgm:spPr/>
    </dgm:pt>
    <dgm:pt modelId="{4F927764-3137-A14E-A326-40D9977833DC}" type="pres">
      <dgm:prSet presAssocID="{2F4E933A-6BDB-AC4F-BC19-4BEE4BE46702}" presName="compNode" presStyleCnt="0"/>
      <dgm:spPr/>
    </dgm:pt>
    <dgm:pt modelId="{4F9F824C-AA00-EF4A-82D1-140F8C9D8665}" type="pres">
      <dgm:prSet presAssocID="{2F4E933A-6BDB-AC4F-BC19-4BEE4BE46702}" presName="aNode" presStyleLbl="bgShp" presStyleIdx="1" presStyleCnt="4"/>
      <dgm:spPr/>
      <dgm:t>
        <a:bodyPr/>
        <a:lstStyle/>
        <a:p>
          <a:endParaRPr lang="en-US"/>
        </a:p>
      </dgm:t>
    </dgm:pt>
    <dgm:pt modelId="{30739411-813B-5440-B97D-41BC3A6913F3}" type="pres">
      <dgm:prSet presAssocID="{2F4E933A-6BDB-AC4F-BC19-4BEE4BE46702}" presName="textNode" presStyleLbl="bgShp" presStyleIdx="1" presStyleCnt="4"/>
      <dgm:spPr/>
      <dgm:t>
        <a:bodyPr/>
        <a:lstStyle/>
        <a:p>
          <a:endParaRPr lang="en-US"/>
        </a:p>
      </dgm:t>
    </dgm:pt>
    <dgm:pt modelId="{E2AFDC1D-7AB2-E74F-8D14-00E96500A9B7}" type="pres">
      <dgm:prSet presAssocID="{2F4E933A-6BDB-AC4F-BC19-4BEE4BE46702}" presName="compChildNode" presStyleCnt="0"/>
      <dgm:spPr/>
    </dgm:pt>
    <dgm:pt modelId="{A321184B-08E3-9641-93D4-5ABA9D7FA749}" type="pres">
      <dgm:prSet presAssocID="{2F4E933A-6BDB-AC4F-BC19-4BEE4BE46702}" presName="theInnerList" presStyleCnt="0"/>
      <dgm:spPr/>
    </dgm:pt>
    <dgm:pt modelId="{3653C915-2BA8-D046-A7DA-5E5B02FBFE31}" type="pres">
      <dgm:prSet presAssocID="{ABE490CE-2464-C84B-BE3E-43C808E8673D}" presName="child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2CE4C-667F-8342-AACA-3E36764075F2}" type="pres">
      <dgm:prSet presAssocID="{ABE490CE-2464-C84B-BE3E-43C808E8673D}" presName="aSpace2" presStyleCnt="0"/>
      <dgm:spPr/>
    </dgm:pt>
    <dgm:pt modelId="{34D9299B-67E1-6E4A-A047-4D02F36CE197}" type="pres">
      <dgm:prSet presAssocID="{EA437862-05EF-F148-B8E0-E40CD96A1CF7}" presName="child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AF80E6-C297-C548-86FA-42E1E4FC83B1}" type="pres">
      <dgm:prSet presAssocID="{EA437862-05EF-F148-B8E0-E40CD96A1CF7}" presName="aSpace2" presStyleCnt="0"/>
      <dgm:spPr/>
    </dgm:pt>
    <dgm:pt modelId="{5A11FF17-F7FD-1347-80DA-2E2E0BF3C804}" type="pres">
      <dgm:prSet presAssocID="{84DB55AD-66F5-6C43-B984-ED84C87D22D0}" presName="child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BDEC1-C021-334C-8CE6-6256AA7FE1E7}" type="pres">
      <dgm:prSet presAssocID="{2F4E933A-6BDB-AC4F-BC19-4BEE4BE46702}" presName="aSpace" presStyleCnt="0"/>
      <dgm:spPr/>
    </dgm:pt>
    <dgm:pt modelId="{06B69EBA-E773-C548-B581-C40F18932B60}" type="pres">
      <dgm:prSet presAssocID="{A81B7277-7121-D149-B5A3-19DD553E4D83}" presName="compNode" presStyleCnt="0"/>
      <dgm:spPr/>
    </dgm:pt>
    <dgm:pt modelId="{F522C09E-724B-7947-A6DE-CCADAAC87F41}" type="pres">
      <dgm:prSet presAssocID="{A81B7277-7121-D149-B5A3-19DD553E4D83}" presName="aNode" presStyleLbl="bgShp" presStyleIdx="2" presStyleCnt="4"/>
      <dgm:spPr/>
      <dgm:t>
        <a:bodyPr/>
        <a:lstStyle/>
        <a:p>
          <a:endParaRPr lang="en-US"/>
        </a:p>
      </dgm:t>
    </dgm:pt>
    <dgm:pt modelId="{283DED56-833F-A845-89D1-2B337F42B939}" type="pres">
      <dgm:prSet presAssocID="{A81B7277-7121-D149-B5A3-19DD553E4D83}" presName="textNode" presStyleLbl="bgShp" presStyleIdx="2" presStyleCnt="4"/>
      <dgm:spPr/>
      <dgm:t>
        <a:bodyPr/>
        <a:lstStyle/>
        <a:p>
          <a:endParaRPr lang="en-US"/>
        </a:p>
      </dgm:t>
    </dgm:pt>
    <dgm:pt modelId="{ABEEFA58-FF22-7A40-8D09-0118B5EE07F6}" type="pres">
      <dgm:prSet presAssocID="{A81B7277-7121-D149-B5A3-19DD553E4D83}" presName="compChildNode" presStyleCnt="0"/>
      <dgm:spPr/>
    </dgm:pt>
    <dgm:pt modelId="{31963EBD-D6D9-764E-8117-3E1EE1B5F5DF}" type="pres">
      <dgm:prSet presAssocID="{A81B7277-7121-D149-B5A3-19DD553E4D83}" presName="theInnerList" presStyleCnt="0"/>
      <dgm:spPr/>
    </dgm:pt>
    <dgm:pt modelId="{B8C10021-6C8E-5843-8121-648E34210D40}" type="pres">
      <dgm:prSet presAssocID="{F792B3A4-5636-A74E-96FC-713BC631B440}" presName="childNode" presStyleLbl="node1" presStyleIdx="4" presStyleCnt="10" custScaleY="29676" custLinFactNeighborX="1332" custLinFactNeighborY="-885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8FB04-7450-774F-9754-207A56729284}" type="pres">
      <dgm:prSet presAssocID="{F792B3A4-5636-A74E-96FC-713BC631B440}" presName="aSpace2" presStyleCnt="0"/>
      <dgm:spPr/>
    </dgm:pt>
    <dgm:pt modelId="{30382FBB-5949-DF47-A8AE-222BEC6E84E1}" type="pres">
      <dgm:prSet presAssocID="{821E141C-2570-D24C-9B37-EBB4334EFCE3}" presName="childNode" presStyleLbl="node1" presStyleIdx="5" presStyleCnt="10" custScaleY="26982" custLinFactY="-9035" custLinFactNeighborX="133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5B62A7-6D02-C54D-A48A-2FF1BA0ED6CF}" type="pres">
      <dgm:prSet presAssocID="{A81B7277-7121-D149-B5A3-19DD553E4D83}" presName="aSpace" presStyleCnt="0"/>
      <dgm:spPr/>
    </dgm:pt>
    <dgm:pt modelId="{33BF80E0-BC53-FB40-B19E-2458DD46BF4D}" type="pres">
      <dgm:prSet presAssocID="{7F9A4816-94FB-5448-929C-B1A9BFBB1E5B}" presName="compNode" presStyleCnt="0"/>
      <dgm:spPr/>
    </dgm:pt>
    <dgm:pt modelId="{CD6C25B6-9191-ED4F-888D-C7EA49E02C13}" type="pres">
      <dgm:prSet presAssocID="{7F9A4816-94FB-5448-929C-B1A9BFBB1E5B}" presName="aNode" presStyleLbl="bgShp" presStyleIdx="3" presStyleCnt="4"/>
      <dgm:spPr/>
      <dgm:t>
        <a:bodyPr/>
        <a:lstStyle/>
        <a:p>
          <a:endParaRPr lang="en-US"/>
        </a:p>
      </dgm:t>
    </dgm:pt>
    <dgm:pt modelId="{103C603A-2FF0-024F-9005-6E938A64A06E}" type="pres">
      <dgm:prSet presAssocID="{7F9A4816-94FB-5448-929C-B1A9BFBB1E5B}" presName="textNode" presStyleLbl="bgShp" presStyleIdx="3" presStyleCnt="4"/>
      <dgm:spPr/>
      <dgm:t>
        <a:bodyPr/>
        <a:lstStyle/>
        <a:p>
          <a:endParaRPr lang="en-US"/>
        </a:p>
      </dgm:t>
    </dgm:pt>
    <dgm:pt modelId="{9C816DC6-0048-884D-9560-CC3793968800}" type="pres">
      <dgm:prSet presAssocID="{7F9A4816-94FB-5448-929C-B1A9BFBB1E5B}" presName="compChildNode" presStyleCnt="0"/>
      <dgm:spPr/>
    </dgm:pt>
    <dgm:pt modelId="{745AD197-9776-3646-AE47-21457F914BCC}" type="pres">
      <dgm:prSet presAssocID="{7F9A4816-94FB-5448-929C-B1A9BFBB1E5B}" presName="theInnerList" presStyleCnt="0"/>
      <dgm:spPr/>
    </dgm:pt>
    <dgm:pt modelId="{C78FD608-9D48-5045-95A1-335967EE00AD}" type="pres">
      <dgm:prSet presAssocID="{203EC65A-6A9F-054B-9F65-1650AB74F5E8}" presName="child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6DC3F4-0F5F-9C4A-B65F-F24BE5D84685}" type="pres">
      <dgm:prSet presAssocID="{203EC65A-6A9F-054B-9F65-1650AB74F5E8}" presName="aSpace2" presStyleCnt="0"/>
      <dgm:spPr/>
    </dgm:pt>
    <dgm:pt modelId="{E1034A03-CBA6-6A42-86B9-A1B0BECD1CE3}" type="pres">
      <dgm:prSet presAssocID="{95493F16-8C66-554D-993A-888499C1D494}" presName="child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1F799-DEEC-2D41-BEC3-25BDF45B91FE}" type="pres">
      <dgm:prSet presAssocID="{95493F16-8C66-554D-993A-888499C1D494}" presName="aSpace2" presStyleCnt="0"/>
      <dgm:spPr/>
    </dgm:pt>
    <dgm:pt modelId="{73AAE127-6682-7C45-8DA0-45B243C65253}" type="pres">
      <dgm:prSet presAssocID="{EC6EE31F-837B-8241-9F70-FA333C7FF332}" presName="child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8BB6C-CF25-0444-9B1D-0A3E4E064DB8}" type="pres">
      <dgm:prSet presAssocID="{EC6EE31F-837B-8241-9F70-FA333C7FF332}" presName="aSpace2" presStyleCnt="0"/>
      <dgm:spPr/>
    </dgm:pt>
    <dgm:pt modelId="{68FC6AD0-BA97-704A-8BAF-360E74B6D2EF}" type="pres">
      <dgm:prSet presAssocID="{0E160466-A401-6C46-8C0B-CA7ED154059C}" presName="child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3BF9E5-E32E-6B49-A90D-196664A942D7}" type="presOf" srcId="{203EC65A-6A9F-054B-9F65-1650AB74F5E8}" destId="{C78FD608-9D48-5045-95A1-335967EE00AD}" srcOrd="0" destOrd="0" presId="urn:microsoft.com/office/officeart/2005/8/layout/lProcess2"/>
    <dgm:cxn modelId="{853B0F55-FFA9-BF4B-A6D1-DC2FA8DA8887}" srcId="{69CA42DD-3940-8340-8FCF-6CE8E40B5CB0}" destId="{15BF88C5-DED4-1049-9378-4E1D5D6D2FDE}" srcOrd="0" destOrd="0" parTransId="{69DC7014-3DB2-5F4B-B3E4-5658B790AFA3}" sibTransId="{1A27B14F-9504-8A4D-A14C-206E5FE980E4}"/>
    <dgm:cxn modelId="{40BA65B6-D27C-0D45-A12D-B1E47A74F3EF}" type="presOf" srcId="{15BF88C5-DED4-1049-9378-4E1D5D6D2FDE}" destId="{4C11FB11-80AB-C845-A5AC-C9952D3F0739}" srcOrd="1" destOrd="0" presId="urn:microsoft.com/office/officeart/2005/8/layout/lProcess2"/>
    <dgm:cxn modelId="{B108585B-2645-C648-BAB3-94BC255ACCF5}" type="presOf" srcId="{ABE490CE-2464-C84B-BE3E-43C808E8673D}" destId="{3653C915-2BA8-D046-A7DA-5E5B02FBFE31}" srcOrd="0" destOrd="0" presId="urn:microsoft.com/office/officeart/2005/8/layout/lProcess2"/>
    <dgm:cxn modelId="{B4D29753-090C-F349-A930-D06277C4D536}" type="presOf" srcId="{69CA42DD-3940-8340-8FCF-6CE8E40B5CB0}" destId="{4831D4F0-BE98-EB4F-AE60-B3DBCAB57AA9}" srcOrd="0" destOrd="0" presId="urn:microsoft.com/office/officeart/2005/8/layout/lProcess2"/>
    <dgm:cxn modelId="{F75C43AB-F2F4-E94B-9494-32024103AA5E}" type="presOf" srcId="{84DB55AD-66F5-6C43-B984-ED84C87D22D0}" destId="{5A11FF17-F7FD-1347-80DA-2E2E0BF3C804}" srcOrd="0" destOrd="0" presId="urn:microsoft.com/office/officeart/2005/8/layout/lProcess2"/>
    <dgm:cxn modelId="{50AAF24C-8194-CC41-92C1-AD7423035BA1}" type="presOf" srcId="{EC6EE31F-837B-8241-9F70-FA333C7FF332}" destId="{73AAE127-6682-7C45-8DA0-45B243C65253}" srcOrd="0" destOrd="0" presId="urn:microsoft.com/office/officeart/2005/8/layout/lProcess2"/>
    <dgm:cxn modelId="{947B2284-A4AA-234D-A6CA-9C525EB75E69}" type="presOf" srcId="{95493F16-8C66-554D-993A-888499C1D494}" destId="{E1034A03-CBA6-6A42-86B9-A1B0BECD1CE3}" srcOrd="0" destOrd="0" presId="urn:microsoft.com/office/officeart/2005/8/layout/lProcess2"/>
    <dgm:cxn modelId="{BB05EF09-20F6-CB43-BBF4-4C4E35B0CC53}" type="presOf" srcId="{A81B7277-7121-D149-B5A3-19DD553E4D83}" destId="{283DED56-833F-A845-89D1-2B337F42B939}" srcOrd="1" destOrd="0" presId="urn:microsoft.com/office/officeart/2005/8/layout/lProcess2"/>
    <dgm:cxn modelId="{C72B8DF4-5E30-A24C-A0D9-0690B851C95A}" type="presOf" srcId="{F792B3A4-5636-A74E-96FC-713BC631B440}" destId="{B8C10021-6C8E-5843-8121-648E34210D40}" srcOrd="0" destOrd="0" presId="urn:microsoft.com/office/officeart/2005/8/layout/lProcess2"/>
    <dgm:cxn modelId="{2D12217B-BEFE-CD4C-8A07-4BC260CD84AF}" type="presOf" srcId="{7F9A4816-94FB-5448-929C-B1A9BFBB1E5B}" destId="{103C603A-2FF0-024F-9005-6E938A64A06E}" srcOrd="1" destOrd="0" presId="urn:microsoft.com/office/officeart/2005/8/layout/lProcess2"/>
    <dgm:cxn modelId="{EA7995C7-1548-8D44-9B1D-86A7528470F8}" srcId="{69CA42DD-3940-8340-8FCF-6CE8E40B5CB0}" destId="{A81B7277-7121-D149-B5A3-19DD553E4D83}" srcOrd="2" destOrd="0" parTransId="{AA93FF58-7587-AC40-A98D-27B6A10D4791}" sibTransId="{37EF3017-7DCB-7645-9773-56036BDD2A93}"/>
    <dgm:cxn modelId="{F3981CAB-B3FE-FB42-B1DB-F35AAB44B5D3}" srcId="{2F4E933A-6BDB-AC4F-BC19-4BEE4BE46702}" destId="{EA437862-05EF-F148-B8E0-E40CD96A1CF7}" srcOrd="1" destOrd="0" parTransId="{B94E7ED3-E601-734E-8CCC-41612F8A3739}" sibTransId="{1505108F-C503-8947-A33B-62F6806F70C4}"/>
    <dgm:cxn modelId="{5FD33AE3-5AB2-5D4D-968C-2C517FBDE3F5}" type="presOf" srcId="{2F4E933A-6BDB-AC4F-BC19-4BEE4BE46702}" destId="{30739411-813B-5440-B97D-41BC3A6913F3}" srcOrd="1" destOrd="0" presId="urn:microsoft.com/office/officeart/2005/8/layout/lProcess2"/>
    <dgm:cxn modelId="{2AF71712-0DC2-734B-8A20-D15E15765499}" type="presOf" srcId="{15BF88C5-DED4-1049-9378-4E1D5D6D2FDE}" destId="{2657EEC9-963C-A74D-AAD4-653716E6868D}" srcOrd="0" destOrd="0" presId="urn:microsoft.com/office/officeart/2005/8/layout/lProcess2"/>
    <dgm:cxn modelId="{172BC91F-00FD-CC43-B88C-B7DCD3460EB5}" type="presOf" srcId="{2F4E933A-6BDB-AC4F-BC19-4BEE4BE46702}" destId="{4F9F824C-AA00-EF4A-82D1-140F8C9D8665}" srcOrd="0" destOrd="0" presId="urn:microsoft.com/office/officeart/2005/8/layout/lProcess2"/>
    <dgm:cxn modelId="{6D9C38CF-7815-6244-A981-3B2488E3FB0E}" srcId="{7F9A4816-94FB-5448-929C-B1A9BFBB1E5B}" destId="{95493F16-8C66-554D-993A-888499C1D494}" srcOrd="1" destOrd="0" parTransId="{D479E745-53AF-0B43-B084-D9B759A26763}" sibTransId="{E1A84A62-A5D1-0A48-8D78-59A5CCC1DAF4}"/>
    <dgm:cxn modelId="{CF7B98DD-49EC-A849-96DF-2B1DEDEB5400}" srcId="{A81B7277-7121-D149-B5A3-19DD553E4D83}" destId="{F792B3A4-5636-A74E-96FC-713BC631B440}" srcOrd="0" destOrd="0" parTransId="{20823A02-6E04-A34D-A68E-AB74169C6185}" sibTransId="{F6ECEAF8-50A1-CE47-83E1-890A3826C929}"/>
    <dgm:cxn modelId="{4BB22DB1-9A72-654E-B5F8-A3B9C7853D26}" srcId="{A81B7277-7121-D149-B5A3-19DD553E4D83}" destId="{821E141C-2570-D24C-9B37-EBB4334EFCE3}" srcOrd="1" destOrd="0" parTransId="{3C03E5D6-28A3-5546-99D5-35E37351801B}" sibTransId="{3BDC15A8-0010-9D4E-9277-5F615DC76861}"/>
    <dgm:cxn modelId="{C5DDF861-496A-5749-9060-5E664DC67945}" srcId="{7F9A4816-94FB-5448-929C-B1A9BFBB1E5B}" destId="{203EC65A-6A9F-054B-9F65-1650AB74F5E8}" srcOrd="0" destOrd="0" parTransId="{663921BC-A037-354F-A872-26BF3D3C2167}" sibTransId="{25932EFC-EA3F-9749-ACF3-1213649C3A7C}"/>
    <dgm:cxn modelId="{99865D7A-0073-9340-A1B6-95D88F5F72B7}" type="presOf" srcId="{0E160466-A401-6C46-8C0B-CA7ED154059C}" destId="{68FC6AD0-BA97-704A-8BAF-360E74B6D2EF}" srcOrd="0" destOrd="0" presId="urn:microsoft.com/office/officeart/2005/8/layout/lProcess2"/>
    <dgm:cxn modelId="{5C9B1CA7-67CF-9644-BA82-CC180AD0E7C3}" srcId="{7F9A4816-94FB-5448-929C-B1A9BFBB1E5B}" destId="{0E160466-A401-6C46-8C0B-CA7ED154059C}" srcOrd="3" destOrd="0" parTransId="{40C1E3F2-0959-E444-97EE-EDD9023B2F9F}" sibTransId="{7F17D6F2-B9EB-2549-98C0-732CA46A8C55}"/>
    <dgm:cxn modelId="{548D123E-F507-6E40-9049-522C5AFC6726}" srcId="{69CA42DD-3940-8340-8FCF-6CE8E40B5CB0}" destId="{7F9A4816-94FB-5448-929C-B1A9BFBB1E5B}" srcOrd="3" destOrd="0" parTransId="{88FC9F0A-4F20-4C49-A972-AD5E0D258744}" sibTransId="{04D8798B-2D35-474A-8109-E5CBB4978B31}"/>
    <dgm:cxn modelId="{971BDAD1-72B9-3148-8AC1-6A6C95D12F97}" srcId="{2F4E933A-6BDB-AC4F-BC19-4BEE4BE46702}" destId="{84DB55AD-66F5-6C43-B984-ED84C87D22D0}" srcOrd="2" destOrd="0" parTransId="{5CBE272D-7CDC-E040-8EB9-112C074031D3}" sibTransId="{83D89231-1818-9B43-81AE-C1126A19DF25}"/>
    <dgm:cxn modelId="{95284A6A-06F9-824D-8FFE-2764240C1BB9}" srcId="{15BF88C5-DED4-1049-9378-4E1D5D6D2FDE}" destId="{B122D4F7-9BCD-BC47-95CD-10B62F897F5C}" srcOrd="0" destOrd="0" parTransId="{98A6698B-3779-4E48-A90F-0570C15578FB}" sibTransId="{05ABB21D-3645-F949-B943-0E644194302A}"/>
    <dgm:cxn modelId="{1D78C801-51FC-B34D-9241-281FD1503180}" type="presOf" srcId="{7F9A4816-94FB-5448-929C-B1A9BFBB1E5B}" destId="{CD6C25B6-9191-ED4F-888D-C7EA49E02C13}" srcOrd="0" destOrd="0" presId="urn:microsoft.com/office/officeart/2005/8/layout/lProcess2"/>
    <dgm:cxn modelId="{232678C0-296B-3947-8260-96DCC76F15F9}" srcId="{7F9A4816-94FB-5448-929C-B1A9BFBB1E5B}" destId="{EC6EE31F-837B-8241-9F70-FA333C7FF332}" srcOrd="2" destOrd="0" parTransId="{C8E32784-A585-B545-8E63-8CA23CE52B59}" sibTransId="{AF99DFE2-5D31-1B4D-B473-F7999CF02A31}"/>
    <dgm:cxn modelId="{E41B5F48-3096-0F4D-87ED-40C282C58110}" srcId="{2F4E933A-6BDB-AC4F-BC19-4BEE4BE46702}" destId="{ABE490CE-2464-C84B-BE3E-43C808E8673D}" srcOrd="0" destOrd="0" parTransId="{D97D864D-988F-544C-8369-071A7D88A9B4}" sibTransId="{08C0C74D-6538-E84C-8FB6-3372B10C676C}"/>
    <dgm:cxn modelId="{C39DEB78-C28F-E948-BEBA-F8611B97C294}" type="presOf" srcId="{EA437862-05EF-F148-B8E0-E40CD96A1CF7}" destId="{34D9299B-67E1-6E4A-A047-4D02F36CE197}" srcOrd="0" destOrd="0" presId="urn:microsoft.com/office/officeart/2005/8/layout/lProcess2"/>
    <dgm:cxn modelId="{E8782400-EFA8-4B46-A348-538513947AF7}" srcId="{69CA42DD-3940-8340-8FCF-6CE8E40B5CB0}" destId="{2F4E933A-6BDB-AC4F-BC19-4BEE4BE46702}" srcOrd="1" destOrd="0" parTransId="{581B0113-13BD-5943-9109-7C6BE373F95D}" sibTransId="{9FD604B5-8B7A-7A4D-BB10-DA8E814F466B}"/>
    <dgm:cxn modelId="{2551D549-98FF-6B4D-9BEB-CEDC04DA4025}" type="presOf" srcId="{B122D4F7-9BCD-BC47-95CD-10B62F897F5C}" destId="{08B2ED3B-66D6-8944-A697-D8403E036221}" srcOrd="0" destOrd="0" presId="urn:microsoft.com/office/officeart/2005/8/layout/lProcess2"/>
    <dgm:cxn modelId="{8AD94D9F-BDAB-3548-9200-B0388FFE963B}" type="presOf" srcId="{A81B7277-7121-D149-B5A3-19DD553E4D83}" destId="{F522C09E-724B-7947-A6DE-CCADAAC87F41}" srcOrd="0" destOrd="0" presId="urn:microsoft.com/office/officeart/2005/8/layout/lProcess2"/>
    <dgm:cxn modelId="{100F539F-3F9C-7A41-8ED9-C91649650D45}" type="presOf" srcId="{821E141C-2570-D24C-9B37-EBB4334EFCE3}" destId="{30382FBB-5949-DF47-A8AE-222BEC6E84E1}" srcOrd="0" destOrd="0" presId="urn:microsoft.com/office/officeart/2005/8/layout/lProcess2"/>
    <dgm:cxn modelId="{0CD28692-126E-3B4E-8B24-0E977222DFC5}" type="presParOf" srcId="{4831D4F0-BE98-EB4F-AE60-B3DBCAB57AA9}" destId="{6D524A9A-E168-5D4D-8E55-3B556AB09BAE}" srcOrd="0" destOrd="0" presId="urn:microsoft.com/office/officeart/2005/8/layout/lProcess2"/>
    <dgm:cxn modelId="{640DB589-C53C-F14D-9AB8-6E879837B242}" type="presParOf" srcId="{6D524A9A-E168-5D4D-8E55-3B556AB09BAE}" destId="{2657EEC9-963C-A74D-AAD4-653716E6868D}" srcOrd="0" destOrd="0" presId="urn:microsoft.com/office/officeart/2005/8/layout/lProcess2"/>
    <dgm:cxn modelId="{0423D451-10E8-C748-B1EB-26A455AB401C}" type="presParOf" srcId="{6D524A9A-E168-5D4D-8E55-3B556AB09BAE}" destId="{4C11FB11-80AB-C845-A5AC-C9952D3F0739}" srcOrd="1" destOrd="0" presId="urn:microsoft.com/office/officeart/2005/8/layout/lProcess2"/>
    <dgm:cxn modelId="{D3389D80-0BBF-6541-B7D2-31FD60C92019}" type="presParOf" srcId="{6D524A9A-E168-5D4D-8E55-3B556AB09BAE}" destId="{88AADDE8-91D4-F348-8D32-B409FEFB6BF7}" srcOrd="2" destOrd="0" presId="urn:microsoft.com/office/officeart/2005/8/layout/lProcess2"/>
    <dgm:cxn modelId="{7111B641-61FA-0642-AA60-80572A92B282}" type="presParOf" srcId="{88AADDE8-91D4-F348-8D32-B409FEFB6BF7}" destId="{E5730BF7-E2C9-0D48-9954-D2C803FC7228}" srcOrd="0" destOrd="0" presId="urn:microsoft.com/office/officeart/2005/8/layout/lProcess2"/>
    <dgm:cxn modelId="{691390A0-A94B-2C42-A367-17DD6A374FF8}" type="presParOf" srcId="{E5730BF7-E2C9-0D48-9954-D2C803FC7228}" destId="{08B2ED3B-66D6-8944-A697-D8403E036221}" srcOrd="0" destOrd="0" presId="urn:microsoft.com/office/officeart/2005/8/layout/lProcess2"/>
    <dgm:cxn modelId="{F52A49A9-97E4-1849-8C4C-AA6F8197FB0C}" type="presParOf" srcId="{4831D4F0-BE98-EB4F-AE60-B3DBCAB57AA9}" destId="{5C3FCF8B-E70B-7047-8083-CF641FD8F8D3}" srcOrd="1" destOrd="0" presId="urn:microsoft.com/office/officeart/2005/8/layout/lProcess2"/>
    <dgm:cxn modelId="{316977A2-A0BF-A548-B2E3-E175CB969898}" type="presParOf" srcId="{4831D4F0-BE98-EB4F-AE60-B3DBCAB57AA9}" destId="{4F927764-3137-A14E-A326-40D9977833DC}" srcOrd="2" destOrd="0" presId="urn:microsoft.com/office/officeart/2005/8/layout/lProcess2"/>
    <dgm:cxn modelId="{B7192315-87B5-EB4C-B85A-8F9CD37DEC91}" type="presParOf" srcId="{4F927764-3137-A14E-A326-40D9977833DC}" destId="{4F9F824C-AA00-EF4A-82D1-140F8C9D8665}" srcOrd="0" destOrd="0" presId="urn:microsoft.com/office/officeart/2005/8/layout/lProcess2"/>
    <dgm:cxn modelId="{DD735C46-6B76-2046-A470-55D79F1A9784}" type="presParOf" srcId="{4F927764-3137-A14E-A326-40D9977833DC}" destId="{30739411-813B-5440-B97D-41BC3A6913F3}" srcOrd="1" destOrd="0" presId="urn:microsoft.com/office/officeart/2005/8/layout/lProcess2"/>
    <dgm:cxn modelId="{DB3901C5-6691-A346-9D12-7984E8871B67}" type="presParOf" srcId="{4F927764-3137-A14E-A326-40D9977833DC}" destId="{E2AFDC1D-7AB2-E74F-8D14-00E96500A9B7}" srcOrd="2" destOrd="0" presId="urn:microsoft.com/office/officeart/2005/8/layout/lProcess2"/>
    <dgm:cxn modelId="{B30651E3-07B0-FB46-8EAF-6A3FD5D79BC1}" type="presParOf" srcId="{E2AFDC1D-7AB2-E74F-8D14-00E96500A9B7}" destId="{A321184B-08E3-9641-93D4-5ABA9D7FA749}" srcOrd="0" destOrd="0" presId="urn:microsoft.com/office/officeart/2005/8/layout/lProcess2"/>
    <dgm:cxn modelId="{CB08C0DB-F04E-E049-AFFC-4EB07A2BEC69}" type="presParOf" srcId="{A321184B-08E3-9641-93D4-5ABA9D7FA749}" destId="{3653C915-2BA8-D046-A7DA-5E5B02FBFE31}" srcOrd="0" destOrd="0" presId="urn:microsoft.com/office/officeart/2005/8/layout/lProcess2"/>
    <dgm:cxn modelId="{7C4E9A68-DE4E-AC40-8106-521725852787}" type="presParOf" srcId="{A321184B-08E3-9641-93D4-5ABA9D7FA749}" destId="{9BF2CE4C-667F-8342-AACA-3E36764075F2}" srcOrd="1" destOrd="0" presId="urn:microsoft.com/office/officeart/2005/8/layout/lProcess2"/>
    <dgm:cxn modelId="{70CD9AE2-71DA-894A-A917-B064682B5E99}" type="presParOf" srcId="{A321184B-08E3-9641-93D4-5ABA9D7FA749}" destId="{34D9299B-67E1-6E4A-A047-4D02F36CE197}" srcOrd="2" destOrd="0" presId="urn:microsoft.com/office/officeart/2005/8/layout/lProcess2"/>
    <dgm:cxn modelId="{0DF8ED13-442A-4141-A70E-474FF632481E}" type="presParOf" srcId="{A321184B-08E3-9641-93D4-5ABA9D7FA749}" destId="{97AF80E6-C297-C548-86FA-42E1E4FC83B1}" srcOrd="3" destOrd="0" presId="urn:microsoft.com/office/officeart/2005/8/layout/lProcess2"/>
    <dgm:cxn modelId="{38063E4C-4467-9F49-9805-686914747781}" type="presParOf" srcId="{A321184B-08E3-9641-93D4-5ABA9D7FA749}" destId="{5A11FF17-F7FD-1347-80DA-2E2E0BF3C804}" srcOrd="4" destOrd="0" presId="urn:microsoft.com/office/officeart/2005/8/layout/lProcess2"/>
    <dgm:cxn modelId="{6C231265-995C-8243-84D7-D83A71A7B1EF}" type="presParOf" srcId="{4831D4F0-BE98-EB4F-AE60-B3DBCAB57AA9}" destId="{A19BDEC1-C021-334C-8CE6-6256AA7FE1E7}" srcOrd="3" destOrd="0" presId="urn:microsoft.com/office/officeart/2005/8/layout/lProcess2"/>
    <dgm:cxn modelId="{C1B09F60-1ECD-C844-8C39-742B14C17E9A}" type="presParOf" srcId="{4831D4F0-BE98-EB4F-AE60-B3DBCAB57AA9}" destId="{06B69EBA-E773-C548-B581-C40F18932B60}" srcOrd="4" destOrd="0" presId="urn:microsoft.com/office/officeart/2005/8/layout/lProcess2"/>
    <dgm:cxn modelId="{FBAD75CC-7E6F-9A42-8605-AC9F6B80FF70}" type="presParOf" srcId="{06B69EBA-E773-C548-B581-C40F18932B60}" destId="{F522C09E-724B-7947-A6DE-CCADAAC87F41}" srcOrd="0" destOrd="0" presId="urn:microsoft.com/office/officeart/2005/8/layout/lProcess2"/>
    <dgm:cxn modelId="{2805AA1F-AE5E-7247-8104-D0C4818D4439}" type="presParOf" srcId="{06B69EBA-E773-C548-B581-C40F18932B60}" destId="{283DED56-833F-A845-89D1-2B337F42B939}" srcOrd="1" destOrd="0" presId="urn:microsoft.com/office/officeart/2005/8/layout/lProcess2"/>
    <dgm:cxn modelId="{D16F726D-0717-BD45-82E4-66A4FF134EC8}" type="presParOf" srcId="{06B69EBA-E773-C548-B581-C40F18932B60}" destId="{ABEEFA58-FF22-7A40-8D09-0118B5EE07F6}" srcOrd="2" destOrd="0" presId="urn:microsoft.com/office/officeart/2005/8/layout/lProcess2"/>
    <dgm:cxn modelId="{596F3A22-F227-DC41-B707-BFF42EC26187}" type="presParOf" srcId="{ABEEFA58-FF22-7A40-8D09-0118B5EE07F6}" destId="{31963EBD-D6D9-764E-8117-3E1EE1B5F5DF}" srcOrd="0" destOrd="0" presId="urn:microsoft.com/office/officeart/2005/8/layout/lProcess2"/>
    <dgm:cxn modelId="{C8B96843-0770-CD4A-B0DA-D40DF42B898A}" type="presParOf" srcId="{31963EBD-D6D9-764E-8117-3E1EE1B5F5DF}" destId="{B8C10021-6C8E-5843-8121-648E34210D40}" srcOrd="0" destOrd="0" presId="urn:microsoft.com/office/officeart/2005/8/layout/lProcess2"/>
    <dgm:cxn modelId="{85FE2D59-0EBC-454A-A4D8-F0ADA215D6AF}" type="presParOf" srcId="{31963EBD-D6D9-764E-8117-3E1EE1B5F5DF}" destId="{5538FB04-7450-774F-9754-207A56729284}" srcOrd="1" destOrd="0" presId="urn:microsoft.com/office/officeart/2005/8/layout/lProcess2"/>
    <dgm:cxn modelId="{033431B2-A373-2444-BEE8-AF0584FBF6A1}" type="presParOf" srcId="{31963EBD-D6D9-764E-8117-3E1EE1B5F5DF}" destId="{30382FBB-5949-DF47-A8AE-222BEC6E84E1}" srcOrd="2" destOrd="0" presId="urn:microsoft.com/office/officeart/2005/8/layout/lProcess2"/>
    <dgm:cxn modelId="{84EBAFB3-C4CE-BE4C-9594-A6263A45E628}" type="presParOf" srcId="{4831D4F0-BE98-EB4F-AE60-B3DBCAB57AA9}" destId="{3E5B62A7-6D02-C54D-A48A-2FF1BA0ED6CF}" srcOrd="5" destOrd="0" presId="urn:microsoft.com/office/officeart/2005/8/layout/lProcess2"/>
    <dgm:cxn modelId="{39ABA45A-F10F-4746-A0D4-3AED9B7FBF84}" type="presParOf" srcId="{4831D4F0-BE98-EB4F-AE60-B3DBCAB57AA9}" destId="{33BF80E0-BC53-FB40-B19E-2458DD46BF4D}" srcOrd="6" destOrd="0" presId="urn:microsoft.com/office/officeart/2005/8/layout/lProcess2"/>
    <dgm:cxn modelId="{8C86562D-783A-CC41-AAA4-F05689A355D8}" type="presParOf" srcId="{33BF80E0-BC53-FB40-B19E-2458DD46BF4D}" destId="{CD6C25B6-9191-ED4F-888D-C7EA49E02C13}" srcOrd="0" destOrd="0" presId="urn:microsoft.com/office/officeart/2005/8/layout/lProcess2"/>
    <dgm:cxn modelId="{FB05837D-AC23-D840-AE79-E0454FD9F922}" type="presParOf" srcId="{33BF80E0-BC53-FB40-B19E-2458DD46BF4D}" destId="{103C603A-2FF0-024F-9005-6E938A64A06E}" srcOrd="1" destOrd="0" presId="urn:microsoft.com/office/officeart/2005/8/layout/lProcess2"/>
    <dgm:cxn modelId="{93B79A2D-5837-3343-BB48-C25E5D24EB27}" type="presParOf" srcId="{33BF80E0-BC53-FB40-B19E-2458DD46BF4D}" destId="{9C816DC6-0048-884D-9560-CC3793968800}" srcOrd="2" destOrd="0" presId="urn:microsoft.com/office/officeart/2005/8/layout/lProcess2"/>
    <dgm:cxn modelId="{8C71C181-A8B2-E34F-87BE-326BFA26DCB5}" type="presParOf" srcId="{9C816DC6-0048-884D-9560-CC3793968800}" destId="{745AD197-9776-3646-AE47-21457F914BCC}" srcOrd="0" destOrd="0" presId="urn:microsoft.com/office/officeart/2005/8/layout/lProcess2"/>
    <dgm:cxn modelId="{AB983C7C-7C34-8846-8BBC-6531122D3E3E}" type="presParOf" srcId="{745AD197-9776-3646-AE47-21457F914BCC}" destId="{C78FD608-9D48-5045-95A1-335967EE00AD}" srcOrd="0" destOrd="0" presId="urn:microsoft.com/office/officeart/2005/8/layout/lProcess2"/>
    <dgm:cxn modelId="{D22FD394-B6CC-454C-9B7F-3DE42EDF3616}" type="presParOf" srcId="{745AD197-9776-3646-AE47-21457F914BCC}" destId="{B56DC3F4-0F5F-9C4A-B65F-F24BE5D84685}" srcOrd="1" destOrd="0" presId="urn:microsoft.com/office/officeart/2005/8/layout/lProcess2"/>
    <dgm:cxn modelId="{8E640AB9-F327-3B4B-AA85-B954EC4F7A56}" type="presParOf" srcId="{745AD197-9776-3646-AE47-21457F914BCC}" destId="{E1034A03-CBA6-6A42-86B9-A1B0BECD1CE3}" srcOrd="2" destOrd="0" presId="urn:microsoft.com/office/officeart/2005/8/layout/lProcess2"/>
    <dgm:cxn modelId="{633AF9CC-3D71-B549-A9E6-197656201A1C}" type="presParOf" srcId="{745AD197-9776-3646-AE47-21457F914BCC}" destId="{C221F799-DEEC-2D41-BEC3-25BDF45B91FE}" srcOrd="3" destOrd="0" presId="urn:microsoft.com/office/officeart/2005/8/layout/lProcess2"/>
    <dgm:cxn modelId="{FD67C5CF-88CF-8E48-99B8-1555E4411D6F}" type="presParOf" srcId="{745AD197-9776-3646-AE47-21457F914BCC}" destId="{73AAE127-6682-7C45-8DA0-45B243C65253}" srcOrd="4" destOrd="0" presId="urn:microsoft.com/office/officeart/2005/8/layout/lProcess2"/>
    <dgm:cxn modelId="{B20749F6-BEAA-CC4E-A505-6B82DFE0F90F}" type="presParOf" srcId="{745AD197-9776-3646-AE47-21457F914BCC}" destId="{97B8BB6C-CF25-0444-9B1D-0A3E4E064DB8}" srcOrd="5" destOrd="0" presId="urn:microsoft.com/office/officeart/2005/8/layout/lProcess2"/>
    <dgm:cxn modelId="{5DBA9328-44E4-1F43-884D-6E73A56C1FEC}" type="presParOf" srcId="{745AD197-9776-3646-AE47-21457F914BCC}" destId="{68FC6AD0-BA97-704A-8BAF-360E74B6D2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3E4062-7A51-8541-9B5E-27A84D1E6833}" type="doc">
      <dgm:prSet loTypeId="urn:microsoft.com/office/officeart/2005/8/layout/arrow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AD10F7-92B1-6048-B865-7BA137677B81}">
      <dgm:prSet phldrT="[Text]"/>
      <dgm:spPr/>
      <dgm:t>
        <a:bodyPr/>
        <a:lstStyle/>
        <a:p>
          <a:r>
            <a:rPr lang="en-US" dirty="0" smtClean="0"/>
            <a:t>yes</a:t>
          </a:r>
          <a:endParaRPr lang="en-US" dirty="0"/>
        </a:p>
      </dgm:t>
    </dgm:pt>
    <dgm:pt modelId="{3FBAEE2E-0DE9-4A4B-9A90-011974302928}" type="parTrans" cxnId="{0FA990F6-BE41-3244-B7CC-2EF123178D20}">
      <dgm:prSet/>
      <dgm:spPr/>
      <dgm:t>
        <a:bodyPr/>
        <a:lstStyle/>
        <a:p>
          <a:endParaRPr lang="en-US"/>
        </a:p>
      </dgm:t>
    </dgm:pt>
    <dgm:pt modelId="{29CB5434-36C1-1C4B-BCDD-B8C4F7F47D4B}" type="sibTrans" cxnId="{0FA990F6-BE41-3244-B7CC-2EF123178D20}">
      <dgm:prSet/>
      <dgm:spPr/>
      <dgm:t>
        <a:bodyPr/>
        <a:lstStyle/>
        <a:p>
          <a:endParaRPr lang="en-US"/>
        </a:p>
      </dgm:t>
    </dgm:pt>
    <dgm:pt modelId="{5F20752C-B089-E14A-A4EB-EECB6FDB89ED}">
      <dgm:prSet phldrT="[Text]"/>
      <dgm:spPr/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2290ABA1-1F05-D440-9658-D3332B274CB6}" type="parTrans" cxnId="{B6F93EB4-CBE6-7741-817B-28C708B5680A}">
      <dgm:prSet/>
      <dgm:spPr/>
      <dgm:t>
        <a:bodyPr/>
        <a:lstStyle/>
        <a:p>
          <a:endParaRPr lang="en-US"/>
        </a:p>
      </dgm:t>
    </dgm:pt>
    <dgm:pt modelId="{A2620905-FF93-8042-B9C4-EC12A57A86AF}" type="sibTrans" cxnId="{B6F93EB4-CBE6-7741-817B-28C708B5680A}">
      <dgm:prSet/>
      <dgm:spPr/>
      <dgm:t>
        <a:bodyPr/>
        <a:lstStyle/>
        <a:p>
          <a:endParaRPr lang="en-US"/>
        </a:p>
      </dgm:t>
    </dgm:pt>
    <dgm:pt modelId="{E9F7054F-C3A3-1643-B92B-406497229333}" type="pres">
      <dgm:prSet presAssocID="{113E4062-7A51-8541-9B5E-27A84D1E683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362AA2-B9D0-E549-B64D-C67743BD82C6}" type="pres">
      <dgm:prSet presAssocID="{113E4062-7A51-8541-9B5E-27A84D1E6833}" presName="ribbon" presStyleLbl="node1" presStyleIdx="0" presStyleCnt="1" custLinFactNeighborX="-2632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</dgm:pt>
    <dgm:pt modelId="{0112F33E-546C-5842-B016-B77E24F3D98C}" type="pres">
      <dgm:prSet presAssocID="{113E4062-7A51-8541-9B5E-27A84D1E6833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6D573E-7C4A-7F47-ABBA-2734753D9466}" type="pres">
      <dgm:prSet presAssocID="{113E4062-7A51-8541-9B5E-27A84D1E6833}" presName="rightArrowText" presStyleLbl="node1" presStyleIdx="0" presStyleCnt="1" custLinFactNeighborY="-725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F93EB4-CBE6-7741-817B-28C708B5680A}" srcId="{113E4062-7A51-8541-9B5E-27A84D1E6833}" destId="{5F20752C-B089-E14A-A4EB-EECB6FDB89ED}" srcOrd="1" destOrd="0" parTransId="{2290ABA1-1F05-D440-9658-D3332B274CB6}" sibTransId="{A2620905-FF93-8042-B9C4-EC12A57A86AF}"/>
    <dgm:cxn modelId="{D70FACA8-2BB0-4A4E-8150-93E2E7D54F39}" type="presOf" srcId="{113E4062-7A51-8541-9B5E-27A84D1E6833}" destId="{E9F7054F-C3A3-1643-B92B-406497229333}" srcOrd="0" destOrd="0" presId="urn:microsoft.com/office/officeart/2005/8/layout/arrow6"/>
    <dgm:cxn modelId="{B722A19E-6C59-C944-AE31-6BCF85234CC1}" type="presOf" srcId="{5F20752C-B089-E14A-A4EB-EECB6FDB89ED}" destId="{866D573E-7C4A-7F47-ABBA-2734753D9466}" srcOrd="0" destOrd="0" presId="urn:microsoft.com/office/officeart/2005/8/layout/arrow6"/>
    <dgm:cxn modelId="{0FA990F6-BE41-3244-B7CC-2EF123178D20}" srcId="{113E4062-7A51-8541-9B5E-27A84D1E6833}" destId="{8CAD10F7-92B1-6048-B865-7BA137677B81}" srcOrd="0" destOrd="0" parTransId="{3FBAEE2E-0DE9-4A4B-9A90-011974302928}" sibTransId="{29CB5434-36C1-1C4B-BCDD-B8C4F7F47D4B}"/>
    <dgm:cxn modelId="{4267494F-8E64-534F-AD1C-4D0B10E4AA18}" type="presOf" srcId="{8CAD10F7-92B1-6048-B865-7BA137677B81}" destId="{0112F33E-546C-5842-B016-B77E24F3D98C}" srcOrd="0" destOrd="0" presId="urn:microsoft.com/office/officeart/2005/8/layout/arrow6"/>
    <dgm:cxn modelId="{A2A6B22D-0D91-9A46-92AA-5EE9D4855FCC}" type="presParOf" srcId="{E9F7054F-C3A3-1643-B92B-406497229333}" destId="{20362AA2-B9D0-E549-B64D-C67743BD82C6}" srcOrd="0" destOrd="0" presId="urn:microsoft.com/office/officeart/2005/8/layout/arrow6"/>
    <dgm:cxn modelId="{7D7B7C32-F30A-CC48-B7C3-FA22361F45F7}" type="presParOf" srcId="{E9F7054F-C3A3-1643-B92B-406497229333}" destId="{0112F33E-546C-5842-B016-B77E24F3D98C}" srcOrd="1" destOrd="0" presId="urn:microsoft.com/office/officeart/2005/8/layout/arrow6"/>
    <dgm:cxn modelId="{86B52236-90D2-364C-9F80-8E6571B216C2}" type="presParOf" srcId="{E9F7054F-C3A3-1643-B92B-406497229333}" destId="{866D573E-7C4A-7F47-ABBA-2734753D946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F2F9B-638D-3A46-B4BB-849459F553D5}">
      <dsp:nvSpPr>
        <dsp:cNvPr id="0" name=""/>
        <dsp:cNvSpPr/>
      </dsp:nvSpPr>
      <dsp:spPr>
        <a:xfrm>
          <a:off x="3391306" y="0"/>
          <a:ext cx="5086959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Strategic Policies</a:t>
          </a:r>
          <a:endParaRPr lang="en-US" sz="3600" kern="1200" dirty="0"/>
        </a:p>
      </dsp:txBody>
      <dsp:txXfrm>
        <a:off x="3391306" y="176795"/>
        <a:ext cx="4556573" cy="1060773"/>
      </dsp:txXfrm>
    </dsp:sp>
    <dsp:sp modelId="{4E64360A-D037-7F48-ACFF-E3ED45575859}">
      <dsp:nvSpPr>
        <dsp:cNvPr id="0" name=""/>
        <dsp:cNvSpPr/>
      </dsp:nvSpPr>
      <dsp:spPr>
        <a:xfrm>
          <a:off x="0" y="0"/>
          <a:ext cx="3391306" cy="141436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Strategic</a:t>
          </a:r>
          <a:endParaRPr lang="en-US" sz="4400" kern="1200" dirty="0"/>
        </a:p>
      </dsp:txBody>
      <dsp:txXfrm>
        <a:off x="69044" y="69044"/>
        <a:ext cx="3253218" cy="1276275"/>
      </dsp:txXfrm>
    </dsp:sp>
    <dsp:sp modelId="{263911BE-DB26-4A46-B5C6-5E390B1E3336}">
      <dsp:nvSpPr>
        <dsp:cNvPr id="0" name=""/>
        <dsp:cNvSpPr/>
      </dsp:nvSpPr>
      <dsp:spPr>
        <a:xfrm>
          <a:off x="3391306" y="1555799"/>
          <a:ext cx="5086959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2512909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09"/>
              <a:satOff val="-2189"/>
              <a:lumOff val="-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Operational policies/procedures</a:t>
          </a:r>
          <a:endParaRPr lang="en-US" sz="3600" kern="1200" dirty="0"/>
        </a:p>
      </dsp:txBody>
      <dsp:txXfrm>
        <a:off x="3391306" y="1732594"/>
        <a:ext cx="4556573" cy="1060773"/>
      </dsp:txXfrm>
    </dsp:sp>
    <dsp:sp modelId="{8B983BB9-0F84-2B4A-8F10-B37192B0DA0C}">
      <dsp:nvSpPr>
        <dsp:cNvPr id="0" name=""/>
        <dsp:cNvSpPr/>
      </dsp:nvSpPr>
      <dsp:spPr>
        <a:xfrm>
          <a:off x="0" y="1555799"/>
          <a:ext cx="3391306" cy="1414363"/>
        </a:xfrm>
        <a:prstGeom prst="roundRect">
          <a:avLst/>
        </a:prstGeom>
        <a:gradFill rotWithShape="0">
          <a:gsLst>
            <a:gs pos="0">
              <a:schemeClr val="accent2">
                <a:hueOff val="2340760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60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60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Operational</a:t>
          </a:r>
          <a:endParaRPr lang="en-US" sz="4400" kern="1200" dirty="0"/>
        </a:p>
      </dsp:txBody>
      <dsp:txXfrm>
        <a:off x="69044" y="1624843"/>
        <a:ext cx="3253218" cy="1276275"/>
      </dsp:txXfrm>
    </dsp:sp>
    <dsp:sp modelId="{8843D32B-8061-E043-BB17-0526543A5E1C}">
      <dsp:nvSpPr>
        <dsp:cNvPr id="0" name=""/>
        <dsp:cNvSpPr/>
      </dsp:nvSpPr>
      <dsp:spPr>
        <a:xfrm>
          <a:off x="3391306" y="3111599"/>
          <a:ext cx="5086959" cy="141436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5025819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19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600" kern="1200" dirty="0" smtClean="0"/>
            <a:t>Open standards</a:t>
          </a:r>
          <a:endParaRPr lang="en-US" sz="3600" kern="1200" dirty="0"/>
        </a:p>
      </dsp:txBody>
      <dsp:txXfrm>
        <a:off x="3391306" y="3288394"/>
        <a:ext cx="4556573" cy="1060773"/>
      </dsp:txXfrm>
    </dsp:sp>
    <dsp:sp modelId="{B93A9370-9910-E749-9C11-BCB4BF76A66A}">
      <dsp:nvSpPr>
        <dsp:cNvPr id="0" name=""/>
        <dsp:cNvSpPr/>
      </dsp:nvSpPr>
      <dsp:spPr>
        <a:xfrm>
          <a:off x="0" y="3111599"/>
          <a:ext cx="3391306" cy="1414363"/>
        </a:xfrm>
        <a:prstGeom prst="round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20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Technical</a:t>
          </a:r>
          <a:endParaRPr lang="en-US" sz="4400" kern="1200" dirty="0"/>
        </a:p>
      </dsp:txBody>
      <dsp:txXfrm>
        <a:off x="69044" y="3180643"/>
        <a:ext cx="3253218" cy="1276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7EEC9-963C-A74D-AAD4-653716E6868D}">
      <dsp:nvSpPr>
        <dsp:cNvPr id="0" name=""/>
        <dsp:cNvSpPr/>
      </dsp:nvSpPr>
      <dsp:spPr>
        <a:xfrm>
          <a:off x="1842" y="0"/>
          <a:ext cx="1808167" cy="38778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Technology</a:t>
          </a:r>
          <a:endParaRPr lang="en-US" sz="2700" kern="1200" dirty="0"/>
        </a:p>
      </dsp:txBody>
      <dsp:txXfrm>
        <a:off x="1842" y="0"/>
        <a:ext cx="1808167" cy="1163367"/>
      </dsp:txXfrm>
    </dsp:sp>
    <dsp:sp modelId="{08B2ED3B-66D6-8944-A697-D8403E036221}">
      <dsp:nvSpPr>
        <dsp:cNvPr id="0" name=""/>
        <dsp:cNvSpPr/>
      </dsp:nvSpPr>
      <dsp:spPr>
        <a:xfrm>
          <a:off x="204805" y="1172239"/>
          <a:ext cx="1446533" cy="8287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TCB</a:t>
          </a:r>
          <a:endParaRPr lang="en-US" sz="2700" kern="1200" dirty="0"/>
        </a:p>
      </dsp:txBody>
      <dsp:txXfrm>
        <a:off x="229079" y="1196513"/>
        <a:ext cx="1397985" cy="780234"/>
      </dsp:txXfrm>
    </dsp:sp>
    <dsp:sp modelId="{4F9F824C-AA00-EF4A-82D1-140F8C9D8665}">
      <dsp:nvSpPr>
        <dsp:cNvPr id="0" name=""/>
        <dsp:cNvSpPr/>
      </dsp:nvSpPr>
      <dsp:spPr>
        <a:xfrm>
          <a:off x="1945622" y="0"/>
          <a:ext cx="1808167" cy="38778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Operations</a:t>
          </a:r>
          <a:endParaRPr lang="en-US" sz="2700" kern="1200" dirty="0"/>
        </a:p>
      </dsp:txBody>
      <dsp:txXfrm>
        <a:off x="1945622" y="0"/>
        <a:ext cx="1808167" cy="1163367"/>
      </dsp:txXfrm>
    </dsp:sp>
    <dsp:sp modelId="{3653C915-2BA8-D046-A7DA-5E5B02FBFE31}">
      <dsp:nvSpPr>
        <dsp:cNvPr id="0" name=""/>
        <dsp:cNvSpPr/>
      </dsp:nvSpPr>
      <dsp:spPr>
        <a:xfrm>
          <a:off x="2126439" y="1163698"/>
          <a:ext cx="1446533" cy="761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OMB</a:t>
          </a:r>
          <a:endParaRPr lang="en-US" sz="2700" kern="1200" dirty="0"/>
        </a:p>
      </dsp:txBody>
      <dsp:txXfrm>
        <a:off x="2148753" y="1186012"/>
        <a:ext cx="1401905" cy="717222"/>
      </dsp:txXfrm>
    </dsp:sp>
    <dsp:sp modelId="{34D9299B-67E1-6E4A-A047-4D02F36CE197}">
      <dsp:nvSpPr>
        <dsp:cNvPr id="0" name=""/>
        <dsp:cNvSpPr/>
      </dsp:nvSpPr>
      <dsp:spPr>
        <a:xfrm>
          <a:off x="2126439" y="2042756"/>
          <a:ext cx="1446533" cy="761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OTAG</a:t>
          </a:r>
          <a:endParaRPr lang="en-US" sz="2700" kern="1200" dirty="0"/>
        </a:p>
      </dsp:txBody>
      <dsp:txXfrm>
        <a:off x="2148753" y="2065070"/>
        <a:ext cx="1401905" cy="717222"/>
      </dsp:txXfrm>
    </dsp:sp>
    <dsp:sp modelId="{5A11FF17-F7FD-1347-80DA-2E2E0BF3C804}">
      <dsp:nvSpPr>
        <dsp:cNvPr id="0" name=""/>
        <dsp:cNvSpPr/>
      </dsp:nvSpPr>
      <dsp:spPr>
        <a:xfrm>
          <a:off x="2126439" y="2921814"/>
          <a:ext cx="1446533" cy="7618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OAT</a:t>
          </a:r>
          <a:endParaRPr lang="en-US" sz="2700" kern="1200" dirty="0"/>
        </a:p>
      </dsp:txBody>
      <dsp:txXfrm>
        <a:off x="2148753" y="2944128"/>
        <a:ext cx="1401905" cy="717222"/>
      </dsp:txXfrm>
    </dsp:sp>
    <dsp:sp modelId="{F522C09E-724B-7947-A6DE-CCADAAC87F41}">
      <dsp:nvSpPr>
        <dsp:cNvPr id="0" name=""/>
        <dsp:cNvSpPr/>
      </dsp:nvSpPr>
      <dsp:spPr>
        <a:xfrm>
          <a:off x="3889402" y="0"/>
          <a:ext cx="1808167" cy="38778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Users</a:t>
          </a:r>
          <a:endParaRPr lang="en-US" sz="2700" kern="1200" dirty="0"/>
        </a:p>
      </dsp:txBody>
      <dsp:txXfrm>
        <a:off x="3889402" y="0"/>
        <a:ext cx="1808167" cy="1163367"/>
      </dsp:txXfrm>
    </dsp:sp>
    <dsp:sp modelId="{B8C10021-6C8E-5843-8121-648E34210D40}">
      <dsp:nvSpPr>
        <dsp:cNvPr id="0" name=""/>
        <dsp:cNvSpPr/>
      </dsp:nvSpPr>
      <dsp:spPr>
        <a:xfrm>
          <a:off x="4089486" y="1172245"/>
          <a:ext cx="1446533" cy="74802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UCB</a:t>
          </a:r>
          <a:endParaRPr lang="en-US" sz="2700" kern="1200" dirty="0"/>
        </a:p>
      </dsp:txBody>
      <dsp:txXfrm>
        <a:off x="4111395" y="1194154"/>
        <a:ext cx="1402715" cy="704203"/>
      </dsp:txXfrm>
    </dsp:sp>
    <dsp:sp modelId="{30382FBB-5949-DF47-A8AE-222BEC6E84E1}">
      <dsp:nvSpPr>
        <dsp:cNvPr id="0" name=""/>
        <dsp:cNvSpPr/>
      </dsp:nvSpPr>
      <dsp:spPr>
        <a:xfrm>
          <a:off x="4089486" y="2036001"/>
          <a:ext cx="1446533" cy="6801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USAG</a:t>
          </a:r>
          <a:endParaRPr lang="en-US" sz="2700" kern="1200" dirty="0"/>
        </a:p>
      </dsp:txBody>
      <dsp:txXfrm>
        <a:off x="4109406" y="2055921"/>
        <a:ext cx="1406693" cy="640276"/>
      </dsp:txXfrm>
    </dsp:sp>
    <dsp:sp modelId="{CD6C25B6-9191-ED4F-888D-C7EA49E02C13}">
      <dsp:nvSpPr>
        <dsp:cNvPr id="0" name=""/>
        <dsp:cNvSpPr/>
      </dsp:nvSpPr>
      <dsp:spPr>
        <a:xfrm>
          <a:off x="5833182" y="0"/>
          <a:ext cx="1808167" cy="387789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Security</a:t>
          </a:r>
          <a:endParaRPr lang="en-US" sz="2700" kern="1200" dirty="0"/>
        </a:p>
      </dsp:txBody>
      <dsp:txXfrm>
        <a:off x="5833182" y="0"/>
        <a:ext cx="1808167" cy="1163367"/>
      </dsp:txXfrm>
    </dsp:sp>
    <dsp:sp modelId="{C78FD608-9D48-5045-95A1-335967EE00AD}">
      <dsp:nvSpPr>
        <dsp:cNvPr id="0" name=""/>
        <dsp:cNvSpPr/>
      </dsp:nvSpPr>
      <dsp:spPr>
        <a:xfrm>
          <a:off x="6013998" y="1163461"/>
          <a:ext cx="1446533" cy="564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SPG</a:t>
          </a:r>
          <a:endParaRPr lang="en-US" sz="2700" kern="1200" dirty="0"/>
        </a:p>
      </dsp:txBody>
      <dsp:txXfrm>
        <a:off x="6030544" y="1180007"/>
        <a:ext cx="1413441" cy="531834"/>
      </dsp:txXfrm>
    </dsp:sp>
    <dsp:sp modelId="{E1034A03-CBA6-6A42-86B9-A1B0BECD1CE3}">
      <dsp:nvSpPr>
        <dsp:cNvPr id="0" name=""/>
        <dsp:cNvSpPr/>
      </dsp:nvSpPr>
      <dsp:spPr>
        <a:xfrm>
          <a:off x="6013998" y="1815299"/>
          <a:ext cx="1446533" cy="564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SCG</a:t>
          </a:r>
          <a:endParaRPr lang="en-US" sz="2700" kern="1200" dirty="0"/>
        </a:p>
      </dsp:txBody>
      <dsp:txXfrm>
        <a:off x="6030544" y="1831845"/>
        <a:ext cx="1413441" cy="531834"/>
      </dsp:txXfrm>
    </dsp:sp>
    <dsp:sp modelId="{73AAE127-6682-7C45-8DA0-45B243C65253}">
      <dsp:nvSpPr>
        <dsp:cNvPr id="0" name=""/>
        <dsp:cNvSpPr/>
      </dsp:nvSpPr>
      <dsp:spPr>
        <a:xfrm>
          <a:off x="6013998" y="2467137"/>
          <a:ext cx="1446533" cy="564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SVG/RAT</a:t>
          </a:r>
          <a:endParaRPr lang="en-US" sz="2700" kern="1200" dirty="0"/>
        </a:p>
      </dsp:txBody>
      <dsp:txXfrm>
        <a:off x="6030544" y="2483683"/>
        <a:ext cx="1413441" cy="531834"/>
      </dsp:txXfrm>
    </dsp:sp>
    <dsp:sp modelId="{68FC6AD0-BA97-704A-8BAF-360E74B6D2EF}">
      <dsp:nvSpPr>
        <dsp:cNvPr id="0" name=""/>
        <dsp:cNvSpPr/>
      </dsp:nvSpPr>
      <dsp:spPr>
        <a:xfrm>
          <a:off x="6013998" y="3118975"/>
          <a:ext cx="1446533" cy="564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51435" rIns="6858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CSIRT</a:t>
          </a:r>
          <a:endParaRPr lang="en-US" sz="2700" kern="1200" dirty="0"/>
        </a:p>
      </dsp:txBody>
      <dsp:txXfrm>
        <a:off x="6030544" y="3135521"/>
        <a:ext cx="1413441" cy="531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62AA2-B9D0-E549-B64D-C67743BD82C6}">
      <dsp:nvSpPr>
        <dsp:cNvPr id="0" name=""/>
        <dsp:cNvSpPr/>
      </dsp:nvSpPr>
      <dsp:spPr>
        <a:xfrm>
          <a:off x="1080105" y="0"/>
          <a:ext cx="3420380" cy="1368152"/>
        </a:xfrm>
        <a:prstGeom prst="leftRightRibb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</dsp:sp>
    <dsp:sp modelId="{0112F33E-546C-5842-B016-B77E24F3D98C}">
      <dsp:nvSpPr>
        <dsp:cNvPr id="0" name=""/>
        <dsp:cNvSpPr/>
      </dsp:nvSpPr>
      <dsp:spPr>
        <a:xfrm>
          <a:off x="1580575" y="239426"/>
          <a:ext cx="1128725" cy="67039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0236" rIns="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yes</a:t>
          </a:r>
          <a:endParaRPr lang="en-US" sz="3100" kern="1200" dirty="0"/>
        </a:p>
      </dsp:txBody>
      <dsp:txXfrm>
        <a:off x="1580575" y="239426"/>
        <a:ext cx="1128725" cy="670394"/>
      </dsp:txXfrm>
    </dsp:sp>
    <dsp:sp modelId="{866D573E-7C4A-7F47-ABBA-2734753D9466}">
      <dsp:nvSpPr>
        <dsp:cNvPr id="0" name=""/>
        <dsp:cNvSpPr/>
      </dsp:nvSpPr>
      <dsp:spPr>
        <a:xfrm>
          <a:off x="2880320" y="409727"/>
          <a:ext cx="1333948" cy="67039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10236" rIns="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no</a:t>
          </a:r>
          <a:endParaRPr lang="en-US" sz="3100" kern="1200" dirty="0"/>
        </a:p>
      </dsp:txBody>
      <dsp:txXfrm>
        <a:off x="2880320" y="409727"/>
        <a:ext cx="1333948" cy="670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2D213-CE54-4849-A0D8-56B20D07BBBE}" type="datetimeFigureOut">
              <a:rPr lang="en-US" smtClean="0"/>
              <a:t>13/04/2011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B3F29-39DF-8540-BEF3-6BF3EEFCC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32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9C0BA9-8270-461C-BA30-E325EBD4642F}" type="datetimeFigureOut">
              <a:rPr lang="en-US"/>
              <a:pPr>
                <a:defRPr/>
              </a:pPr>
              <a:t>13/04/2011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6FC97E-D4CA-4D5D-8F3D-BA3B2C5981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93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2F30AF2-B3AC-4C0D-ACCB-2B4716911F41}" type="slidenum">
              <a:rPr lang="en-GB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6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5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745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3C9E4-42E2-402A-B0B1-17451789FE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59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339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412776"/>
            <a:ext cx="8075612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9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53C9E4-42E2-402A-B0B1-17451789FE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3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48782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907704" y="44624"/>
            <a:ext cx="7236296" cy="620688"/>
          </a:xfrm>
        </p:spPr>
        <p:txBody>
          <a:bodyPr/>
          <a:lstStyle>
            <a:lvl1pPr algn="r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fi-FI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98C88-EB0E-4CAB-AC45-45EAEF2FE48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672408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10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7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8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lang="en-GB" sz="3200" b="1" dirty="0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EGI-</a:t>
              </a:r>
              <a:r>
                <a:rPr lang="en-GB" sz="3200" b="1" dirty="0" err="1">
                  <a:solidFill>
                    <a:srgbClr val="FFFFFF"/>
                  </a:solidFill>
                  <a:ea typeface="SimSun" charset="0"/>
                  <a:cs typeface="Arial" pitchFamily="34" charset="0"/>
                </a:rPr>
                <a:t>InSPIRE</a:t>
              </a:r>
              <a:endParaRPr lang="en-GB" sz="3200" b="1" dirty="0">
                <a:solidFill>
                  <a:srgbClr val="FFFFFF"/>
                </a:solidFill>
                <a:ea typeface="SimSun" charset="0"/>
                <a:cs typeface="Arial" pitchFamily="34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53752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672" y="2130425"/>
            <a:ext cx="72008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44" y="3886200"/>
            <a:ext cx="5832648" cy="13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62136" y="637667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 dirty="0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5475" y="6356350"/>
            <a:ext cx="2133600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5715CC5-53A4-439F-A85F-0604235AB7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9" name="Pictur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447800" cy="579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21" name="Group 21"/>
          <p:cNvGrpSpPr>
            <a:grpSpLocks/>
          </p:cNvGrpSpPr>
          <p:nvPr userDrawn="1"/>
        </p:nvGrpSpPr>
        <p:grpSpPr bwMode="auto">
          <a:xfrm>
            <a:off x="0" y="0"/>
            <a:ext cx="9215438" cy="1081088"/>
            <a:chOff x="-1" y="0"/>
            <a:chExt cx="9215439" cy="1081088"/>
          </a:xfrm>
        </p:grpSpPr>
        <p:sp>
          <p:nvSpPr>
            <p:cNvPr id="22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3" name="Picture 5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Text Box 12"/>
            <p:cNvSpPr txBox="1">
              <a:spLocks noChangeArrowheads="1"/>
            </p:cNvSpPr>
            <p:nvPr userDrawn="1"/>
          </p:nvSpPr>
          <p:spPr bwMode="auto">
            <a:xfrm>
              <a:off x="6551613" y="503238"/>
              <a:ext cx="2663825" cy="57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0000" tIns="45000" rIns="90000" bIns="45000"/>
            <a:lstStyle>
              <a:lvl1pPr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GB" sz="3200" b="1">
                  <a:solidFill>
                    <a:srgbClr val="FFFFFF"/>
                  </a:solidFill>
                  <a:ea typeface="SimSun" pitchFamily="2" charset="-122"/>
                </a:rPr>
                <a:t>EGI-InSPIRE</a:t>
              </a:r>
            </a:p>
          </p:txBody>
        </p:sp>
      </p:grpSp>
      <p:pic>
        <p:nvPicPr>
          <p:cNvPr id="27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713413"/>
            <a:ext cx="781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5640388"/>
            <a:ext cx="1447800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9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30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  <p:extLst>
      <p:ext uri="{BB962C8B-B14F-4D97-AF65-F5344CB8AC3E}">
        <p14:creationId xmlns:p14="http://schemas.microsoft.com/office/powerpoint/2010/main" val="229641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dirty="0">
              <a:latin typeface="Calibri" pitchFamily="34" charset="0"/>
            </a:endParaRPr>
          </a:p>
        </p:txBody>
      </p:sp>
      <p:grpSp>
        <p:nvGrpSpPr>
          <p:cNvPr id="1027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035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37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38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0423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15816" y="6356350"/>
            <a:ext cx="3672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103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 dirty="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1" r:id="rId3"/>
    <p:sldLayoutId id="2147483664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81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grpSp>
        <p:nvGrpSpPr>
          <p:cNvPr id="1027" name="Group 12"/>
          <p:cNvGrpSpPr>
            <a:grpSpLocks/>
          </p:cNvGrpSpPr>
          <p:nvPr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8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pic>
          <p:nvPicPr>
            <p:cNvPr id="1036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1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/>
              <a:ahLst/>
              <a:cxnLst>
                <a:cxn ang="0">
                  <a:pos x="5000" y="0"/>
                </a:cxn>
                <a:cxn ang="0">
                  <a:pos x="5000" y="2720"/>
                </a:cxn>
                <a:cxn ang="0">
                  <a:pos x="0" y="2720"/>
                </a:cxn>
                <a:cxn ang="0">
                  <a:pos x="2000" y="0"/>
                </a:cxn>
                <a:cxn ang="0">
                  <a:pos x="5000" y="0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2124075" y="115888"/>
            <a:ext cx="684053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188" y="1600200"/>
            <a:ext cx="807561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913" y="6376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smtClean="0"/>
              <a:t>EGI User Forum 2011 – Vilnius, Lithuania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9925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F56AE5-EB24-4633-A586-FC60E5A6913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www.egi.eu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fontAlgn="auto">
              <a:spcBef>
                <a:spcPts val="875"/>
              </a:spcBef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EGI-</a:t>
            </a:r>
            <a:r>
              <a:rPr lang="en-US" sz="1200" dirty="0" err="1">
                <a:solidFill>
                  <a:srgbClr val="FFFFFF"/>
                </a:solidFill>
                <a:ea typeface="SimSun" charset="0"/>
                <a:cs typeface="Arial" pitchFamily="34" charset="0"/>
              </a:rPr>
              <a:t>InSPIRE</a:t>
            </a:r>
            <a:r>
              <a:rPr lang="en-US" sz="1200" dirty="0">
                <a:solidFill>
                  <a:srgbClr val="FFFFFF"/>
                </a:solidFill>
                <a:ea typeface="SimSun" charset="0"/>
                <a:cs typeface="Arial" pitchFamily="34" charset="0"/>
              </a:rPr>
              <a:t> RI-261323</a:t>
            </a:r>
          </a:p>
        </p:txBody>
      </p:sp>
      <p:sp>
        <p:nvSpPr>
          <p:cNvPr id="17" name="Text Box 2"/>
          <p:cNvSpPr txBox="1"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67B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>
              <a:latin typeface="Calibri" pitchFamily="34" charset="0"/>
            </a:endParaRPr>
          </a:p>
        </p:txBody>
      </p:sp>
      <p:grpSp>
        <p:nvGrpSpPr>
          <p:cNvPr id="18" name="Group 12"/>
          <p:cNvGrpSpPr>
            <a:grpSpLocks/>
          </p:cNvGrpSpPr>
          <p:nvPr userDrawn="1"/>
        </p:nvGrpSpPr>
        <p:grpSpPr bwMode="auto">
          <a:xfrm>
            <a:off x="0" y="0"/>
            <a:ext cx="9144000" cy="1044575"/>
            <a:chOff x="-1" y="0"/>
            <a:chExt cx="9144001" cy="1044575"/>
          </a:xfrm>
        </p:grpSpPr>
        <p:sp>
          <p:nvSpPr>
            <p:cNvPr id="19" name="Rectangle 4"/>
            <p:cNvSpPr>
              <a:spLocks noChangeArrowheads="1"/>
            </p:cNvSpPr>
            <p:nvPr userDrawn="1"/>
          </p:nvSpPr>
          <p:spPr bwMode="auto">
            <a:xfrm>
              <a:off x="-1" y="0"/>
              <a:ext cx="9144001" cy="1044575"/>
            </a:xfrm>
            <a:prstGeom prst="rect">
              <a:avLst/>
            </a:pr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735138" cy="979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/>
          </p:nvSpPr>
          <p:spPr bwMode="auto">
            <a:xfrm>
              <a:off x="1619249" y="0"/>
              <a:ext cx="1800225" cy="979488"/>
            </a:xfrm>
            <a:custGeom>
              <a:avLst/>
              <a:gdLst>
                <a:gd name="T0" fmla="*/ 5000 w 5001"/>
                <a:gd name="T1" fmla="*/ 0 h 2721"/>
                <a:gd name="T2" fmla="*/ 5000 w 5001"/>
                <a:gd name="T3" fmla="*/ 2720 h 2721"/>
                <a:gd name="T4" fmla="*/ 0 w 5001"/>
                <a:gd name="T5" fmla="*/ 2720 h 2721"/>
                <a:gd name="T6" fmla="*/ 2000 w 5001"/>
                <a:gd name="T7" fmla="*/ 0 h 2721"/>
                <a:gd name="T8" fmla="*/ 5000 w 5001"/>
                <a:gd name="T9" fmla="*/ 0 h 27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01" h="2721">
                  <a:moveTo>
                    <a:pt x="5000" y="0"/>
                  </a:moveTo>
                  <a:lnTo>
                    <a:pt x="5000" y="2720"/>
                  </a:lnTo>
                  <a:lnTo>
                    <a:pt x="0" y="2720"/>
                  </a:lnTo>
                  <a:cubicBezTo>
                    <a:pt x="2000" y="2720"/>
                    <a:pt x="0" y="0"/>
                    <a:pt x="2000" y="0"/>
                  </a:cubicBezTo>
                  <a:cubicBezTo>
                    <a:pt x="2667" y="0"/>
                    <a:pt x="4333" y="0"/>
                    <a:pt x="5000" y="0"/>
                  </a:cubicBezTo>
                </a:path>
              </a:pathLst>
            </a:custGeom>
            <a:solidFill>
              <a:srgbClr val="0067B1"/>
            </a:solidFill>
            <a:ln w="9360">
              <a:solidFill>
                <a:srgbClr val="0067B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3" name="Rectangle 17"/>
          <p:cNvSpPr>
            <a:spLocks noChangeArrowheads="1"/>
          </p:cNvSpPr>
          <p:nvPr userDrawn="1"/>
        </p:nvSpPr>
        <p:spPr bwMode="auto">
          <a:xfrm>
            <a:off x="7667625" y="6586538"/>
            <a:ext cx="14478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www.egi.eu</a:t>
            </a:r>
          </a:p>
        </p:txBody>
      </p:sp>
      <p:sp>
        <p:nvSpPr>
          <p:cNvPr id="24" name="Rectangle 18"/>
          <p:cNvSpPr>
            <a:spLocks noChangeArrowheads="1"/>
          </p:cNvSpPr>
          <p:nvPr userDrawn="1"/>
        </p:nvSpPr>
        <p:spPr bwMode="auto">
          <a:xfrm>
            <a:off x="53975" y="6605588"/>
            <a:ext cx="22860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1200">
                <a:solidFill>
                  <a:srgbClr val="FFFFFF"/>
                </a:solidFill>
                <a:ea typeface="SimSun" pitchFamily="2" charset="-122"/>
              </a:rPr>
              <a:t>EGI-InSPIRE RI-261323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comments" Target="../comments/comment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Policy Development </a:t>
            </a:r>
            <a:r>
              <a:rPr lang="en-GB" sz="3600" dirty="0" smtClean="0"/>
              <a:t>Session </a:t>
            </a:r>
            <a:r>
              <a:rPr lang="en-GB" sz="2800" dirty="0" smtClean="0"/>
              <a:t>Agenda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268760"/>
            <a:ext cx="8075612" cy="4752528"/>
          </a:xfrm>
        </p:spPr>
        <p:txBody>
          <a:bodyPr/>
          <a:lstStyle/>
          <a:p>
            <a:r>
              <a:rPr lang="en-GB" dirty="0" smtClean="0"/>
              <a:t>Part I</a:t>
            </a:r>
            <a:endParaRPr lang="en-GB" dirty="0" smtClean="0"/>
          </a:p>
          <a:p>
            <a:pPr lvl="1"/>
            <a:r>
              <a:rPr lang="en-GB" dirty="0" smtClean="0"/>
              <a:t>11:05-11:</a:t>
            </a:r>
            <a:r>
              <a:rPr lang="en-GB" dirty="0" smtClean="0"/>
              <a:t>30: </a:t>
            </a:r>
          </a:p>
          <a:p>
            <a:pPr lvl="2"/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</a:t>
            </a:r>
            <a:r>
              <a:rPr lang="en-GB" dirty="0" smtClean="0"/>
              <a:t>Year Policy achievements and Policy </a:t>
            </a:r>
            <a:r>
              <a:rPr lang="en-GB" dirty="0"/>
              <a:t>s</a:t>
            </a:r>
            <a:r>
              <a:rPr lang="en-GB" dirty="0" smtClean="0"/>
              <a:t>urvey </a:t>
            </a:r>
            <a:r>
              <a:rPr lang="en-GB" dirty="0" smtClean="0"/>
              <a:t>report (speaker</a:t>
            </a:r>
            <a:r>
              <a:rPr lang="en-GB" dirty="0" smtClean="0"/>
              <a:t>: Sergio </a:t>
            </a:r>
            <a:r>
              <a:rPr lang="en-GB" dirty="0" smtClean="0"/>
              <a:t>Andreozzi)</a:t>
            </a:r>
            <a:endParaRPr lang="en-GB" dirty="0" smtClean="0"/>
          </a:p>
          <a:p>
            <a:pPr lvl="1"/>
            <a:r>
              <a:rPr lang="en-GB" dirty="0" smtClean="0"/>
              <a:t>11:30-11:</a:t>
            </a:r>
            <a:r>
              <a:rPr lang="en-GB" dirty="0" smtClean="0"/>
              <a:t>45: open discussion</a:t>
            </a:r>
            <a:endParaRPr lang="en-GB" dirty="0" smtClean="0"/>
          </a:p>
          <a:p>
            <a:r>
              <a:rPr lang="en-GB" dirty="0" smtClean="0"/>
              <a:t>Part II</a:t>
            </a:r>
          </a:p>
          <a:p>
            <a:pPr lvl="1"/>
            <a:r>
              <a:rPr lang="en-GB" dirty="0" smtClean="0"/>
              <a:t>11</a:t>
            </a:r>
            <a:r>
              <a:rPr lang="en-GB" dirty="0" smtClean="0"/>
              <a:t>:45-12:</a:t>
            </a:r>
            <a:r>
              <a:rPr lang="en-GB" dirty="0" smtClean="0"/>
              <a:t>00</a:t>
            </a:r>
          </a:p>
          <a:p>
            <a:pPr lvl="2"/>
            <a:r>
              <a:rPr lang="en-GB" dirty="0" smtClean="0"/>
              <a:t>Intro </a:t>
            </a:r>
            <a:r>
              <a:rPr lang="en-GB" dirty="0"/>
              <a:t>to ERIC and Survey </a:t>
            </a:r>
            <a:r>
              <a:rPr lang="en-GB" dirty="0" smtClean="0"/>
              <a:t>Report (speaker</a:t>
            </a:r>
            <a:r>
              <a:rPr lang="en-GB" dirty="0" smtClean="0"/>
              <a:t>: </a:t>
            </a:r>
            <a:r>
              <a:rPr lang="en-GB" dirty="0" err="1" smtClean="0"/>
              <a:t>Ludek</a:t>
            </a:r>
            <a:r>
              <a:rPr lang="en-GB" dirty="0" smtClean="0"/>
              <a:t> </a:t>
            </a:r>
            <a:r>
              <a:rPr lang="en-GB" dirty="0" err="1" smtClean="0"/>
              <a:t>Matyska</a:t>
            </a:r>
            <a:r>
              <a:rPr lang="en-GB" dirty="0" smtClean="0"/>
              <a:t>)</a:t>
            </a:r>
            <a:endParaRPr lang="en-GB" dirty="0" smtClean="0"/>
          </a:p>
          <a:p>
            <a:pPr lvl="1"/>
            <a:r>
              <a:rPr lang="en-GB" dirty="0" smtClean="0"/>
              <a:t>12:00-12:</a:t>
            </a:r>
            <a:r>
              <a:rPr lang="en-GB" dirty="0" smtClean="0"/>
              <a:t>30: open discussion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752" y="6304235"/>
            <a:ext cx="5112568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mtClean="0">
                <a:solidFill>
                  <a:schemeClr val="bg1"/>
                </a:solidFill>
              </a:rPr>
              <a:t>EGI User Forum 2011 – Vilnius, Lithuania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016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Activities in Year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11256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Reinforce EGI-to-NGI and NGI-to-NGI policy development interactions</a:t>
            </a:r>
          </a:p>
          <a:p>
            <a:pPr lvl="1"/>
            <a:r>
              <a:rPr lang="en-US" sz="1800" dirty="0" smtClean="0"/>
              <a:t>Better EGI-to-NGI communication</a:t>
            </a:r>
          </a:p>
          <a:p>
            <a:pPr lvl="1"/>
            <a:r>
              <a:rPr lang="en-US" sz="1800" dirty="0" smtClean="0"/>
              <a:t>Facilitate NGI-to-NGI exchange of best practice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000" dirty="0" smtClean="0"/>
              <a:t>Alignment of </a:t>
            </a:r>
            <a:r>
              <a:rPr lang="en-US" sz="2000" dirty="0" smtClean="0"/>
              <a:t>policies with other e-Infrastructures </a:t>
            </a:r>
          </a:p>
          <a:p>
            <a:pPr lvl="1"/>
            <a:r>
              <a:rPr lang="en-US" sz="1800" dirty="0" smtClean="0"/>
              <a:t>e.g. PRACE</a:t>
            </a:r>
            <a:endParaRPr lang="en-US" sz="1800" dirty="0"/>
          </a:p>
          <a:p>
            <a:pPr marL="514350" indent="-457200">
              <a:buFont typeface="+mj-lt"/>
              <a:buAutoNum type="arabicPeriod"/>
            </a:pPr>
            <a:r>
              <a:rPr lang="en-US" sz="2000" dirty="0"/>
              <a:t>Progress sustainability </a:t>
            </a:r>
            <a:r>
              <a:rPr lang="en-US" sz="2000" dirty="0" smtClean="0"/>
              <a:t>plans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000" dirty="0" smtClean="0"/>
              <a:t>Negotiation and advancement of </a:t>
            </a:r>
            <a:r>
              <a:rPr lang="en-US" sz="2000" dirty="0" err="1" smtClean="0"/>
              <a:t>MoUs</a:t>
            </a:r>
            <a:endParaRPr lang="en-US" sz="2000" dirty="0" smtClean="0"/>
          </a:p>
          <a:p>
            <a:pPr marL="514350" indent="-457200">
              <a:buFont typeface="+mj-lt"/>
              <a:buAutoNum type="arabicPeriod"/>
            </a:pPr>
            <a:r>
              <a:rPr lang="en-US" sz="2000" dirty="0" smtClean="0"/>
              <a:t>Monitor strategic policies </a:t>
            </a:r>
          </a:p>
          <a:p>
            <a:pPr lvl="1"/>
            <a:r>
              <a:rPr lang="en-US" sz="1800" dirty="0" smtClean="0"/>
              <a:t>e.g., EU2020, CSF, EU Data Protection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000" dirty="0" smtClean="0"/>
              <a:t>Support </a:t>
            </a:r>
            <a:r>
              <a:rPr lang="en-US" sz="2000" dirty="0" smtClean="0"/>
              <a:t>the EGI policy groups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000" dirty="0" smtClean="0"/>
              <a:t>Support the integration of Cloud/</a:t>
            </a:r>
            <a:r>
              <a:rPr lang="en-US" sz="2000" dirty="0" err="1" smtClean="0"/>
              <a:t>Virtualisation</a:t>
            </a:r>
            <a:r>
              <a:rPr lang="en-US" sz="2000" dirty="0" smtClean="0"/>
              <a:t> in EGI</a:t>
            </a:r>
          </a:p>
          <a:p>
            <a:pPr marL="514350" indent="-457200">
              <a:buFont typeface="+mj-lt"/>
              <a:buAutoNum type="arabicPeriod"/>
            </a:pPr>
            <a:r>
              <a:rPr lang="en-US" sz="2000" dirty="0" smtClean="0"/>
              <a:t>Define a common </a:t>
            </a:r>
            <a:r>
              <a:rPr lang="en-US" sz="2000" dirty="0"/>
              <a:t>Glossary of </a:t>
            </a:r>
            <a:r>
              <a:rPr lang="en-US" sz="2000" dirty="0" smtClean="0"/>
              <a:t>Terms (through GCG)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823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4680520" cy="403244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NGI/EIRO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Policy Survey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Results &amp; Analysis</a:t>
            </a:r>
            <a:r>
              <a:rPr lang="en-US" sz="3600" dirty="0">
                <a:solidFill>
                  <a:schemeClr val="tx1"/>
                </a:solidFill>
              </a:rPr>
              <a:t/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http://</a:t>
            </a:r>
            <a:r>
              <a:rPr lang="en-US" sz="1600" dirty="0" err="1">
                <a:solidFill>
                  <a:schemeClr val="tx1"/>
                </a:solidFill>
              </a:rPr>
              <a:t>go.egi.eu</a:t>
            </a:r>
            <a:r>
              <a:rPr lang="en-US" sz="1600" dirty="0">
                <a:solidFill>
                  <a:schemeClr val="tx1"/>
                </a:solidFill>
              </a:rPr>
              <a:t>/egiuf11-policy-survey-analyis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pic>
        <p:nvPicPr>
          <p:cNvPr id="9" name="Picture 8" descr="Screen shot 2011-04-11 at 15.21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687" y="1052736"/>
            <a:ext cx="3608785" cy="5229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7544" y="141277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069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(not) answered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3545281"/>
              </p:ext>
            </p:extLst>
          </p:nvPr>
        </p:nvGraphicFramePr>
        <p:xfrm>
          <a:off x="1691680" y="2492896"/>
          <a:ext cx="5760640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196752"/>
            <a:ext cx="2664296" cy="5170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Belgium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CERN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Croatia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Czech Republic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Finland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France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Germany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Ireland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Israel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Italy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Latvia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Moldova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Montenegro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Netherlands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Poland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Serbia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Slovakia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Slovenia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Switzerland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UK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732240" y="1340768"/>
            <a:ext cx="2016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Bulgaria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Cyprus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Denmark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Estonia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Spain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Greece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Hungary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Lithuania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Luxembourg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Macedonia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Norway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Portugal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Romania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Sweden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Turkey</a:t>
            </a:r>
          </a:p>
        </p:txBody>
      </p:sp>
      <p:pic>
        <p:nvPicPr>
          <p:cNvPr id="3" name="Picture 2" descr="finger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517232"/>
            <a:ext cx="648072" cy="6480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28184" y="5517232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policy@egi.eu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37403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64" y="1412776"/>
            <a:ext cx="8536116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60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80" y="1556792"/>
            <a:ext cx="8499492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9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8012360" cy="4827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7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8084368" cy="48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2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40768"/>
            <a:ext cx="7773450" cy="465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38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Suggested Discussion Topics 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pic>
        <p:nvPicPr>
          <p:cNvPr id="9" name="Picture 8" descr="NGI Key Poi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9623"/>
            <a:ext cx="9144000" cy="491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1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8075612" cy="4752528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Thank you!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Policy Development Team @ </a:t>
            </a:r>
            <a:r>
              <a:rPr lang="en-US" sz="3600" dirty="0" err="1" smtClean="0"/>
              <a:t>EGI.eu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Sergio Andreozzi</a:t>
            </a:r>
          </a:p>
          <a:p>
            <a:pPr marL="0" indent="0" algn="ctr">
              <a:buNone/>
            </a:pPr>
            <a:r>
              <a:rPr lang="en-US" sz="3600" dirty="0" err="1" smtClean="0"/>
              <a:t>Sy</a:t>
            </a:r>
            <a:r>
              <a:rPr lang="en-US" sz="3600" dirty="0" smtClean="0"/>
              <a:t> </a:t>
            </a:r>
            <a:r>
              <a:rPr lang="en-US" sz="3600" dirty="0" err="1" smtClean="0"/>
              <a:t>Holsinger</a:t>
            </a: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err="1" smtClean="0"/>
              <a:t>Damir</a:t>
            </a:r>
            <a:r>
              <a:rPr lang="en-US" sz="3600" dirty="0" smtClean="0"/>
              <a:t> </a:t>
            </a:r>
            <a:r>
              <a:rPr lang="en-US" sz="3600" dirty="0" err="1" smtClean="0"/>
              <a:t>Marinovic</a:t>
            </a:r>
            <a:endParaRPr lang="en-US" sz="3600" dirty="0" smtClean="0"/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dirty="0"/>
              <a:t>c</a:t>
            </a:r>
            <a:r>
              <a:rPr lang="en-US" dirty="0" smtClean="0"/>
              <a:t>ontact: </a:t>
            </a:r>
            <a:r>
              <a:rPr lang="en-US" dirty="0" err="1" smtClean="0"/>
              <a:t>policy@egi.eu</a:t>
            </a:r>
            <a:endParaRPr lang="en-US" dirty="0" smtClean="0"/>
          </a:p>
          <a:p>
            <a:pPr marL="0" indent="0" algn="ctr">
              <a:buNone/>
            </a:pPr>
            <a:endParaRPr 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752" y="6304235"/>
            <a:ext cx="5112568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mtClean="0">
                <a:solidFill>
                  <a:schemeClr val="bg1"/>
                </a:solidFill>
              </a:rPr>
              <a:t>EGI User Forum 2011 – Vilnius, Lithuania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910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19672" y="1772816"/>
            <a:ext cx="7200800" cy="1470025"/>
          </a:xfrm>
        </p:spPr>
        <p:txBody>
          <a:bodyPr/>
          <a:lstStyle/>
          <a:p>
            <a:r>
              <a:rPr lang="en-GB" dirty="0" smtClean="0"/>
              <a:t>EGI Policy Development BOF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696" y="3429000"/>
            <a:ext cx="6768752" cy="1343000"/>
          </a:xfrm>
        </p:spPr>
        <p:txBody>
          <a:bodyPr/>
          <a:lstStyle/>
          <a:p>
            <a:r>
              <a:rPr lang="en-GB" dirty="0" smtClean="0"/>
              <a:t>Sergio Andreozzi</a:t>
            </a:r>
          </a:p>
          <a:p>
            <a:r>
              <a:rPr lang="en-GB" sz="2800" dirty="0" smtClean="0"/>
              <a:t>Policy Development Manager, </a:t>
            </a:r>
            <a:r>
              <a:rPr lang="en-GB" sz="2800" dirty="0" err="1" smtClean="0"/>
              <a:t>EGI.eu</a:t>
            </a:r>
            <a:endParaRPr lang="en-GB" sz="2800" dirty="0" smtClean="0"/>
          </a:p>
          <a:p>
            <a:endParaRPr lang="en-GB" sz="2800" dirty="0"/>
          </a:p>
          <a:p>
            <a:r>
              <a:rPr lang="en-GB" sz="2400" dirty="0" err="1"/>
              <a:t>sergio.andreozzi@egi.eu</a:t>
            </a:r>
            <a:endParaRPr lang="en-GB" sz="2400" dirty="0"/>
          </a:p>
          <a:p>
            <a:endParaRPr lang="en-GB" sz="2800" dirty="0" smtClean="0"/>
          </a:p>
        </p:txBody>
      </p:sp>
      <p:sp>
        <p:nvSpPr>
          <p:cNvPr id="3076" name="Date Placeholder 4"/>
          <p:cNvSpPr>
            <a:spLocks noGrp="1"/>
          </p:cNvSpPr>
          <p:nvPr>
            <p:ph type="dt" sz="half" idx="10"/>
          </p:nvPr>
        </p:nvSpPr>
        <p:spPr>
          <a:xfrm>
            <a:off x="62136" y="6381328"/>
            <a:ext cx="2133600" cy="360467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13/04/2011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7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752" y="6309320"/>
            <a:ext cx="5112568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dirty="0" smtClean="0">
                <a:solidFill>
                  <a:schemeClr val="bg1"/>
                </a:solidFill>
              </a:rPr>
              <a:t>EGI User Forum 2011 – Vilnius, Lithuania</a:t>
            </a:r>
          </a:p>
        </p:txBody>
      </p:sp>
      <p:sp>
        <p:nvSpPr>
          <p:cNvPr id="307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8574633-1977-4342-8111-E3D962A32562}" type="slidenum">
              <a:rPr lang="fi-FI" smtClean="0">
                <a:solidFill>
                  <a:schemeClr val="bg1"/>
                </a:solidFill>
              </a:rPr>
              <a:pPr/>
              <a:t>2</a:t>
            </a:fld>
            <a:endParaRPr lang="fi-FI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01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EGI Policy Development: </a:t>
            </a:r>
          </a:p>
          <a:p>
            <a:pPr lvl="1"/>
            <a:r>
              <a:rPr lang="en-US" dirty="0" smtClean="0"/>
              <a:t>Context and Results from Year 1</a:t>
            </a:r>
          </a:p>
          <a:p>
            <a:pPr lvl="1"/>
            <a:r>
              <a:rPr lang="en-US" dirty="0" smtClean="0"/>
              <a:t>Activities for </a:t>
            </a:r>
            <a:r>
              <a:rPr lang="en-US" dirty="0" smtClean="0"/>
              <a:t>Year 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EGI/NGI Policy Survey</a:t>
            </a:r>
          </a:p>
          <a:p>
            <a:pPr lvl="1"/>
            <a:r>
              <a:rPr lang="en-US" dirty="0" smtClean="0"/>
              <a:t>Report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639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EGI Ecosystem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95776" y="4221088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Public Funding Bodies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39552" y="4365104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European Commission</a:t>
            </a:r>
            <a:endParaRPr lang="en-US" sz="1600" dirty="0"/>
          </a:p>
        </p:txBody>
      </p:sp>
      <p:sp>
        <p:nvSpPr>
          <p:cNvPr id="23" name="Rounded Rectangle 22"/>
          <p:cNvSpPr/>
          <p:nvPr/>
        </p:nvSpPr>
        <p:spPr>
          <a:xfrm>
            <a:off x="550062" y="5092288"/>
            <a:ext cx="1851429" cy="64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National Research Councils</a:t>
            </a:r>
            <a:endParaRPr lang="en-US" sz="1600" dirty="0"/>
          </a:p>
        </p:txBody>
      </p:sp>
      <p:sp>
        <p:nvSpPr>
          <p:cNvPr id="12" name="Rounded Rectangle 11"/>
          <p:cNvSpPr/>
          <p:nvPr/>
        </p:nvSpPr>
        <p:spPr>
          <a:xfrm>
            <a:off x="3491880" y="3645024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Service Providers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707904" y="4112856"/>
            <a:ext cx="1728190" cy="540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EGI.eu</a:t>
            </a:r>
            <a:endParaRPr lang="en-US" sz="1500" dirty="0"/>
          </a:p>
        </p:txBody>
      </p:sp>
      <p:sp>
        <p:nvSpPr>
          <p:cNvPr id="19" name="Rounded Rectangle 18"/>
          <p:cNvSpPr/>
          <p:nvPr/>
        </p:nvSpPr>
        <p:spPr>
          <a:xfrm>
            <a:off x="3707904" y="4760936"/>
            <a:ext cx="1728190" cy="72007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Resource Infrastructure Providers</a:t>
            </a:r>
            <a:endParaRPr lang="en-US" sz="1400" dirty="0"/>
          </a:p>
        </p:txBody>
      </p:sp>
      <p:sp>
        <p:nvSpPr>
          <p:cNvPr id="14" name="Rounded Rectangle 13"/>
          <p:cNvSpPr/>
          <p:nvPr/>
        </p:nvSpPr>
        <p:spPr>
          <a:xfrm>
            <a:off x="6732480" y="429309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Technology Providers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948504" y="4760928"/>
            <a:ext cx="1728192" cy="612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Open Source Providers</a:t>
            </a:r>
            <a:endParaRPr lang="en-US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6948504" y="5445072"/>
            <a:ext cx="1728192" cy="648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Commercial Providers</a:t>
            </a:r>
            <a:endParaRPr lang="en-US" sz="1600" dirty="0"/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1475776" y="2060848"/>
            <a:ext cx="2016344" cy="217835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5" idx="3"/>
            <a:endCxn id="14" idx="0"/>
          </p:cNvCxnSpPr>
          <p:nvPr/>
        </p:nvCxnSpPr>
        <p:spPr>
          <a:xfrm>
            <a:off x="5652120" y="2042736"/>
            <a:ext cx="2160360" cy="225036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5724128" y="4365104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Requirements + Feedback</a:t>
            </a:r>
            <a:endParaRPr lang="en-US" sz="1000" dirty="0"/>
          </a:p>
        </p:txBody>
      </p:sp>
      <p:sp>
        <p:nvSpPr>
          <p:cNvPr id="70" name="TextBox 69"/>
          <p:cNvSpPr txBox="1"/>
          <p:nvPr/>
        </p:nvSpPr>
        <p:spPr>
          <a:xfrm>
            <a:off x="2843760" y="4221088"/>
            <a:ext cx="79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Policies + Funding</a:t>
            </a:r>
            <a:endParaRPr lang="en-US" sz="1000" dirty="0"/>
          </a:p>
        </p:txBody>
      </p:sp>
      <p:sp>
        <p:nvSpPr>
          <p:cNvPr id="71" name="TextBox 70"/>
          <p:cNvSpPr txBox="1"/>
          <p:nvPr/>
        </p:nvSpPr>
        <p:spPr>
          <a:xfrm>
            <a:off x="6012112" y="5909210"/>
            <a:ext cx="79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Policies + Funding</a:t>
            </a:r>
            <a:endParaRPr lang="en-US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2771800" y="1628800"/>
            <a:ext cx="7921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Policies + Funding</a:t>
            </a:r>
            <a:endParaRPr lang="en-US" sz="1050" dirty="0"/>
          </a:p>
        </p:txBody>
      </p:sp>
      <p:sp>
        <p:nvSpPr>
          <p:cNvPr id="73" name="TextBox 72"/>
          <p:cNvSpPr txBox="1"/>
          <p:nvPr/>
        </p:nvSpPr>
        <p:spPr>
          <a:xfrm>
            <a:off x="2483768" y="526113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Strategic Feedback</a:t>
            </a:r>
            <a:endParaRPr lang="en-US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7524328" y="3717032"/>
            <a:ext cx="126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Requirements + Feedback</a:t>
            </a:r>
            <a:endParaRPr lang="en-US" sz="1000" dirty="0"/>
          </a:p>
        </p:txBody>
      </p:sp>
      <p:sp>
        <p:nvSpPr>
          <p:cNvPr id="15" name="Rounded Rectangle 14"/>
          <p:cNvSpPr/>
          <p:nvPr/>
        </p:nvSpPr>
        <p:spPr>
          <a:xfrm>
            <a:off x="3492120" y="1052736"/>
            <a:ext cx="2160000" cy="1980000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600" b="1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User Community</a:t>
            </a: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85" name="Picture 84" descr="user community_nob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0728"/>
            <a:ext cx="1872208" cy="1963198"/>
          </a:xfrm>
          <a:prstGeom prst="rect">
            <a:avLst/>
          </a:prstGeom>
        </p:spPr>
      </p:pic>
      <p:sp>
        <p:nvSpPr>
          <p:cNvPr id="3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752" y="6304235"/>
            <a:ext cx="5112568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GB" smtClean="0">
                <a:solidFill>
                  <a:schemeClr val="bg1"/>
                </a:solidFill>
              </a:rPr>
              <a:t>EGI User Forum 2011 – Vilnius, Lithuania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2555776" y="5877272"/>
            <a:ext cx="4176464" cy="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643960" y="2996952"/>
            <a:ext cx="792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Services + Support</a:t>
            </a:r>
            <a:endParaRPr lang="en-US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3203848" y="3284984"/>
            <a:ext cx="1260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Requirements + Feedback</a:t>
            </a:r>
            <a:endParaRPr lang="en-US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5580112" y="5157192"/>
            <a:ext cx="972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Technology + Support</a:t>
            </a:r>
            <a:endParaRPr lang="en-US" sz="1000" dirty="0"/>
          </a:p>
        </p:txBody>
      </p:sp>
      <p:cxnSp>
        <p:nvCxnSpPr>
          <p:cNvPr id="61" name="Straight Arrow Connector 60"/>
          <p:cNvCxnSpPr/>
          <p:nvPr/>
        </p:nvCxnSpPr>
        <p:spPr>
          <a:xfrm flipV="1">
            <a:off x="4644008" y="3032736"/>
            <a:ext cx="240" cy="612288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5651880" y="4725144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5651880" y="4581128"/>
            <a:ext cx="1080600" cy="648072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2555776" y="4581128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4499992" y="3033024"/>
            <a:ext cx="0" cy="612000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2555776" y="4725144"/>
            <a:ext cx="936104" cy="576064"/>
          </a:xfrm>
          <a:prstGeom prst="straightConnector1">
            <a:avLst/>
          </a:prstGeom>
          <a:ln>
            <a:solidFill>
              <a:srgbClr val="1F497D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181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Making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93625" y="1412874"/>
          <a:ext cx="847826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28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EGI Policy Groups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3403237"/>
              </p:ext>
            </p:extLst>
          </p:nvPr>
        </p:nvGraphicFramePr>
        <p:xfrm>
          <a:off x="1331640" y="2215405"/>
          <a:ext cx="7643192" cy="387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478" y="2276872"/>
            <a:ext cx="9144000" cy="3744416"/>
          </a:xfrm>
          <a:prstGeom prst="rect">
            <a:avLst/>
          </a:prstGeom>
          <a:solidFill>
            <a:schemeClr val="accent3">
              <a:lumMod val="60000"/>
              <a:lumOff val="40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endParaRPr lang="en-US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en-US" sz="1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Terms of </a:t>
            </a:r>
          </a:p>
          <a:p>
            <a:r>
              <a:rPr lang="en-US" sz="1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Reference</a:t>
            </a:r>
          </a:p>
          <a:p>
            <a:r>
              <a:rPr lang="en-US" sz="1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  <a:r>
              <a:rPr lang="en-US" sz="19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ToR</a:t>
            </a:r>
            <a:r>
              <a:rPr lang="en-US" sz="1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  <a:p>
            <a:endParaRPr lang="en-US" sz="19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r>
              <a:rPr lang="en-US" sz="1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Common </a:t>
            </a:r>
            <a:endParaRPr lang="en-US" sz="1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r>
              <a:rPr lang="en-US" sz="1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Process</a:t>
            </a:r>
          </a:p>
          <a:p>
            <a:r>
              <a:rPr lang="en-US" sz="19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(PDP)</a:t>
            </a:r>
          </a:p>
          <a:p>
            <a:endParaRPr lang="en-US" sz="19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r>
              <a:rPr lang="en-US" sz="1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Common</a:t>
            </a:r>
          </a:p>
          <a:p>
            <a:r>
              <a:rPr lang="en-US" sz="1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Glossary</a:t>
            </a:r>
          </a:p>
          <a:p>
            <a:r>
              <a:rPr lang="en-US" sz="1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(GCG</a:t>
            </a:r>
            <a:r>
              <a:rPr lang="en-US" sz="1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  <a:p>
            <a:endParaRPr lang="en-US" sz="1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r>
              <a:rPr lang="en-US" sz="1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Secretary</a:t>
            </a:r>
            <a:endParaRPr lang="en-US" sz="19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  <a:p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endParaRPr lang="en-US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31640" y="1124744"/>
            <a:ext cx="7632848" cy="43204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EGI Council</a:t>
            </a:r>
            <a:endParaRPr lang="en-US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1331640" y="6165304"/>
            <a:ext cx="763284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http://</a:t>
            </a:r>
            <a:r>
              <a:rPr lang="en-US" sz="2000" dirty="0" err="1"/>
              <a:t>www.egi.eu</a:t>
            </a:r>
            <a:r>
              <a:rPr lang="en-US" sz="2000" dirty="0"/>
              <a:t>/policy/groups/</a:t>
            </a:r>
          </a:p>
          <a:p>
            <a:pPr algn="ctr"/>
            <a:r>
              <a:rPr lang="en-US" sz="2000" dirty="0"/>
              <a:t>http://</a:t>
            </a:r>
            <a:r>
              <a:rPr lang="en-US" sz="2000" dirty="0" err="1"/>
              <a:t>go.egi.eu</a:t>
            </a:r>
            <a:r>
              <a:rPr lang="en-US" sz="2000" dirty="0"/>
              <a:t>/</a:t>
            </a:r>
            <a:r>
              <a:rPr lang="en-US" sz="2000" dirty="0" err="1"/>
              <a:t>policies_and_procedures</a:t>
            </a:r>
            <a:endParaRPr lang="en-US" sz="2000" dirty="0"/>
          </a:p>
        </p:txBody>
      </p:sp>
      <p:sp>
        <p:nvSpPr>
          <p:cNvPr id="25" name="Rounded Rectangle 24"/>
          <p:cNvSpPr/>
          <p:nvPr/>
        </p:nvSpPr>
        <p:spPr>
          <a:xfrm>
            <a:off x="1331640" y="1628800"/>
            <a:ext cx="7632848" cy="504056"/>
          </a:xfrm>
          <a:prstGeom prst="roundRect">
            <a:avLst/>
          </a:prstGeom>
          <a:solidFill>
            <a:schemeClr val="accent3">
              <a:alpha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EGI Executive Board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7795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5652120" y="4293096"/>
            <a:ext cx="1800200" cy="1831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750458" y="4293096"/>
            <a:ext cx="1829654" cy="1831072"/>
          </a:xfrm>
          <a:prstGeom prst="roundRect">
            <a:avLst/>
          </a:prstGeom>
          <a:solidFill>
            <a:schemeClr val="accent2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/>
              <a:t>VRC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699792" y="4293096"/>
            <a:ext cx="1008112" cy="183107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/>
              <a:t>RIP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115616" y="4293096"/>
            <a:ext cx="1512168" cy="183107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b" anchorCtr="0"/>
          <a:lstStyle/>
          <a:p>
            <a:pPr algn="ctr"/>
            <a:r>
              <a:rPr lang="en-US" dirty="0" smtClean="0"/>
              <a:t>Technology Provider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MoU</a:t>
            </a:r>
            <a:r>
              <a:rPr lang="en-US" dirty="0" smtClean="0"/>
              <a:t> Negotiation Status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091482"/>
              </p:ext>
            </p:extLst>
          </p:nvPr>
        </p:nvGraphicFramePr>
        <p:xfrm>
          <a:off x="251520" y="1124744"/>
          <a:ext cx="882753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651538" y="3496362"/>
            <a:ext cx="367240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http://</a:t>
            </a:r>
            <a:r>
              <a:rPr lang="en-US" dirty="0" err="1" smtClean="0"/>
              <a:t>www.egi.eu</a:t>
            </a:r>
            <a:r>
              <a:rPr lang="en-US" dirty="0" smtClean="0"/>
              <a:t>/</a:t>
            </a:r>
            <a:r>
              <a:rPr lang="en-US" dirty="0" err="1" smtClean="0"/>
              <a:t>collaoboration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7668344" y="4365104"/>
            <a:ext cx="1403648" cy="1872208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b" anchorCtr="0"/>
          <a:lstStyle/>
          <a:p>
            <a:pPr algn="ctr"/>
            <a:r>
              <a:rPr lang="en-US" dirty="0" smtClean="0"/>
              <a:t>+ more to come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DC-NET, DARIAH, CLARIN,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964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Strategic Policy Documents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pic>
        <p:nvPicPr>
          <p:cNvPr id="13" name="Picture 12" descr="Screen shot 2011-04-10 at 18.41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480398" cy="403244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1" name="Picture 10" descr="Screen shot 2011-04-10 at 18.37.3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0"/>
          <a:stretch/>
        </p:blipFill>
        <p:spPr>
          <a:xfrm>
            <a:off x="251520" y="1964570"/>
            <a:ext cx="4716016" cy="384069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 descr="Screen shot 2011-04-10 at 18.35.1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71"/>
          <a:stretch/>
        </p:blipFill>
        <p:spPr>
          <a:xfrm>
            <a:off x="4788024" y="1052736"/>
            <a:ext cx="4211960" cy="345638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2" name="Picture 11" descr="Screen shot 2011-04-10 at 18.40.32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3"/>
          <a:stretch/>
        </p:blipFill>
        <p:spPr>
          <a:xfrm>
            <a:off x="611560" y="2924944"/>
            <a:ext cx="4248472" cy="338886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9" name="Picture 8" descr="Screen shot 2011-04-10 at 18.35.5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20888"/>
            <a:ext cx="4182312" cy="381642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4221981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Area of the Website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13/04/2011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EAE03-69BD-4C08-B18E-8C9F5694E65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EGI User Forum 2011 – Vilnius, Lithuania</a:t>
            </a:r>
            <a:endParaRPr lang="en-US" dirty="0"/>
          </a:p>
        </p:txBody>
      </p:sp>
      <p:pic>
        <p:nvPicPr>
          <p:cNvPr id="9" name="Picture 8" descr="Polic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3148605" cy="580526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0" name="Picture 9" descr="Policy-group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52181"/>
            <a:ext cx="3240359" cy="3577019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2" name="Picture 11" descr="Operations Management Boar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76264"/>
            <a:ext cx="3013473" cy="4481736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3" name="Picture 12" descr="Collaboratio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052736"/>
            <a:ext cx="3438412" cy="5805264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5" name="Picture 14" descr="European Middleware Initiativ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726" y="1549087"/>
            <a:ext cx="5095786" cy="530120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2155475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GI-InSPIRE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EG-InSPI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15689</TotalTime>
  <Words>694</Words>
  <Application>Microsoft Macintosh PowerPoint</Application>
  <PresentationFormat>On-screen Show (4:3)</PresentationFormat>
  <Paragraphs>214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EGI-InSPIRE 2</vt:lpstr>
      <vt:lpstr>EG-InSPIRE</vt:lpstr>
      <vt:lpstr>1_EG-InSPIRE</vt:lpstr>
      <vt:lpstr>2_EG-InSPIRE</vt:lpstr>
      <vt:lpstr>Policy Development Session Agenda</vt:lpstr>
      <vt:lpstr>EGI Policy Development BOF</vt:lpstr>
      <vt:lpstr>Outline</vt:lpstr>
      <vt:lpstr>EGI Ecosystem</vt:lpstr>
      <vt:lpstr>Policy Making</vt:lpstr>
      <vt:lpstr>EGI Policy Groups</vt:lpstr>
      <vt:lpstr>MoU Negotiation Status</vt:lpstr>
      <vt:lpstr>Strategic Policy Documents</vt:lpstr>
      <vt:lpstr>Policy Area of the Website</vt:lpstr>
      <vt:lpstr>Activities in Year 2</vt:lpstr>
      <vt:lpstr>NGI/EIRO  Policy Survey  Results &amp; Analysis http://go.egi.eu/egiuf11-policy-survey-analyis</vt:lpstr>
      <vt:lpstr>Who has (not) answered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Suggested Discussion Topics </vt:lpstr>
      <vt:lpstr>PowerPoint Presentation</vt:lpstr>
    </vt:vector>
  </TitlesOfParts>
  <Company>Nikhef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EGI-InSPIRE Project Office</dc:creator>
  <cp:lastModifiedBy>Sergio Andreozzi</cp:lastModifiedBy>
  <cp:revision>257</cp:revision>
  <cp:lastPrinted>2011-03-17T11:06:07Z</cp:lastPrinted>
  <dcterms:created xsi:type="dcterms:W3CDTF">2010-09-03T12:01:03Z</dcterms:created>
  <dcterms:modified xsi:type="dcterms:W3CDTF">2011-04-12T22:50:56Z</dcterms:modified>
</cp:coreProperties>
</file>