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sldIdLst>
    <p:sldId id="302" r:id="rId2"/>
    <p:sldId id="327" r:id="rId3"/>
    <p:sldId id="320" r:id="rId4"/>
    <p:sldId id="324" r:id="rId5"/>
    <p:sldId id="32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14" autoAdjust="0"/>
  </p:normalViewPr>
  <p:slideViewPr>
    <p:cSldViewPr>
      <p:cViewPr>
        <p:scale>
          <a:sx n="89" d="100"/>
          <a:sy n="89" d="100"/>
        </p:scale>
        <p:origin x="-720" y="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5/12/14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5/12/14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5/12/14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5/12/14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3356992"/>
            <a:ext cx="7200800" cy="1470025"/>
          </a:xfrm>
        </p:spPr>
        <p:txBody>
          <a:bodyPr/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NGI.LT</a:t>
            </a: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5/12/14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5/12/14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080486"/>
              </p:ext>
            </p:extLst>
          </p:nvPr>
        </p:nvGraphicFramePr>
        <p:xfrm>
          <a:off x="611560" y="1628800"/>
          <a:ext cx="8388423" cy="423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537"/>
                <a:gridCol w="4616886"/>
              </a:tblGrid>
              <a:tr h="576064"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</a:t>
                      </a:r>
                      <a:endParaRPr lang="en-US" dirty="0"/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LSGC – The Life-Science Grid Community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Visualisation of the data of medical observations for primary diagnosis: encephalograms, human skeleton,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lung and skin diseases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European Space</a:t>
                      </a:r>
                      <a:r>
                        <a:rPr lang="en-US" sz="1600" b="1" baseline="0" dirty="0" smtClean="0"/>
                        <a:t> Agency</a:t>
                      </a:r>
                      <a:endParaRPr lang="en-U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Visualization of radar data;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Multilevel-map design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Worldwide LHC Computing Grid (</a:t>
                      </a:r>
                      <a:r>
                        <a:rPr lang="en-US" sz="1600" dirty="0" err="1" smtClean="0"/>
                        <a:t>wLCG</a:t>
                      </a:r>
                      <a:r>
                        <a:rPr lang="en-US" sz="1600" dirty="0" smtClean="0"/>
                        <a:t>)</a:t>
                      </a:r>
                    </a:p>
                    <a:p>
                      <a:r>
                        <a:rPr lang="en-US" sz="1600" b="1" dirty="0" smtClean="0"/>
                        <a:t>Computational chemistry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Renewed own-created program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08236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5/12/14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European Space Agency</a:t>
            </a:r>
            <a:r>
              <a:rPr lang="en-US" sz="2000" dirty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Lithuanian Apace Agency</a:t>
            </a:r>
            <a:endParaRPr lang="en-GB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Support objectives</a:t>
            </a:r>
          </a:p>
          <a:p>
            <a:pPr marL="342900" lvl="0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GB" dirty="0"/>
              <a:t>To provide on-demand technical support </a:t>
            </a:r>
            <a:r>
              <a:rPr lang="en-GB" dirty="0" smtClean="0"/>
              <a:t>;</a:t>
            </a:r>
          </a:p>
          <a:p>
            <a:pPr marL="342900" lvl="0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GB" dirty="0" smtClean="0"/>
              <a:t>To </a:t>
            </a:r>
            <a:r>
              <a:rPr lang="en-GB" dirty="0"/>
              <a:t>technically develop the EGI services of the core infrastructure platform, federated cloud platform and high-throughput data analysis </a:t>
            </a:r>
            <a:r>
              <a:rPr lang="en-GB" dirty="0" smtClean="0"/>
              <a:t>platform;</a:t>
            </a:r>
          </a:p>
          <a:p>
            <a:pPr marL="342900" lvl="0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GB" dirty="0" smtClean="0"/>
              <a:t>To </a:t>
            </a:r>
            <a:r>
              <a:rPr lang="en-GB" dirty="0"/>
              <a:t>test, integrate and adopt new ICT technologies </a:t>
            </a:r>
            <a:endParaRPr lang="en-GB" dirty="0" smtClean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/>
              <a:t>Visualization </a:t>
            </a:r>
            <a:r>
              <a:rPr lang="en-US" sz="2000" dirty="0"/>
              <a:t>of radar </a:t>
            </a:r>
            <a:r>
              <a:rPr lang="en-US" sz="2000" dirty="0" smtClean="0"/>
              <a:t>data; </a:t>
            </a:r>
            <a:endParaRPr lang="en-US" sz="200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/>
              <a:t>Multilevel-maps </a:t>
            </a:r>
            <a:r>
              <a:rPr lang="en-US" sz="2000" dirty="0" smtClean="0"/>
              <a:t>design. </a:t>
            </a:r>
            <a:endParaRPr lang="en-GB" sz="2000" dirty="0"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36512" y="5013176"/>
            <a:ext cx="8640960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5/12/14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LSGC – The Life-Science Grid Community</a:t>
            </a:r>
            <a:r>
              <a:rPr lang="en-US" sz="2000" dirty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Vilnius </a:t>
            </a:r>
            <a:r>
              <a:rPr lang="en-US" sz="2000" b="1" dirty="0" err="1"/>
              <a:t>Unversity</a:t>
            </a:r>
            <a:r>
              <a:rPr lang="en-US" sz="2000" b="1" dirty="0"/>
              <a:t> Hospital </a:t>
            </a:r>
            <a:r>
              <a:rPr lang="en-US" sz="2000" b="1" dirty="0" err="1"/>
              <a:t>Santariskiu</a:t>
            </a:r>
            <a:r>
              <a:rPr lang="en-US" sz="2000" b="1" dirty="0"/>
              <a:t> </a:t>
            </a:r>
            <a:r>
              <a:rPr lang="en-US" sz="2000" b="1" dirty="0" err="1" smtClean="0"/>
              <a:t>Klinikos</a:t>
            </a:r>
            <a:endParaRPr lang="en-GB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GB" dirty="0" smtClean="0"/>
              <a:t>To </a:t>
            </a:r>
            <a:r>
              <a:rPr lang="en-GB" dirty="0"/>
              <a:t>provide on-demand technical </a:t>
            </a:r>
            <a:r>
              <a:rPr lang="en-GB" dirty="0" smtClean="0"/>
              <a:t>support;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GB" dirty="0" smtClean="0"/>
              <a:t>To </a:t>
            </a:r>
            <a:r>
              <a:rPr lang="en-GB" dirty="0"/>
              <a:t>organize seminars and </a:t>
            </a:r>
            <a:r>
              <a:rPr lang="en-GB" dirty="0" smtClean="0"/>
              <a:t>training;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GB" dirty="0"/>
              <a:t>To technically develop the EGI services of the core infrastructure platform, federated cloud platform and high-throughput data analysis </a:t>
            </a:r>
            <a:r>
              <a:rPr lang="en-GB" dirty="0" smtClean="0"/>
              <a:t>platform;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GB" dirty="0" smtClean="0"/>
              <a:t>To </a:t>
            </a:r>
            <a:r>
              <a:rPr lang="en-GB" dirty="0"/>
              <a:t>test, integrate and adopt new ICT </a:t>
            </a:r>
            <a:r>
              <a:rPr lang="en-GB" dirty="0" smtClean="0"/>
              <a:t>technologies.</a:t>
            </a:r>
            <a:endParaRPr lang="en-US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/>
              <a:t>Visualization </a:t>
            </a:r>
            <a:r>
              <a:rPr lang="en-GB" sz="2000" dirty="0"/>
              <a:t>of the data of medical observations for primary diagnosis: encephalograms, human skeleton, lung diseases</a:t>
            </a:r>
            <a:r>
              <a:rPr lang="en-US" sz="2000" dirty="0"/>
              <a:t> </a:t>
            </a:r>
            <a:endParaRPr lang="en-GB" sz="20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5/12/14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VRC </a:t>
            </a:r>
            <a:br>
              <a:rPr lang="en-GB" sz="2000" dirty="0" smtClean="0"/>
            </a:br>
            <a:r>
              <a:rPr lang="en-US" sz="2000" dirty="0" smtClean="0"/>
              <a:t>Worldwide </a:t>
            </a:r>
            <a:r>
              <a:rPr lang="en-US" sz="2000" dirty="0"/>
              <a:t>LHC Computing Grid (</a:t>
            </a:r>
            <a:r>
              <a:rPr lang="en-US" sz="2000" dirty="0" err="1"/>
              <a:t>wLCG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b="1" dirty="0" smtClean="0"/>
              <a:t>Computational </a:t>
            </a:r>
            <a:r>
              <a:rPr lang="en-US" sz="2000" b="1" dirty="0"/>
              <a:t>chemistry 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GB" dirty="0"/>
              <a:t>To provide on-demand technical support;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GB" dirty="0"/>
              <a:t>To organize seminars and training;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GB" dirty="0"/>
              <a:t>To technically develop the EGI services of the core infrastructure platform, federated cloud platform and high-throughput data analysis platform;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GB" dirty="0"/>
              <a:t>To test, integrate and adopt new ICT technologies</a:t>
            </a:r>
            <a:r>
              <a:rPr lang="en-GB" dirty="0" smtClean="0"/>
              <a:t>.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Renewed own – created programs;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endParaRPr lang="en-US" sz="2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1695</TotalTime>
  <Words>293</Words>
  <Application>Microsoft Macintosh PowerPoint</Application>
  <PresentationFormat>On-screen Show (4:3)</PresentationFormat>
  <Paragraphs>52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EGI-InSPIRE-Slide-Template_v4-1</vt:lpstr>
      <vt:lpstr> NGI.LT   </vt:lpstr>
      <vt:lpstr>Main relevant communities</vt:lpstr>
      <vt:lpstr>European Space Agency  Lithuanian Apace Agency</vt:lpstr>
      <vt:lpstr>LSGC – The Life-Science Grid Community  Vilnius Unversity Hospital Santariskiu Klinikos</vt:lpstr>
      <vt:lpstr>  VRC  Worldwide LHC Computing Grid (wLCG) Computational chemistry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Jelena Tamuliene</cp:lastModifiedBy>
  <cp:revision>552</cp:revision>
  <dcterms:created xsi:type="dcterms:W3CDTF">2013-10-15T23:33:54Z</dcterms:created>
  <dcterms:modified xsi:type="dcterms:W3CDTF">2014-05-12T08:18:48Z</dcterms:modified>
</cp:coreProperties>
</file>