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6"/>
  </p:notesMasterIdLst>
  <p:sldIdLst>
    <p:sldId id="302" r:id="rId2"/>
    <p:sldId id="323" r:id="rId3"/>
    <p:sldId id="303" r:id="rId4"/>
    <p:sldId id="324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4" autoAdjust="0"/>
  </p:normalViewPr>
  <p:slideViewPr>
    <p:cSldViewPr>
      <p:cViewPr varScale="1">
        <p:scale>
          <a:sx n="87" d="100"/>
          <a:sy n="87" d="100"/>
        </p:scale>
        <p:origin x="14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5/19/2014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225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2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5/19/2014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5/19/2014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5/19/2014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5/19/2014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uments.egi.eu/document/218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NGI_MARGI</a:t>
            </a: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Boro Jakimvoski</a:t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5/19/2014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Disclaimer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4525963"/>
          </a:xfrm>
        </p:spPr>
        <p:txBody>
          <a:bodyPr/>
          <a:lstStyle/>
          <a:p>
            <a:r>
              <a:rPr lang="it-IT" sz="2400" b="1" i="1" dirty="0"/>
              <a:t>This presentation template is meant to provide NILs</a:t>
            </a:r>
            <a:br>
              <a:rPr lang="it-IT" sz="2400" b="1" i="1" dirty="0"/>
            </a:br>
            <a:r>
              <a:rPr lang="it-IT" sz="2400" b="1" i="1" dirty="0"/>
              <a:t>with an instrument to </a:t>
            </a:r>
            <a:r>
              <a:rPr lang="it-IT" sz="2400" b="1" i="1" dirty="0" smtClean="0"/>
              <a:t>discuss ideas for user-support and service innovation in H2020 that could become part of the activity of an EGI-Engage Competence Centre </a:t>
            </a:r>
            <a:r>
              <a:rPr lang="it-IT" sz="1800" b="1" i="1" dirty="0" smtClean="0"/>
              <a:t>(</a:t>
            </a:r>
            <a:r>
              <a:rPr lang="en-GB" sz="1800" dirty="0">
                <a:hlinkClick r:id="rId2"/>
              </a:rPr>
              <a:t>https://</a:t>
            </a:r>
            <a:r>
              <a:rPr lang="en-GB" sz="1800" dirty="0" smtClean="0">
                <a:hlinkClick r:id="rId2"/>
              </a:rPr>
              <a:t>documents.egi.eu/document/2187</a:t>
            </a:r>
            <a:r>
              <a:rPr lang="en-GB" sz="1800" dirty="0" smtClean="0"/>
              <a:t>)</a:t>
            </a:r>
            <a:endParaRPr lang="it-IT" sz="2400" b="1" i="1" dirty="0" smtClean="0"/>
          </a:p>
          <a:p>
            <a:r>
              <a:rPr lang="it-IT" sz="2400" b="1" i="1" dirty="0" smtClean="0"/>
              <a:t>User support activities include</a:t>
            </a:r>
          </a:p>
          <a:p>
            <a:pPr lvl="1"/>
            <a:r>
              <a:rPr lang="it-IT" sz="2000" b="1" i="1" dirty="0" smtClean="0"/>
              <a:t>Training and education</a:t>
            </a:r>
          </a:p>
          <a:p>
            <a:pPr lvl="1"/>
            <a:r>
              <a:rPr lang="it-IT" sz="2000" b="1" i="1" dirty="0" smtClean="0"/>
              <a:t>Technical support and consultancy to existing and prospective user communities</a:t>
            </a:r>
          </a:p>
          <a:p>
            <a:pPr lvl="1"/>
            <a:r>
              <a:rPr lang="it-IT" sz="2000" b="1" i="1" dirty="0" smtClean="0"/>
              <a:t>Innovation and pre-production</a:t>
            </a:r>
          </a:p>
          <a:p>
            <a:pPr lvl="2"/>
            <a:r>
              <a:rPr lang="it-IT" sz="1600" b="1" i="1" dirty="0" smtClean="0"/>
              <a:t>of new capabilities to the EGI services portfolio (infrastructure platform, cloud and grid platforms), the integration of  new ICT technologies</a:t>
            </a:r>
          </a:p>
          <a:p>
            <a:pPr lvl="2"/>
            <a:r>
              <a:rPr lang="it-IT" sz="1600" b="1" i="1" dirty="0" smtClean="0"/>
              <a:t>of Virtual Research Environments to be integrated with existing and new EGI capabilities</a:t>
            </a:r>
            <a:endParaRPr lang="en-GB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5/19/2014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181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5/19/2014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601156"/>
              </p:ext>
            </p:extLst>
          </p:nvPr>
        </p:nvGraphicFramePr>
        <p:xfrm>
          <a:off x="0" y="1124745"/>
          <a:ext cx="91440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7655"/>
                <a:gridCol w="6096345"/>
              </a:tblGrid>
              <a:tr h="342432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</a:t>
                      </a:r>
                      <a:endParaRPr lang="en-US" dirty="0"/>
                    </a:p>
                  </a:txBody>
                  <a:tcPr/>
                </a:tc>
              </a:tr>
              <a:tr h="10843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 </a:t>
                      </a:r>
                      <a:r>
                        <a:rPr lang="en-US" sz="1600" b="1" dirty="0" err="1" smtClean="0"/>
                        <a:t>CompChem</a:t>
                      </a:r>
                      <a:r>
                        <a:rPr lang="en-US" sz="1600" b="1" baseline="0" dirty="0" smtClean="0"/>
                        <a:t> 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support the porting of workflows to EGI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Hybrid Classical/Quantum Molecular Dynamics, Quantum Mechanical Computer Simulation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Development of reliable and robust models that explicitly include the condensed phase environment</a:t>
                      </a:r>
                    </a:p>
                  </a:txBody>
                  <a:tcPr/>
                </a:tc>
              </a:tr>
              <a:tr h="8846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/>
                        <a:t>CompPhy</a:t>
                      </a:r>
                      <a:endParaRPr lang="en-US" sz="16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Support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porting of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workflows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EGI for: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calculate multivariable functions which arise with Schrodinger equation in general using genetic algorithms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analytical solutions to the ODE and PDE that appear in physical research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84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Eco and </a:t>
                      </a:r>
                      <a:r>
                        <a:rPr lang="en-US" sz="1600" b="1" dirty="0" err="1" smtClean="0"/>
                        <a:t>Enviro</a:t>
                      </a:r>
                      <a:endParaRPr lang="en-US" sz="16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 porting of new applications 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EGI for: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modeling and simulation of air pollution particles, storing and processing large data quantities derived from air quality sensors.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851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Biomedical research</a:t>
                      </a:r>
                      <a:endParaRPr lang="en-US" sz="16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 porting of new applications to EGI for: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Freesurfer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84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Cryptography and coding</a:t>
                      </a:r>
                      <a:r>
                        <a:rPr lang="en-US" sz="1600" b="1" baseline="0" dirty="0" smtClean="0"/>
                        <a:t> theory</a:t>
                      </a:r>
                      <a:endParaRPr lang="en-US" sz="16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 porting of new applications to EGI for: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Evaluation of new crypto systems, hashing functions, …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 coding algorithms evaluation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302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Network research</a:t>
                      </a:r>
                      <a:endParaRPr lang="en-US" sz="16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 porting of new applications to EGI for: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modeling and simulation of wireless network  signal propagation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Development of virtual networking research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testbed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User support activities </a:t>
            </a:r>
            <a:r>
              <a:rPr lang="it-IT" sz="3600" dirty="0" smtClean="0"/>
              <a:t>include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smtClean="0"/>
              <a:t>NGI_MARGI is supporting the national researchers in:</a:t>
            </a:r>
          </a:p>
          <a:p>
            <a:pPr lvl="1"/>
            <a:r>
              <a:rPr lang="it-IT" i="1" dirty="0" smtClean="0"/>
              <a:t>Porting of applications on the Grid</a:t>
            </a:r>
            <a:endParaRPr lang="it-IT" i="1" dirty="0"/>
          </a:p>
          <a:p>
            <a:pPr lvl="1"/>
            <a:r>
              <a:rPr lang="it-IT" i="1" dirty="0" smtClean="0"/>
              <a:t>Regular Grid training activitiess for users</a:t>
            </a:r>
          </a:p>
          <a:p>
            <a:pPr lvl="1"/>
            <a:r>
              <a:rPr lang="it-IT" i="1" dirty="0" smtClean="0"/>
              <a:t>Disseminate information regarding the VRC</a:t>
            </a:r>
          </a:p>
          <a:p>
            <a:pPr lvl="1"/>
            <a:endParaRPr lang="it-IT" i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5/19/2014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380998"/>
      </p:ext>
    </p:extLst>
  </p:cSld>
  <p:clrMapOvr>
    <a:masterClrMapping/>
  </p:clrMapOvr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1774</TotalTime>
  <Words>221</Words>
  <Application>Microsoft Office PowerPoint</Application>
  <PresentationFormat>On-screen Show (4:3)</PresentationFormat>
  <Paragraphs>49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SimSun</vt:lpstr>
      <vt:lpstr>Arial</vt:lpstr>
      <vt:lpstr>Calibri</vt:lpstr>
      <vt:lpstr>EGI-InSPIRE-Slide-Template_v4-1</vt:lpstr>
      <vt:lpstr> NGI_MARGI  Boro Jakimvoski    </vt:lpstr>
      <vt:lpstr>Disclaimer</vt:lpstr>
      <vt:lpstr>Main relevant communities</vt:lpstr>
      <vt:lpstr>User support activities include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Боро Јакимовки</cp:lastModifiedBy>
  <cp:revision>565</cp:revision>
  <dcterms:created xsi:type="dcterms:W3CDTF">2013-10-15T23:33:54Z</dcterms:created>
  <dcterms:modified xsi:type="dcterms:W3CDTF">2014-05-19T13:30:59Z</dcterms:modified>
</cp:coreProperties>
</file>