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9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74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404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212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01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340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410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06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537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96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70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EC4F5-B093-4209-A039-563E924F882C}" type="datetimeFigureOut">
              <a:rPr lang="en-GB" smtClean="0"/>
              <a:t>19/10/2016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14744-CE52-4781-9CE3-2DE11434C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01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DI4R 2016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Survey summary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438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7 - And what was the outcome of your experience? </a:t>
            </a:r>
            <a:endParaRPr lang="en-GB" b="1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5" y="1916831"/>
            <a:ext cx="6480000" cy="4297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1382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8 - Have you attended any of these meetings before?</a:t>
            </a:r>
            <a:endParaRPr lang="en-GB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1"/>
            <a:ext cx="8280000" cy="3207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62986" y="5229200"/>
            <a:ext cx="8229600" cy="838225"/>
          </a:xfrm>
        </p:spPr>
        <p:txBody>
          <a:bodyPr>
            <a:normAutofit/>
          </a:bodyPr>
          <a:lstStyle/>
          <a:p>
            <a:r>
              <a:rPr lang="en-GB" sz="2000" dirty="0" smtClean="0"/>
              <a:t>138 boxes ticked in 89 replies</a:t>
            </a:r>
          </a:p>
          <a:p>
            <a:r>
              <a:rPr lang="en-GB" sz="2000" dirty="0" smtClean="0"/>
              <a:t>Ca. 1/3 newbies</a:t>
            </a:r>
          </a:p>
        </p:txBody>
      </p:sp>
    </p:spTree>
    <p:extLst>
      <p:ext uri="{BB962C8B-B14F-4D97-AF65-F5344CB8AC3E}">
        <p14:creationId xmlns:p14="http://schemas.microsoft.com/office/powerpoint/2010/main" val="1223058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9 - Did you find a benefit to having all e-infrastructures represented in one joint conference?</a:t>
            </a:r>
            <a:endParaRPr lang="en-GB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60848"/>
            <a:ext cx="6480000" cy="4572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3316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10 - Would you like to leave us any other thoughts, comments, feedback?</a:t>
            </a:r>
            <a:endParaRPr lang="en-GB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741987"/>
          </a:xfrm>
        </p:spPr>
        <p:txBody>
          <a:bodyPr>
            <a:normAutofit lnSpcReduction="10000"/>
          </a:bodyPr>
          <a:lstStyle/>
          <a:p>
            <a:r>
              <a:rPr lang="en-GB" sz="2000" dirty="0" smtClean="0"/>
              <a:t>39 responses</a:t>
            </a:r>
          </a:p>
          <a:p>
            <a:r>
              <a:rPr lang="en-GB" sz="2000" dirty="0" smtClean="0"/>
              <a:t>Very negative comments about the online programme and the website</a:t>
            </a:r>
          </a:p>
          <a:p>
            <a:endParaRPr lang="en-GB" sz="2000" dirty="0" smtClean="0"/>
          </a:p>
          <a:p>
            <a:r>
              <a:rPr lang="en-GB" sz="2000" dirty="0" smtClean="0"/>
              <a:t>“Focus more on the join up between infrastructures and invite sessions that are more discursive or panel based rather than just talking at people.”</a:t>
            </a:r>
          </a:p>
          <a:p>
            <a:r>
              <a:rPr lang="en-GB" sz="2000" dirty="0" smtClean="0"/>
              <a:t>“I was somewhat disappointed that it seems the main e-infrastructures seem to competing rather than collaborating. I would hope in the future to see success stories of integration between them.”</a:t>
            </a:r>
          </a:p>
          <a:p>
            <a:r>
              <a:rPr lang="en-GB" sz="2000" dirty="0" smtClean="0"/>
              <a:t>“I was aware of this event only by chance (through my EGI local representative). I think universities might be a good way to reach people.”</a:t>
            </a:r>
          </a:p>
          <a:p>
            <a:r>
              <a:rPr lang="en-GB" sz="2000" dirty="0" smtClean="0"/>
              <a:t>“A useful addition in my mind though would be to include discipline-specific training session. </a:t>
            </a:r>
          </a:p>
          <a:p>
            <a:r>
              <a:rPr lang="en-GB" sz="2000" dirty="0" smtClean="0"/>
              <a:t>“organize it more like a un-conference; networking, workshops, hacking, discussing, writing together etc. getting shit done basically ;) now too many 'promotional talks‘”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2975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Numbers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407 </a:t>
            </a:r>
            <a:r>
              <a:rPr lang="en-GB" dirty="0" smtClean="0"/>
              <a:t>registered participants</a:t>
            </a:r>
          </a:p>
          <a:p>
            <a:r>
              <a:rPr lang="en-GB" dirty="0" smtClean="0"/>
              <a:t>89 replies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797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1 - What was your general impression of the DI4R conference? 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485" y="1970112"/>
            <a:ext cx="6480000" cy="4177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2733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2 - What was your impression of the DI4R sessions and talks? 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8840"/>
            <a:ext cx="6480000" cy="4326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0599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2 - Selected comments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328592"/>
          </a:xfrm>
        </p:spPr>
        <p:txBody>
          <a:bodyPr>
            <a:normAutofit/>
          </a:bodyPr>
          <a:lstStyle/>
          <a:p>
            <a:r>
              <a:rPr lang="en-GB" sz="2000" dirty="0" smtClean="0"/>
              <a:t>28 comments</a:t>
            </a:r>
          </a:p>
          <a:p>
            <a:r>
              <a:rPr lang="en-GB" sz="2000" dirty="0" smtClean="0"/>
              <a:t>Common comment: not enough users, researchers, etc.</a:t>
            </a:r>
          </a:p>
          <a:p>
            <a:r>
              <a:rPr lang="en-GB" sz="2000" dirty="0" smtClean="0"/>
              <a:t>“(…) getting end-users to visit this event is nigh impossible, therefore shift the focus to intermediaries: representatives of the NGIs &amp; NRENs and those of RIs.”</a:t>
            </a:r>
          </a:p>
          <a:p>
            <a:r>
              <a:rPr lang="en-GB" sz="2000" dirty="0" smtClean="0"/>
              <a:t>“It would be good to have more time for discussions - e.g. break-out groups, more panel discussions and less long presentations (…)”</a:t>
            </a:r>
          </a:p>
          <a:p>
            <a:r>
              <a:rPr lang="en-GB" sz="2000" dirty="0" smtClean="0"/>
              <a:t>“I expected more technical content, especially related with actual uses of concrete science experiments.”</a:t>
            </a:r>
          </a:p>
          <a:p>
            <a:r>
              <a:rPr lang="en-GB" sz="2000" dirty="0" smtClean="0"/>
              <a:t>“too plenary/1-way communication; too little space/time for comments and questions, timing really needs to be kept far stricter”</a:t>
            </a:r>
          </a:p>
          <a:p>
            <a:r>
              <a:rPr lang="en-GB" sz="2000" dirty="0" smtClean="0"/>
              <a:t>“I'd put more effort still in picturing (…) the opportunities for synergies based on understanding similarities and differences (…) of various infrastructures/organizations/communities, rather than just presenting ourselves in a classical way.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39534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3 - Catering and conference venues. Any feedback?</a:t>
            </a:r>
            <a:endParaRPr lang="en-GB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741987"/>
          </a:xfrm>
        </p:spPr>
        <p:txBody>
          <a:bodyPr>
            <a:normAutofit/>
          </a:bodyPr>
          <a:lstStyle/>
          <a:p>
            <a:r>
              <a:rPr lang="en-GB" sz="2000" dirty="0" smtClean="0"/>
              <a:t>74 comments (people do always have something to say about this…)</a:t>
            </a:r>
          </a:p>
          <a:p>
            <a:r>
              <a:rPr lang="en-GB" sz="2000" dirty="0" smtClean="0"/>
              <a:t>Mostly positive, lots of compliments</a:t>
            </a:r>
          </a:p>
          <a:p>
            <a:endParaRPr lang="en-GB" sz="2000" dirty="0" smtClean="0"/>
          </a:p>
          <a:p>
            <a:r>
              <a:rPr lang="en-GB" sz="2000" dirty="0" smtClean="0"/>
              <a:t>Two venues were inconvenient, but no major complaints</a:t>
            </a:r>
          </a:p>
          <a:p>
            <a:r>
              <a:rPr lang="en-GB" sz="2000" dirty="0" smtClean="0"/>
              <a:t>Some rooms too small for the number of people attending</a:t>
            </a:r>
          </a:p>
          <a:p>
            <a:endParaRPr lang="en-GB" sz="2000" dirty="0" smtClean="0"/>
          </a:p>
          <a:p>
            <a:r>
              <a:rPr lang="en-GB" sz="2000" dirty="0" smtClean="0"/>
              <a:t>Very little said about </a:t>
            </a:r>
            <a:r>
              <a:rPr lang="en-GB" sz="2000" dirty="0" err="1" smtClean="0"/>
              <a:t>WiFi</a:t>
            </a:r>
            <a:r>
              <a:rPr lang="en-GB" sz="2000" dirty="0" smtClean="0"/>
              <a:t> – good sign!</a:t>
            </a:r>
          </a:p>
          <a:p>
            <a:endParaRPr lang="en-GB" sz="2000" dirty="0"/>
          </a:p>
          <a:p>
            <a:r>
              <a:rPr lang="en-GB" sz="2000" dirty="0" smtClean="0"/>
              <a:t>More tables in the catering area would have been good</a:t>
            </a:r>
          </a:p>
          <a:p>
            <a:r>
              <a:rPr lang="en-GB" sz="2000" dirty="0" smtClean="0"/>
              <a:t>“Complaint” about serving wine in a brewery (conference dinner)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20797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4 - Which description(s) fits you best? </a:t>
            </a:r>
            <a:br>
              <a:rPr lang="en-GB" b="1" dirty="0" smtClean="0"/>
            </a:br>
            <a:r>
              <a:rPr lang="en-GB" sz="3100" b="1" dirty="0" smtClean="0"/>
              <a:t>(multiple choices possible)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62986" y="4967039"/>
            <a:ext cx="8229600" cy="1630313"/>
          </a:xfrm>
        </p:spPr>
        <p:txBody>
          <a:bodyPr>
            <a:normAutofit/>
          </a:bodyPr>
          <a:lstStyle/>
          <a:p>
            <a:r>
              <a:rPr lang="en-GB" sz="2000" dirty="0" smtClean="0"/>
              <a:t>122 boxes ticked in 86 replies</a:t>
            </a:r>
          </a:p>
          <a:p>
            <a:r>
              <a:rPr lang="en-GB" sz="2000" dirty="0" smtClean="0"/>
              <a:t>Interesting that 22% of people identify as researchers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8708517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1201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5 - What is your primary function?</a:t>
            </a:r>
            <a:br>
              <a:rPr lang="en-GB" b="1" dirty="0" smtClean="0"/>
            </a:br>
            <a:r>
              <a:rPr lang="en-GB" sz="3100" b="1" dirty="0" smtClean="0"/>
              <a:t>(multiple choices possible)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62986" y="5831135"/>
            <a:ext cx="8229600" cy="838225"/>
          </a:xfrm>
        </p:spPr>
        <p:txBody>
          <a:bodyPr>
            <a:normAutofit/>
          </a:bodyPr>
          <a:lstStyle/>
          <a:p>
            <a:r>
              <a:rPr lang="en-GB" sz="2000" dirty="0" smtClean="0"/>
              <a:t>164 boxes ticked in 89 replies: multi-hat syndrome!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8317733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6562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6 - What was your goal in attending?</a:t>
            </a:r>
            <a:br>
              <a:rPr lang="en-GB" b="1" dirty="0" smtClean="0"/>
            </a:br>
            <a:r>
              <a:rPr lang="en-GB" sz="3100" b="1" dirty="0" smtClean="0"/>
              <a:t>(multiple choices possible)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62986" y="5229200"/>
            <a:ext cx="8229600" cy="838225"/>
          </a:xfrm>
        </p:spPr>
        <p:txBody>
          <a:bodyPr>
            <a:normAutofit/>
          </a:bodyPr>
          <a:lstStyle/>
          <a:p>
            <a:r>
              <a:rPr lang="en-GB" sz="2000" dirty="0" smtClean="0"/>
              <a:t>207 boxes ticked in 88 replies</a:t>
            </a:r>
          </a:p>
          <a:p>
            <a:r>
              <a:rPr lang="en-GB" sz="2000" dirty="0" smtClean="0"/>
              <a:t>Exploring and networking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824"/>
            <a:ext cx="8515797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8480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531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DI4R 2016</vt:lpstr>
      <vt:lpstr>Numbers</vt:lpstr>
      <vt:lpstr>1 - What was your general impression of the DI4R conference? </vt:lpstr>
      <vt:lpstr>2 - What was your impression of the DI4R sessions and talks? </vt:lpstr>
      <vt:lpstr>2 - Selected comments</vt:lpstr>
      <vt:lpstr>3 - Catering and conference venues. Any feedback?</vt:lpstr>
      <vt:lpstr>4 - Which description(s) fits you best?  (multiple choices possible)</vt:lpstr>
      <vt:lpstr>5 - What is your primary function? (multiple choices possible)</vt:lpstr>
      <vt:lpstr>6 - What was your goal in attending? (multiple choices possible)</vt:lpstr>
      <vt:lpstr>7 - And what was the outcome of your experience? </vt:lpstr>
      <vt:lpstr>8 - Have you attended any of these meetings before?</vt:lpstr>
      <vt:lpstr>9 - Did you find a benefit to having all e-infrastructures represented in one joint conference?</vt:lpstr>
      <vt:lpstr>10 - Would you like to leave us any other thoughts, comments, feedback?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DI4R 2016</dc:title>
  <dc:creator>S C</dc:creator>
  <cp:lastModifiedBy>S C</cp:lastModifiedBy>
  <cp:revision>12</cp:revision>
  <dcterms:created xsi:type="dcterms:W3CDTF">2016-10-10T11:27:08Z</dcterms:created>
  <dcterms:modified xsi:type="dcterms:W3CDTF">2016-10-19T14:12:04Z</dcterms:modified>
</cp:coreProperties>
</file>