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Lst>
  <p:sldSz cy="13716000" cx="24384000"/>
  <p:notesSz cx="6858000" cy="9144000"/>
  <p:embeddedFontLst>
    <p:embeddedFont>
      <p:font typeface="DM Sans Medium"/>
      <p:regular r:id="rId43"/>
      <p:bold r:id="rId44"/>
      <p:italic r:id="rId45"/>
      <p:boldItalic r:id="rId46"/>
    </p:embeddedFont>
    <p:embeddedFont>
      <p:font typeface="Roboto"/>
      <p:regular r:id="rId47"/>
      <p:bold r:id="rId48"/>
      <p:italic r:id="rId49"/>
      <p:boldItalic r:id="rId50"/>
    </p:embeddedFont>
    <p:embeddedFont>
      <p:font typeface="DM Sans ExtraBold"/>
      <p:bold r:id="rId51"/>
      <p:boldItalic r:id="rId52"/>
    </p:embeddedFont>
    <p:embeddedFont>
      <p:font typeface="Quicksand"/>
      <p:regular r:id="rId53"/>
      <p:bold r:id="rId54"/>
    </p:embeddedFont>
    <p:embeddedFont>
      <p:font typeface="Helvetica Neue"/>
      <p:regular r:id="rId55"/>
      <p:bold r:id="rId56"/>
      <p:italic r:id="rId57"/>
      <p:boldItalic r:id="rId58"/>
    </p:embeddedFont>
    <p:embeddedFont>
      <p:font typeface="Roboto Light"/>
      <p:regular r:id="rId59"/>
      <p:bold r:id="rId60"/>
      <p:italic r:id="rId61"/>
      <p:boldItalic r:id="rId62"/>
    </p:embeddedFont>
    <p:embeddedFont>
      <p:font typeface="DM Sans"/>
      <p:bold r:id="rId63"/>
      <p:boldItalic r:id="rId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07FF0AB-5282-4791-A3D1-09D9842FB242}">
  <a:tblStyle styleId="{407FF0AB-5282-4791-A3D1-09D9842FB24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4320" orient="horz"/>
        <p:guide pos="76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font" Target="fonts/DMSansMedium-bold.fntdata"/><Relationship Id="rId43" Type="http://schemas.openxmlformats.org/officeDocument/2006/relationships/font" Target="fonts/DMSansMedium-regular.fntdata"/><Relationship Id="rId46" Type="http://schemas.openxmlformats.org/officeDocument/2006/relationships/font" Target="fonts/DMSansMedium-boldItalic.fntdata"/><Relationship Id="rId45" Type="http://schemas.openxmlformats.org/officeDocument/2006/relationships/font" Target="fonts/DMSansMedium-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Roboto-bold.fntdata"/><Relationship Id="rId47" Type="http://schemas.openxmlformats.org/officeDocument/2006/relationships/font" Target="fonts/Roboto-regular.fntdata"/><Relationship Id="rId49" Type="http://schemas.openxmlformats.org/officeDocument/2006/relationships/font" Target="fonts/Roboto-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RobotoLight-boldItalic.fntdata"/><Relationship Id="rId61" Type="http://schemas.openxmlformats.org/officeDocument/2006/relationships/font" Target="fonts/RobotoLight-italic.fntdata"/><Relationship Id="rId20" Type="http://schemas.openxmlformats.org/officeDocument/2006/relationships/slide" Target="slides/slide14.xml"/><Relationship Id="rId64" Type="http://schemas.openxmlformats.org/officeDocument/2006/relationships/font" Target="fonts/DMSans-boldItalic.fntdata"/><Relationship Id="rId63" Type="http://schemas.openxmlformats.org/officeDocument/2006/relationships/font" Target="fonts/DMSans-bold.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RobotoLight-bold.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DMSansExtraBold-bold.fntdata"/><Relationship Id="rId50" Type="http://schemas.openxmlformats.org/officeDocument/2006/relationships/font" Target="fonts/Roboto-boldItalic.fntdata"/><Relationship Id="rId53" Type="http://schemas.openxmlformats.org/officeDocument/2006/relationships/font" Target="fonts/Quicksand-regular.fntdata"/><Relationship Id="rId52" Type="http://schemas.openxmlformats.org/officeDocument/2006/relationships/font" Target="fonts/DMSansExtraBold-boldItalic.fntdata"/><Relationship Id="rId11" Type="http://schemas.openxmlformats.org/officeDocument/2006/relationships/slide" Target="slides/slide5.xml"/><Relationship Id="rId55" Type="http://schemas.openxmlformats.org/officeDocument/2006/relationships/font" Target="fonts/HelveticaNeue-regular.fntdata"/><Relationship Id="rId10" Type="http://schemas.openxmlformats.org/officeDocument/2006/relationships/slide" Target="slides/slide4.xml"/><Relationship Id="rId54" Type="http://schemas.openxmlformats.org/officeDocument/2006/relationships/font" Target="fonts/Quicksand-bold.fntdata"/><Relationship Id="rId13" Type="http://schemas.openxmlformats.org/officeDocument/2006/relationships/slide" Target="slides/slide7.xml"/><Relationship Id="rId57" Type="http://schemas.openxmlformats.org/officeDocument/2006/relationships/font" Target="fonts/HelveticaNeue-italic.fntdata"/><Relationship Id="rId12" Type="http://schemas.openxmlformats.org/officeDocument/2006/relationships/slide" Target="slides/slide6.xml"/><Relationship Id="rId56" Type="http://schemas.openxmlformats.org/officeDocument/2006/relationships/font" Target="fonts/HelveticaNeue-bold.fntdata"/><Relationship Id="rId15" Type="http://schemas.openxmlformats.org/officeDocument/2006/relationships/slide" Target="slides/slide9.xml"/><Relationship Id="rId59" Type="http://schemas.openxmlformats.org/officeDocument/2006/relationships/font" Target="fonts/RobotoLight-regular.fntdata"/><Relationship Id="rId14" Type="http://schemas.openxmlformats.org/officeDocument/2006/relationships/slide" Target="slides/slide8.xml"/><Relationship Id="rId58" Type="http://schemas.openxmlformats.org/officeDocument/2006/relationships/font" Target="fonts/HelveticaNeue-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2cf3d024639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2cf3d024639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sz="8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2fa61283f0c_0_18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07" name="Google Shape;707;g2fa61283f0c_0_18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400"/>
              <a:buFont typeface="Arial"/>
              <a:buNone/>
            </a:pPr>
            <a:r>
              <a:rPr lang="en">
                <a:solidFill>
                  <a:schemeClr val="dk1"/>
                </a:solidFill>
              </a:rPr>
              <a:t>There are plethora of services offered by the EGI Foundation to the members represented in the EGI Council. We can broadly classify the services in three categories - </a:t>
            </a:r>
            <a:endParaRPr>
              <a:solidFill>
                <a:schemeClr val="dk1"/>
              </a:solidFill>
            </a:endParaRPr>
          </a:p>
          <a:p>
            <a:pPr indent="0" lvl="0" marL="0" rtl="0" algn="l">
              <a:lnSpc>
                <a:spcPct val="100000"/>
              </a:lnSpc>
              <a:spcBef>
                <a:spcPts val="0"/>
              </a:spcBef>
              <a:spcAft>
                <a:spcPts val="0"/>
              </a:spcAft>
              <a:buClr>
                <a:schemeClr val="dk1"/>
              </a:buClr>
              <a:buSzPts val="1400"/>
              <a:buFont typeface="Arial"/>
              <a:buNone/>
            </a:pPr>
            <a:r>
              <a:rPr lang="en">
                <a:solidFill>
                  <a:schemeClr val="dk1"/>
                </a:solidFill>
              </a:rPr>
              <a:t>Let us look at them in a bit more detail. For that I am going to give examples of some services</a:t>
            </a:r>
            <a:endParaRPr>
              <a:solidFill>
                <a:schemeClr val="dk1"/>
              </a:solidFill>
            </a:endParaRPr>
          </a:p>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2fa61283f0c_0_18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6" name="Google Shape;726;g2fa61283f0c_0_18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g2fa61283f0c_0_41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65" name="Google Shape;765;g2fa61283f0c_0_417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g2fa61283f0c_0_5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75" name="Google Shape;775;g2fa61283f0c_0_57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2fa61283f0c_0_5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86" name="Google Shape;786;g2fa61283f0c_0_57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2fa61283f0c_0_5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95" name="Google Shape;795;g2fa61283f0c_0_58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 sz="1000"/>
              <a:t>ENES1 - Challenge:</a:t>
            </a:r>
            <a:r>
              <a:rPr lang="en" sz="1000"/>
              <a:t> The agricultural and insurance sectors can benefit heavily from high-resolution map data (a few hundred metres). However, the current CMIP6/EURO-CORDEX simulations or climate datasets provided by DestinE are at a much lower resolution. This use case pursues wider data exploitation by downscaling these datasets to a higher resolution. The downscaling will be performed by exploiting AI and statistical models with particular reference to systems based on Convolutional Neural Networks (CNN). These algorithms process two-dimensional inputs to return high-resolution maps and identify which system returns more reliable maps. Validation will happen in the agriculture and insurance sectors, where future business models can be explored.</a:t>
            </a:r>
            <a:endParaRPr sz="1000"/>
          </a:p>
          <a:p>
            <a:pPr indent="0" lvl="0" marL="0" rtl="0" algn="l">
              <a:spcBef>
                <a:spcPts val="0"/>
              </a:spcBef>
              <a:spcAft>
                <a:spcPts val="0"/>
              </a:spcAft>
              <a:buNone/>
            </a:pPr>
            <a:r>
              <a:rPr b="1" lang="en" sz="1000"/>
              <a:t>ENES2 - Challenge: </a:t>
            </a:r>
            <a:r>
              <a:rPr lang="en" sz="1000"/>
              <a:t>The ESGF Data Statistics service continuously collects information about data usage from the Earth System Grid Federation data nodes. A data-driven approach to data downloads can provide valuable insights to RI managers about infrastructure usage and potential issues connected with data transfer failures. Given the high number of downloads, such information could be exploited to identify and predict possible issues at the infrastructural level.</a:t>
            </a:r>
            <a:endParaRPr sz="1000"/>
          </a:p>
          <a:p>
            <a:pPr indent="0" lvl="0" marL="0" rtl="0" algn="l">
              <a:spcBef>
                <a:spcPts val="0"/>
              </a:spcBef>
              <a:spcAft>
                <a:spcPts val="0"/>
              </a:spcAft>
              <a:buClr>
                <a:schemeClr val="dk1"/>
              </a:buClr>
              <a:buSzPts val="1100"/>
              <a:buFont typeface="Arial"/>
              <a:buNone/>
            </a:pPr>
            <a:r>
              <a:rPr lang="en" sz="1000"/>
              <a:t> The use case will validate the DEP system through an AI application that exploits such data download information for early detection of changes in the download patterns and anomalies related to download failures.</a:t>
            </a:r>
            <a:endParaRPr sz="1000"/>
          </a:p>
          <a:p>
            <a:pPr indent="0" lvl="0" marL="0" rtl="0" algn="l">
              <a:spcBef>
                <a:spcPts val="0"/>
              </a:spcBef>
              <a:spcAft>
                <a:spcPts val="0"/>
              </a:spcAft>
              <a:buClr>
                <a:schemeClr val="dk1"/>
              </a:buClr>
              <a:buSzPts val="1100"/>
              <a:buFont typeface="Arial"/>
              <a:buNone/>
            </a:pPr>
            <a:r>
              <a:t/>
            </a:r>
            <a:endParaRPr sz="1000"/>
          </a:p>
          <a:p>
            <a:pPr indent="0" lvl="0" marL="0" rtl="0" algn="l">
              <a:spcBef>
                <a:spcPts val="0"/>
              </a:spcBef>
              <a:spcAft>
                <a:spcPts val="0"/>
              </a:spcAft>
              <a:buNone/>
            </a:pPr>
            <a:r>
              <a:rPr b="1" lang="en" sz="1000"/>
              <a:t>EISCAT1 - Challenge:</a:t>
            </a:r>
            <a:r>
              <a:rPr lang="en" sz="1000"/>
              <a:t> The EISCAT radars run observational campaigns defined by researchers and other end-users according to their needs and objectives. For every observational need, a radar experiment definition includes a number of requirements, like the geophysical conditions the users wish for during the experiment. However, the conditions in space might not be what the user requires for the experiment. The decision of ‘which experiment to run when’ is based on numerous external real-time data sets from satellites and ground instruments. This use case will train an AI model to support this complex decision-making to optimise the use of the radars. Validation of the model will be performed with different space conditions.</a:t>
            </a:r>
            <a:endParaRPr sz="1000"/>
          </a:p>
          <a:p>
            <a:pPr indent="0" lvl="0" marL="0" rtl="0" algn="l">
              <a:spcBef>
                <a:spcPts val="0"/>
              </a:spcBef>
              <a:spcAft>
                <a:spcPts val="0"/>
              </a:spcAft>
              <a:buNone/>
            </a:pPr>
            <a:r>
              <a:rPr b="1" lang="en" sz="1000"/>
              <a:t>EISCAT2  - Challenge:</a:t>
            </a:r>
            <a:r>
              <a:rPr lang="en" sz="1000"/>
              <a:t> Finding anomalies (e.g. rare events or disturbances) in the EISCAT data can be the basis for various data valorisation pathways. This use case will implement the concept to advance ‘sustainable space use’. With the advent of “New Space” (i.e. miniaturisation leading to ever smaller satellites, as well as rapidly increasing numbers of satellites), overcrowding of orbits increases the risk of collisions, thereby creating more space debris, which eventually can lead to cascading, i.e. causing a “chain reaction” (Kessler Syndrome). We will use the existing EISCAT data to identify events relating to the presence of space objects, establish occurrence statistics and find connections between these events, then identify anthropogenic objects that can threaten sustainable space use, while producing sets of tracks (range, range rate and RCS measurements) to be used for orbital determination.</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rPr b="1" lang="en" sz="1000"/>
              <a:t>BBMRI1 - Challenge: </a:t>
            </a:r>
            <a:r>
              <a:rPr lang="en" sz="1000"/>
              <a:t>This use case aims to identify a novel biomarker for stratifying colorectal cancer (CRC) risk through analysis of lymph node tissue abnormalities. Such a digital biomarker will facilitate the early detection and treatment of colorectal cancer, offering a more personalised approach to cancer care. Such a histological marker is not known by pathologists today and may only be identified with AI technologies in very large data sets. The use case will use a weakly supervised training approach guided by disease-free survival data. The dataset needed was scaled by the initial machine learning experiments and power calculations scaled the dataset needed to approx. 3.000 cases / 45.000 whole slide images of lymph nodes.</a:t>
            </a:r>
            <a:endParaRPr sz="1000"/>
          </a:p>
          <a:p>
            <a:pPr indent="0" lvl="0" marL="0" rtl="0" algn="l">
              <a:spcBef>
                <a:spcPts val="0"/>
              </a:spcBef>
              <a:spcAft>
                <a:spcPts val="0"/>
              </a:spcAft>
              <a:buNone/>
            </a:pPr>
            <a:r>
              <a:rPr b="1" lang="en" sz="1000"/>
              <a:t>BBMRI2 - Challenge: </a:t>
            </a:r>
            <a:r>
              <a:rPr lang="en" sz="1000"/>
              <a:t>There are many challenges in sharing Whole Slide Images (WSIs), such as privacy restrictions and missing consent to share the original data. Synthetic WSIs allow the creation of synthesised copies of datasets that can be shared by overcoming these challenges. Moreover, synthetic image generation can be leveraged to learn high-level representations of WSIs describing their content in a semantically meaningful way. In particular, we focus on training a model on CRC data, potentially generating images at resolutions up to 100,000 by 100,000 pixels. Generating images at such high resolutions is particularly challenging since it requires vast amounts of computational resources and training data. </a:t>
            </a:r>
            <a:endParaRPr sz="1000"/>
          </a:p>
          <a:p>
            <a:pPr indent="0" lvl="0" marL="0" rtl="0" algn="l">
              <a:spcBef>
                <a:spcPts val="0"/>
              </a:spcBef>
              <a:spcAft>
                <a:spcPts val="0"/>
              </a:spcAft>
              <a:buClr>
                <a:schemeClr val="dk1"/>
              </a:buClr>
              <a:buSzPts val="1100"/>
              <a:buFont typeface="Arial"/>
              <a:buNone/>
            </a:pPr>
            <a:r>
              <a:t/>
            </a:r>
            <a:endParaRPr sz="1000"/>
          </a:p>
          <a:p>
            <a:pPr indent="0" lvl="0" marL="0" rtl="0" algn="l">
              <a:spcBef>
                <a:spcPts val="0"/>
              </a:spcBef>
              <a:spcAft>
                <a:spcPts val="0"/>
              </a:spcAft>
              <a:buNone/>
            </a:pPr>
            <a:r>
              <a:rPr b="1" lang="en" sz="1000"/>
              <a:t>Euro-Bioimaging1 - Challenge: </a:t>
            </a:r>
            <a:r>
              <a:rPr lang="en" sz="1000"/>
              <a:t>Understanding, categorising and providing access to large cohorts of mixed life sciences imaging data requires computational understanding of those images. The most promising route towards this is through foundation models that capture domain understanding of heterogeneous image data and produce embeddings which support multiple downstream use cases, such as categorisation, similarity search and derived measurements. This use case will run a large-scale foundation model training exercise.</a:t>
            </a:r>
            <a:endParaRPr sz="1000"/>
          </a:p>
          <a:p>
            <a:pPr indent="0" lvl="0" marL="0" rtl="0" algn="l">
              <a:spcBef>
                <a:spcPts val="0"/>
              </a:spcBef>
              <a:spcAft>
                <a:spcPts val="0"/>
              </a:spcAft>
              <a:buNone/>
            </a:pPr>
            <a:r>
              <a:rPr b="1" lang="en" sz="1000">
                <a:solidFill>
                  <a:schemeClr val="dk1"/>
                </a:solidFill>
              </a:rPr>
              <a:t>Euro-Bioimaging2 - Challenge: </a:t>
            </a:r>
            <a:r>
              <a:rPr lang="en" sz="1000">
                <a:solidFill>
                  <a:schemeClr val="dk1"/>
                </a:solidFill>
              </a:rPr>
              <a:t>With the growing complexity and amount of data and tools at RIs, both users and operators struggle in finding and applying the right combinations of these to certain scientific cases. Generative chat engines could simplify this process through an AI-powered assistant and transform how users navigate and analyse the vast datasets available. The AI-powered assistant will also facilitate advanced data analysis tasks like cell counting and segmentation. This dual functionality aims to make both the exploration of the archive and the execution of complex analyses accessible to all users, including those without required technical expertise.</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None/>
            </a:pPr>
            <a:r>
              <a:t/>
            </a:r>
            <a:endParaRPr sz="10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g2fa61283f0c_0_6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19" name="Google Shape;819;g2fa61283f0c_0_60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g2fa61283f0c_0_37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50" name="Google Shape;850;g2fa61283f0c_0_374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2fa61283f0c_0_37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56" name="Google Shape;856;g2fa61283f0c_0_377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g2b45458f3d72dc08_177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solidFill>
                <a:schemeClr val="dk1"/>
              </a:solidFill>
            </a:endParaRPr>
          </a:p>
        </p:txBody>
      </p:sp>
      <p:sp>
        <p:nvSpPr>
          <p:cNvPr id="865" name="Google Shape;865;g2b45458f3d72dc08_17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2fa61283f0c_0_37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2fa61283f0c_0_372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g2fa61283f0c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74" name="Google Shape;874;g2fa61283f0c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g2fa61283f0c_0_310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90" name="Google Shape;890;g2fa61283f0c_0_310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g2fa61283f0c_0_31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19" name="Google Shape;919;g2fa61283f0c_0_313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g2fa61283f0c_0_37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51" name="Google Shape;951;g2fa61283f0c_0_372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g2b45458f3d72dc08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57" name="Google Shape;957;g2b45458f3d72dc08_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2b45458f3d72dc08_17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64" name="Google Shape;964;g2b45458f3d72dc08_175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g2b45458f3d72dc08_30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75" name="Google Shape;975;g2b45458f3d72dc08_309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g2b45458f3d72dc08_17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89" name="Google Shape;989;g2b45458f3d72dc08_175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4" name="Shape 994"/>
        <p:cNvGrpSpPr/>
        <p:nvPr/>
      </p:nvGrpSpPr>
      <p:grpSpPr>
        <a:xfrm>
          <a:off x="0" y="0"/>
          <a:ext cx="0" cy="0"/>
          <a:chOff x="0" y="0"/>
          <a:chExt cx="0" cy="0"/>
        </a:xfrm>
      </p:grpSpPr>
      <p:sp>
        <p:nvSpPr>
          <p:cNvPr id="995" name="Google Shape;995;g2b45458f3d72dc08_2410:notes"/>
          <p:cNvSpPr txBox="1"/>
          <p:nvPr>
            <p:ph idx="1" type="body"/>
          </p:nvPr>
        </p:nvSpPr>
        <p:spPr>
          <a:xfrm>
            <a:off x="685787" y="4343386"/>
            <a:ext cx="5486400" cy="4114800"/>
          </a:xfrm>
          <a:prstGeom prst="rect">
            <a:avLst/>
          </a:prstGeom>
          <a:noFill/>
          <a:ln>
            <a:noFill/>
          </a:ln>
        </p:spPr>
        <p:txBody>
          <a:bodyPr anchorCtr="0" anchor="t" bIns="81475" lIns="81475" spcFirstLastPara="1" rIns="81475" wrap="square" tIns="81475">
            <a:noAutofit/>
          </a:bodyPr>
          <a:lstStyle/>
          <a:p>
            <a:pPr indent="0" lvl="0" marL="406400" rtl="0" algn="l">
              <a:spcBef>
                <a:spcPts val="0"/>
              </a:spcBef>
              <a:spcAft>
                <a:spcPts val="0"/>
              </a:spcAft>
              <a:buSzPts val="1000"/>
              <a:buNone/>
            </a:pPr>
            <a:r>
              <a:t/>
            </a:r>
            <a:endParaRPr/>
          </a:p>
        </p:txBody>
      </p:sp>
      <p:sp>
        <p:nvSpPr>
          <p:cNvPr id="996" name="Google Shape;996;g2b45458f3d72dc08_2410: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2" name="Shape 1012"/>
        <p:cNvGrpSpPr/>
        <p:nvPr/>
      </p:nvGrpSpPr>
      <p:grpSpPr>
        <a:xfrm>
          <a:off x="0" y="0"/>
          <a:ext cx="0" cy="0"/>
          <a:chOff x="0" y="0"/>
          <a:chExt cx="0" cy="0"/>
        </a:xfrm>
      </p:grpSpPr>
      <p:sp>
        <p:nvSpPr>
          <p:cNvPr id="1013" name="Google Shape;1013;g2fa61283f0c_0_41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14" name="Google Shape;1014;g2fa61283f0c_0_418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2cf3d024639_0_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2cf3d024639_0_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g2b45458f3d72dc08_17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21" name="Google Shape;1021;g2b45458f3d72dc08_176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8" name="Shape 1028"/>
        <p:cNvGrpSpPr/>
        <p:nvPr/>
      </p:nvGrpSpPr>
      <p:grpSpPr>
        <a:xfrm>
          <a:off x="0" y="0"/>
          <a:ext cx="0" cy="0"/>
          <a:chOff x="0" y="0"/>
          <a:chExt cx="0" cy="0"/>
        </a:xfrm>
      </p:grpSpPr>
      <p:sp>
        <p:nvSpPr>
          <p:cNvPr id="1029" name="Google Shape;1029;g2fa61283f0c_0_37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30" name="Google Shape;1030;g2fa61283f0c_0_375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g2b45458f3d72dc08_30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42" name="Google Shape;1042;g2b45458f3d72dc08_302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1" name="Shape 1061"/>
        <p:cNvGrpSpPr/>
        <p:nvPr/>
      </p:nvGrpSpPr>
      <p:grpSpPr>
        <a:xfrm>
          <a:off x="0" y="0"/>
          <a:ext cx="0" cy="0"/>
          <a:chOff x="0" y="0"/>
          <a:chExt cx="0" cy="0"/>
        </a:xfrm>
      </p:grpSpPr>
      <p:sp>
        <p:nvSpPr>
          <p:cNvPr id="1062" name="Google Shape;1062;g2b45458f3d72dc08_30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63" name="Google Shape;1063;g2b45458f3d72dc08_303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g2b45458f3d72dc08_30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73" name="Google Shape;1073;g2b45458f3d72dc08_304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0" name="Shape 1080"/>
        <p:cNvGrpSpPr/>
        <p:nvPr/>
      </p:nvGrpSpPr>
      <p:grpSpPr>
        <a:xfrm>
          <a:off x="0" y="0"/>
          <a:ext cx="0" cy="0"/>
          <a:chOff x="0" y="0"/>
          <a:chExt cx="0" cy="0"/>
        </a:xfrm>
      </p:grpSpPr>
      <p:sp>
        <p:nvSpPr>
          <p:cNvPr id="1081" name="Google Shape;1081;g2b45458f3d72dc08_30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82" name="Google Shape;1082;g2b45458f3d72dc08_305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9" name="Shape 1089"/>
        <p:cNvGrpSpPr/>
        <p:nvPr/>
      </p:nvGrpSpPr>
      <p:grpSpPr>
        <a:xfrm>
          <a:off x="0" y="0"/>
          <a:ext cx="0" cy="0"/>
          <a:chOff x="0" y="0"/>
          <a:chExt cx="0" cy="0"/>
        </a:xfrm>
      </p:grpSpPr>
      <p:sp>
        <p:nvSpPr>
          <p:cNvPr id="1090" name="Google Shape;1090;g2b45458f3d72dc08_31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91" name="Google Shape;1091;g2b45458f3d72dc08_311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2b45458f3d72dc08_12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2b45458f3d72dc08_12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2df0cda2595_0_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2df0cda2595_0_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2fa61283f0c_0_11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12" name="Google Shape;612;g2fa61283f0c_0_118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
              <a:t>3 target user groups supported by EGI</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2fa61283f0c_0_12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31" name="Google Shape;631;g2fa61283f0c_0_120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2fa61283f0c_0_2483:notes"/>
          <p:cNvSpPr txBox="1"/>
          <p:nvPr>
            <p:ph idx="1" type="body"/>
          </p:nvPr>
        </p:nvSpPr>
        <p:spPr>
          <a:xfrm>
            <a:off x="756000" y="5078520"/>
            <a:ext cx="6047700" cy="4811100"/>
          </a:xfrm>
          <a:prstGeom prst="rect">
            <a:avLst/>
          </a:prstGeom>
          <a:noFill/>
          <a:ln>
            <a:noFill/>
          </a:ln>
        </p:spPr>
        <p:txBody>
          <a:bodyPr anchorCtr="0" anchor="t" bIns="45700" lIns="91425" spcFirstLastPara="1" rIns="91425" wrap="square" tIns="45700">
            <a:noAutofit/>
          </a:bodyPr>
          <a:lstStyle/>
          <a:p>
            <a:pPr indent="0" lvl="0" marL="228600" rtl="0" algn="l">
              <a:lnSpc>
                <a:spcPct val="115000"/>
              </a:lnSpc>
              <a:spcBef>
                <a:spcPts val="0"/>
              </a:spcBef>
              <a:spcAft>
                <a:spcPts val="0"/>
              </a:spcAft>
              <a:buClr>
                <a:srgbClr val="002060"/>
              </a:buClr>
              <a:buSzPts val="3400"/>
              <a:buFont typeface="Arial"/>
              <a:buNone/>
            </a:pPr>
            <a:r>
              <a:rPr b="1" i="0" lang="en" sz="1400" u="none" cap="none" strike="noStrike">
                <a:solidFill>
                  <a:schemeClr val="accent1"/>
                </a:solidFill>
                <a:latin typeface="DM Sans"/>
                <a:ea typeface="DM Sans"/>
                <a:cs typeface="DM Sans"/>
                <a:sym typeface="DM Sans"/>
              </a:rPr>
              <a:t>Marine environmental management and implementing ocean restoration initiatives </a:t>
            </a:r>
            <a:r>
              <a:rPr b="1" i="0" lang="en" sz="1400" u="none" cap="none" strike="noStrike">
                <a:solidFill>
                  <a:srgbClr val="0E67AD"/>
                </a:solidFill>
                <a:latin typeface="DM Sans"/>
                <a:ea typeface="DM Sans"/>
                <a:cs typeface="DM Sans"/>
                <a:sym typeface="DM Sans"/>
              </a:rPr>
              <a:t>require more  knowledge and understanding. </a:t>
            </a:r>
            <a:r>
              <a:rPr b="1" lang="en" sz="1200">
                <a:solidFill>
                  <a:srgbClr val="002060"/>
                </a:solidFill>
                <a:latin typeface="DM Sans"/>
                <a:ea typeface="DM Sans"/>
                <a:cs typeface="DM Sans"/>
                <a:sym typeface="DM Sans"/>
              </a:rPr>
              <a:t>The implementation requires an increase of our overall knowledge, demanding more science and improved access to observation data and analytical processing</a:t>
            </a:r>
            <a:r>
              <a:rPr lang="en" sz="1200">
                <a:solidFill>
                  <a:srgbClr val="002060"/>
                </a:solidFill>
                <a:latin typeface="DM Sans"/>
                <a:ea typeface="DM Sans"/>
                <a:cs typeface="DM Sans"/>
                <a:sym typeface="DM Sans"/>
              </a:rPr>
              <a:t>. This builds upon national environmental observation and monitoring networks and programs, complemented with EU initiatives such as the Copernicus programme (CMEMS) and EMODnet, and European Research Infrastructures (RIs). </a:t>
            </a:r>
            <a:r>
              <a:rPr b="1" lang="en" sz="1200">
                <a:solidFill>
                  <a:srgbClr val="5E5E5E"/>
                </a:solidFill>
                <a:latin typeface="DM Sans"/>
                <a:ea typeface="DM Sans"/>
                <a:cs typeface="DM Sans"/>
                <a:sym typeface="DM Sans"/>
              </a:rPr>
              <a:t>Great additional potential in collecting and processing image data using high-performance image analysis tools, including Artificial Intelligence (AI) techniques, and in more sharing of image repositories.</a:t>
            </a:r>
            <a:endParaRPr sz="1200">
              <a:solidFill>
                <a:srgbClr val="002060"/>
              </a:solidFill>
              <a:latin typeface="DM Sans"/>
              <a:ea typeface="DM Sans"/>
              <a:cs typeface="DM Sans"/>
              <a:sym typeface="DM Sans"/>
            </a:endParaRPr>
          </a:p>
        </p:txBody>
      </p:sp>
      <p:sp>
        <p:nvSpPr>
          <p:cNvPr id="640" name="Google Shape;640;g2fa61283f0c_0_2483:notes"/>
          <p:cNvSpPr/>
          <p:nvPr>
            <p:ph idx="2" type="sldImg"/>
          </p:nvPr>
        </p:nvSpPr>
        <p:spPr>
          <a:xfrm>
            <a:off x="217488" y="812800"/>
            <a:ext cx="7124700" cy="40083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2fa61283f0c_0_25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74" name="Google Shape;674;g2fa61283f0c_0_251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2000"/>
              </a:spcBef>
              <a:spcAft>
                <a:spcPts val="0"/>
              </a:spcAft>
              <a:buSzPts val="14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0.pn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twitter.com/EGI_eInfra" TargetMode="External"/><Relationship Id="rId3" Type="http://schemas.openxmlformats.org/officeDocument/2006/relationships/hyperlink" Target="https://www.linkedin.com/company/1024536" TargetMode="External"/><Relationship Id="rId4" Type="http://schemas.openxmlformats.org/officeDocument/2006/relationships/image" Target="../media/image22.png"/><Relationship Id="rId5" Type="http://schemas.openxmlformats.org/officeDocument/2006/relationships/hyperlink" Target="https://www.youtube.com/c/EGIFederation" TargetMode="External"/><Relationship Id="rId6"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twitter.com/EGI_eInfra" TargetMode="External"/><Relationship Id="rId3" Type="http://schemas.openxmlformats.org/officeDocument/2006/relationships/hyperlink" Target="https://www.linkedin.com/company/1024536" TargetMode="External"/><Relationship Id="rId4" Type="http://schemas.openxmlformats.org/officeDocument/2006/relationships/image" Target="../media/image22.png"/><Relationship Id="rId5" Type="http://schemas.openxmlformats.org/officeDocument/2006/relationships/hyperlink" Target="https://www.youtube.com/c/EGIFederation" TargetMode="External"/><Relationship Id="rId6"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3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3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6.png"/><Relationship Id="rId3" Type="http://schemas.openxmlformats.org/officeDocument/2006/relationships/image" Target="../media/image10.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6.png"/><Relationship Id="rId3"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6.png"/><Relationship Id="rId3"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6.png"/><Relationship Id="rId3" Type="http://schemas.openxmlformats.org/officeDocument/2006/relationships/image" Target="../media/image10.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png"/><Relationship Id="rId3" Type="http://schemas.openxmlformats.org/officeDocument/2006/relationships/image" Target="../media/image1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5.png"/><Relationship Id="rId4" Type="http://schemas.openxmlformats.org/officeDocument/2006/relationships/image" Target="../media/image17.png"/><Relationship Id="rId11" Type="http://schemas.openxmlformats.org/officeDocument/2006/relationships/image" Target="../media/image19.png"/><Relationship Id="rId10" Type="http://schemas.openxmlformats.org/officeDocument/2006/relationships/hyperlink" Target="https://www.youtube.com/c/EGIFederation" TargetMode="External"/><Relationship Id="rId12" Type="http://schemas.openxmlformats.org/officeDocument/2006/relationships/image" Target="../media/image6.png"/><Relationship Id="rId9" Type="http://schemas.openxmlformats.org/officeDocument/2006/relationships/image" Target="../media/image18.png"/><Relationship Id="rId5" Type="http://schemas.openxmlformats.org/officeDocument/2006/relationships/image" Target="../media/image4.png"/><Relationship Id="rId6" Type="http://schemas.openxmlformats.org/officeDocument/2006/relationships/hyperlink" Target="https://twitter.com/EGI_eInfra" TargetMode="External"/><Relationship Id="rId7" Type="http://schemas.openxmlformats.org/officeDocument/2006/relationships/image" Target="../media/image14.png"/><Relationship Id="rId8" Type="http://schemas.openxmlformats.org/officeDocument/2006/relationships/hyperlink" Target="https://www.linkedin.com/company/1024536" TargetMode="Externa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6.png"/><Relationship Id="rId3" Type="http://schemas.openxmlformats.org/officeDocument/2006/relationships/image" Target="../media/image17.png"/><Relationship Id="rId4" Type="http://schemas.openxmlformats.org/officeDocument/2006/relationships/hyperlink" Target="https://twitter.com/EGI_eInfra" TargetMode="External"/><Relationship Id="rId10" Type="http://schemas.openxmlformats.org/officeDocument/2006/relationships/image" Target="../media/image6.png"/><Relationship Id="rId9" Type="http://schemas.openxmlformats.org/officeDocument/2006/relationships/image" Target="../media/image19.png"/><Relationship Id="rId5" Type="http://schemas.openxmlformats.org/officeDocument/2006/relationships/image" Target="../media/image14.png"/><Relationship Id="rId6" Type="http://schemas.openxmlformats.org/officeDocument/2006/relationships/hyperlink" Target="https://www.linkedin.com/company/1024536" TargetMode="External"/><Relationship Id="rId7" Type="http://schemas.openxmlformats.org/officeDocument/2006/relationships/image" Target="../media/image18.png"/><Relationship Id="rId8" Type="http://schemas.openxmlformats.org/officeDocument/2006/relationships/hyperlink" Target="https://www.youtube.com/c/EGIFederation" TargetMode="Externa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6.png"/><Relationship Id="rId3"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jp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2.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Blank" showMasterSp="0" type="tx">
  <p:cSld name="TITLE_AND_BODY">
    <p:spTree>
      <p:nvGrpSpPr>
        <p:cNvPr id="12" name="Shape 12"/>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 Image - Divider" showMasterSp="0">
  <p:cSld name="Image - Divider">
    <p:bg>
      <p:bgPr>
        <a:solidFill>
          <a:srgbClr val="09142E"/>
        </a:solidFill>
      </p:bgPr>
    </p:bg>
    <p:spTree>
      <p:nvGrpSpPr>
        <p:cNvPr id="89" name="Shape 89"/>
        <p:cNvGrpSpPr/>
        <p:nvPr/>
      </p:nvGrpSpPr>
      <p:grpSpPr>
        <a:xfrm>
          <a:off x="0" y="0"/>
          <a:ext cx="0" cy="0"/>
          <a:chOff x="0" y="0"/>
          <a:chExt cx="0" cy="0"/>
        </a:xfrm>
      </p:grpSpPr>
      <p:pic>
        <p:nvPicPr>
          <p:cNvPr descr="Picture 2" id="90" name="Google Shape;90;p11"/>
          <p:cNvPicPr preferRelativeResize="0"/>
          <p:nvPr/>
        </p:nvPicPr>
        <p:blipFill rotWithShape="1">
          <a:blip r:embed="rId2">
            <a:alphaModFix/>
          </a:blip>
          <a:srcRect b="0" l="0" r="0" t="0"/>
          <a:stretch/>
        </p:blipFill>
        <p:spPr>
          <a:xfrm>
            <a:off x="-191911" y="-107950"/>
            <a:ext cx="24756533" cy="13925550"/>
          </a:xfrm>
          <a:prstGeom prst="rect">
            <a:avLst/>
          </a:prstGeom>
          <a:noFill/>
          <a:ln>
            <a:noFill/>
          </a:ln>
        </p:spPr>
      </p:pic>
      <p:sp>
        <p:nvSpPr>
          <p:cNvPr id="91" name="Google Shape;91;p11"/>
          <p:cNvSpPr/>
          <p:nvPr/>
        </p:nvSpPr>
        <p:spPr>
          <a:xfrm>
            <a:off x="-191912" y="-66776"/>
            <a:ext cx="24756533" cy="13849552"/>
          </a:xfrm>
          <a:prstGeom prst="rect">
            <a:avLst/>
          </a:prstGeom>
          <a:solidFill>
            <a:srgbClr val="09142E">
              <a:alpha val="600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g 32x.png" id="92" name="Google Shape;92;p11"/>
          <p:cNvPicPr preferRelativeResize="0"/>
          <p:nvPr/>
        </p:nvPicPr>
        <p:blipFill rotWithShape="1">
          <a:blip r:embed="rId3">
            <a:alphaModFix/>
          </a:blip>
          <a:srcRect b="0" l="0" r="0" t="0"/>
          <a:stretch/>
        </p:blipFill>
        <p:spPr>
          <a:xfrm>
            <a:off x="17129419" y="-800684"/>
            <a:ext cx="7298147" cy="15317367"/>
          </a:xfrm>
          <a:prstGeom prst="rect">
            <a:avLst/>
          </a:prstGeom>
          <a:noFill/>
          <a:ln>
            <a:noFill/>
          </a:ln>
        </p:spPr>
      </p:pic>
      <p:pic>
        <p:nvPicPr>
          <p:cNvPr descr="Frame 132x.png" id="93" name="Google Shape;93;p11"/>
          <p:cNvPicPr preferRelativeResize="0"/>
          <p:nvPr/>
        </p:nvPicPr>
        <p:blipFill rotWithShape="1">
          <a:blip r:embed="rId4">
            <a:alphaModFix/>
          </a:blip>
          <a:srcRect b="0" l="0" r="0" t="0"/>
          <a:stretch/>
        </p:blipFill>
        <p:spPr>
          <a:xfrm rot="5400000">
            <a:off x="14572301" y="1010510"/>
            <a:ext cx="2813261" cy="2813261"/>
          </a:xfrm>
          <a:prstGeom prst="rect">
            <a:avLst/>
          </a:prstGeom>
          <a:noFill/>
          <a:ln>
            <a:noFill/>
          </a:ln>
        </p:spPr>
      </p:pic>
      <p:sp>
        <p:nvSpPr>
          <p:cNvPr id="94" name="Google Shape;94;p11"/>
          <p:cNvSpPr txBox="1"/>
          <p:nvPr>
            <p:ph idx="1" type="body"/>
          </p:nvPr>
        </p:nvSpPr>
        <p:spPr>
          <a:xfrm>
            <a:off x="1209182" y="9219545"/>
            <a:ext cx="11318423" cy="1238159"/>
          </a:xfrm>
          <a:prstGeom prst="rect">
            <a:avLst/>
          </a:prstGeom>
          <a:noFill/>
          <a:ln>
            <a:noFill/>
          </a:ln>
        </p:spPr>
        <p:txBody>
          <a:bodyPr anchorCtr="0" anchor="ctr" bIns="0" lIns="0" spcFirstLastPara="1" rIns="0" wrap="square" tIns="0">
            <a:spAutoFit/>
          </a:bodyPr>
          <a:lstStyle>
            <a:lvl1pPr indent="-228600" lvl="0" marL="457200" marR="0" rtl="0" algn="l">
              <a:lnSpc>
                <a:spcPct val="80000"/>
              </a:lnSpc>
              <a:spcBef>
                <a:spcPts val="0"/>
              </a:spcBef>
              <a:spcAft>
                <a:spcPts val="0"/>
              </a:spcAft>
              <a:buClr>
                <a:srgbClr val="FFFFFF"/>
              </a:buClr>
              <a:buSzPts val="9600"/>
              <a:buFont typeface="DM Sans"/>
              <a:buNone/>
              <a:defRPr i="0" sz="96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95" name="Google Shape;95;p11"/>
          <p:cNvSpPr txBox="1"/>
          <p:nvPr>
            <p:ph idx="2" type="body"/>
          </p:nvPr>
        </p:nvSpPr>
        <p:spPr>
          <a:xfrm>
            <a:off x="1209182" y="6753290"/>
            <a:ext cx="11318424" cy="615553"/>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EF8200"/>
              </a:buClr>
              <a:buSzPts val="4000"/>
              <a:buFont typeface="DM Sans"/>
              <a:buNone/>
              <a:defRPr b="0" i="0" sz="40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96" name="Google Shape;96;p11"/>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97" name="Google Shape;97;p11"/>
          <p:cNvSpPr/>
          <p:nvPr/>
        </p:nvSpPr>
        <p:spPr>
          <a:xfrm>
            <a:off x="1183823" y="-1494181"/>
            <a:ext cx="3512100" cy="44058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id="98" name="Google Shape;98;p11"/>
          <p:cNvPicPr preferRelativeResize="0"/>
          <p:nvPr/>
        </p:nvPicPr>
        <p:blipFill>
          <a:blip r:embed="rId5">
            <a:alphaModFix/>
          </a:blip>
          <a:stretch>
            <a:fillRect/>
          </a:stretch>
        </p:blipFill>
        <p:spPr>
          <a:xfrm>
            <a:off x="1799975" y="489575"/>
            <a:ext cx="2267000" cy="173135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 Content - Text only">
  <p:cSld name="Content - Text with Bullet">
    <p:spTree>
      <p:nvGrpSpPr>
        <p:cNvPr id="99" name="Shape 99"/>
        <p:cNvGrpSpPr/>
        <p:nvPr/>
      </p:nvGrpSpPr>
      <p:grpSpPr>
        <a:xfrm>
          <a:off x="0" y="0"/>
          <a:ext cx="0" cy="0"/>
          <a:chOff x="0" y="0"/>
          <a:chExt cx="0" cy="0"/>
        </a:xfrm>
      </p:grpSpPr>
      <p:pic>
        <p:nvPicPr>
          <p:cNvPr descr="Image" id="100" name="Google Shape;100;p12"/>
          <p:cNvPicPr preferRelativeResize="0"/>
          <p:nvPr/>
        </p:nvPicPr>
        <p:blipFill rotWithShape="1">
          <a:blip r:embed="rId2">
            <a:alphaModFix amt="25000"/>
          </a:blip>
          <a:srcRect b="11" l="0" r="0" t="12"/>
          <a:stretch/>
        </p:blipFill>
        <p:spPr>
          <a:xfrm>
            <a:off x="19856949" y="815931"/>
            <a:ext cx="4902205" cy="12315870"/>
          </a:xfrm>
          <a:prstGeom prst="rect">
            <a:avLst/>
          </a:prstGeom>
          <a:noFill/>
          <a:ln>
            <a:noFill/>
          </a:ln>
        </p:spPr>
      </p:pic>
      <p:grpSp>
        <p:nvGrpSpPr>
          <p:cNvPr id="101" name="Google Shape;101;p12"/>
          <p:cNvGrpSpPr/>
          <p:nvPr/>
        </p:nvGrpSpPr>
        <p:grpSpPr>
          <a:xfrm>
            <a:off x="313398" y="-641338"/>
            <a:ext cx="1926057" cy="2416205"/>
            <a:chOff x="0" y="0"/>
            <a:chExt cx="1926056" cy="2416204"/>
          </a:xfrm>
        </p:grpSpPr>
        <p:sp>
          <p:nvSpPr>
            <p:cNvPr id="102" name="Google Shape;102;p12"/>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103" name="Google Shape;103;p12"/>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104" name="Google Shape;104;p12"/>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05" name="Google Shape;105;p12"/>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106" name="Google Shape;106;p12"/>
          <p:cNvSpPr txBox="1"/>
          <p:nvPr>
            <p:ph idx="2" type="body"/>
          </p:nvPr>
        </p:nvSpPr>
        <p:spPr>
          <a:xfrm>
            <a:off x="1015999" y="2844812"/>
            <a:ext cx="22578900" cy="69897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0"/>
              </a:spcBef>
              <a:spcAft>
                <a:spcPts val="0"/>
              </a:spcAft>
              <a:buClr>
                <a:srgbClr val="828282"/>
              </a:buClr>
              <a:buSzPts val="3200"/>
              <a:buFont typeface="Arial"/>
              <a:buChar char="•"/>
              <a:defRPr b="0" i="0" sz="3200" u="none" cap="none" strike="noStrike">
                <a:solidFill>
                  <a:srgbClr val="828282"/>
                </a:solidFill>
                <a:latin typeface="DM Sans"/>
                <a:ea typeface="DM Sans"/>
                <a:cs typeface="DM Sans"/>
                <a:sym typeface="DM Sans"/>
              </a:defRPr>
            </a:lvl1pPr>
            <a:lvl2pPr indent="-431800" lvl="1" marL="914400" marR="0" rtl="0" algn="l">
              <a:lnSpc>
                <a:spcPct val="100000"/>
              </a:lnSpc>
              <a:spcBef>
                <a:spcPts val="0"/>
              </a:spcBef>
              <a:spcAft>
                <a:spcPts val="0"/>
              </a:spcAft>
              <a:buClr>
                <a:srgbClr val="828282"/>
              </a:buClr>
              <a:buSzPts val="3200"/>
              <a:buFont typeface="Arial"/>
              <a:buChar char="•"/>
              <a:defRPr b="0" i="0" sz="3200" u="none" cap="none" strike="noStrike">
                <a:solidFill>
                  <a:srgbClr val="828282"/>
                </a:solidFill>
                <a:latin typeface="DM Sans"/>
                <a:ea typeface="DM Sans"/>
                <a:cs typeface="DM Sans"/>
                <a:sym typeface="DM Sans"/>
              </a:defRPr>
            </a:lvl2pPr>
            <a:lvl3pPr indent="-431800" lvl="2" marL="1371600" marR="0" rtl="0" algn="l">
              <a:lnSpc>
                <a:spcPct val="100000"/>
              </a:lnSpc>
              <a:spcBef>
                <a:spcPts val="0"/>
              </a:spcBef>
              <a:spcAft>
                <a:spcPts val="0"/>
              </a:spcAft>
              <a:buClr>
                <a:srgbClr val="828282"/>
              </a:buClr>
              <a:buSzPts val="3200"/>
              <a:buFont typeface="Arial"/>
              <a:buChar char="•"/>
              <a:defRPr b="0" i="0" sz="3200" u="none" cap="none" strike="noStrike">
                <a:solidFill>
                  <a:srgbClr val="828282"/>
                </a:solidFill>
                <a:latin typeface="DM Sans"/>
                <a:ea typeface="DM Sans"/>
                <a:cs typeface="DM Sans"/>
                <a:sym typeface="DM Sans"/>
              </a:defRPr>
            </a:lvl3pPr>
            <a:lvl4pPr indent="-431800" lvl="3" marL="1828800" marR="0" rtl="0" algn="l">
              <a:lnSpc>
                <a:spcPct val="100000"/>
              </a:lnSpc>
              <a:spcBef>
                <a:spcPts val="0"/>
              </a:spcBef>
              <a:spcAft>
                <a:spcPts val="0"/>
              </a:spcAft>
              <a:buClr>
                <a:srgbClr val="828282"/>
              </a:buClr>
              <a:buSzPts val="3200"/>
              <a:buFont typeface="Arial"/>
              <a:buChar char="•"/>
              <a:defRPr b="0" i="0" sz="3200" u="none" cap="none" strike="noStrike">
                <a:solidFill>
                  <a:srgbClr val="828282"/>
                </a:solidFill>
                <a:latin typeface="DM Sans"/>
                <a:ea typeface="DM Sans"/>
                <a:cs typeface="DM Sans"/>
                <a:sym typeface="DM Sans"/>
              </a:defRPr>
            </a:lvl4pPr>
            <a:lvl5pPr indent="-431800" lvl="4" marL="2286000" marR="0" rtl="0" algn="l">
              <a:lnSpc>
                <a:spcPct val="100000"/>
              </a:lnSpc>
              <a:spcBef>
                <a:spcPts val="0"/>
              </a:spcBef>
              <a:spcAft>
                <a:spcPts val="0"/>
              </a:spcAft>
              <a:buClr>
                <a:srgbClr val="828282"/>
              </a:buClr>
              <a:buSzPts val="3200"/>
              <a:buFont typeface="Arial"/>
              <a:buChar char="•"/>
              <a:defRPr b="0" i="0" sz="3200" u="none" cap="none" strike="noStrike">
                <a:solidFill>
                  <a:srgbClr val="828282"/>
                </a:solidFill>
                <a:latin typeface="DM Sans"/>
                <a:ea typeface="DM Sans"/>
                <a:cs typeface="DM Sans"/>
                <a:sym typeface="DM Sans"/>
              </a:defRPr>
            </a:lvl5pPr>
            <a:lvl6pPr indent="-431800" lvl="5" marL="2743200" marR="0" rtl="0" algn="l">
              <a:lnSpc>
                <a:spcPct val="100000"/>
              </a:lnSpc>
              <a:spcBef>
                <a:spcPts val="0"/>
              </a:spcBef>
              <a:spcAft>
                <a:spcPts val="0"/>
              </a:spcAft>
              <a:buClr>
                <a:srgbClr val="828282"/>
              </a:buClr>
              <a:buSzPts val="3200"/>
              <a:buFont typeface="DM Sans"/>
              <a:buChar char="•"/>
              <a:defRPr b="0" i="0" sz="3200" u="none" cap="none" strike="noStrike">
                <a:solidFill>
                  <a:srgbClr val="828282"/>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07" name="Google Shape;107;p12"/>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pic>
        <p:nvPicPr>
          <p:cNvPr id="108" name="Google Shape;108;p12"/>
          <p:cNvPicPr preferRelativeResize="0"/>
          <p:nvPr/>
        </p:nvPicPr>
        <p:blipFill>
          <a:blip r:embed="rId4">
            <a:alphaModFix/>
          </a:blip>
          <a:stretch>
            <a:fillRect/>
          </a:stretch>
        </p:blipFill>
        <p:spPr>
          <a:xfrm>
            <a:off x="638100" y="471123"/>
            <a:ext cx="1276649" cy="975006"/>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 Content - Text bullet">
  <p:cSld name="Content - Text Only (v2)">
    <p:spTree>
      <p:nvGrpSpPr>
        <p:cNvPr id="109" name="Shape 109"/>
        <p:cNvGrpSpPr/>
        <p:nvPr/>
      </p:nvGrpSpPr>
      <p:grpSpPr>
        <a:xfrm>
          <a:off x="0" y="0"/>
          <a:ext cx="0" cy="0"/>
          <a:chOff x="0" y="0"/>
          <a:chExt cx="0" cy="0"/>
        </a:xfrm>
      </p:grpSpPr>
      <p:pic>
        <p:nvPicPr>
          <p:cNvPr descr="Image" id="110" name="Google Shape;110;p13"/>
          <p:cNvPicPr preferRelativeResize="0"/>
          <p:nvPr/>
        </p:nvPicPr>
        <p:blipFill rotWithShape="1">
          <a:blip r:embed="rId2">
            <a:alphaModFix amt="25000"/>
          </a:blip>
          <a:srcRect b="11" l="0" r="0" t="12"/>
          <a:stretch/>
        </p:blipFill>
        <p:spPr>
          <a:xfrm>
            <a:off x="19856949" y="815931"/>
            <a:ext cx="4902205" cy="12315870"/>
          </a:xfrm>
          <a:prstGeom prst="rect">
            <a:avLst/>
          </a:prstGeom>
          <a:noFill/>
          <a:ln>
            <a:noFill/>
          </a:ln>
        </p:spPr>
      </p:pic>
      <p:grpSp>
        <p:nvGrpSpPr>
          <p:cNvPr id="111" name="Google Shape;111;p13"/>
          <p:cNvGrpSpPr/>
          <p:nvPr/>
        </p:nvGrpSpPr>
        <p:grpSpPr>
          <a:xfrm>
            <a:off x="313398" y="-641338"/>
            <a:ext cx="1926057" cy="2416205"/>
            <a:chOff x="0" y="0"/>
            <a:chExt cx="1926056" cy="2416204"/>
          </a:xfrm>
        </p:grpSpPr>
        <p:sp>
          <p:nvSpPr>
            <p:cNvPr id="112" name="Google Shape;112;p13"/>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113" name="Google Shape;113;p13"/>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114" name="Google Shape;114;p13"/>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15" name="Google Shape;115;p13"/>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116" name="Google Shape;116;p13"/>
          <p:cNvSpPr txBox="1"/>
          <p:nvPr>
            <p:ph idx="2" type="body"/>
          </p:nvPr>
        </p:nvSpPr>
        <p:spPr>
          <a:xfrm>
            <a:off x="1016000" y="2903618"/>
            <a:ext cx="22579013" cy="8277142"/>
          </a:xfrm>
          <a:prstGeom prst="rect">
            <a:avLst/>
          </a:prstGeom>
          <a:noFill/>
          <a:ln>
            <a:noFill/>
          </a:ln>
        </p:spPr>
        <p:txBody>
          <a:bodyPr anchorCtr="0" anchor="t" bIns="45700" lIns="91425" spcFirstLastPara="1" rIns="91425" wrap="square" tIns="45700">
            <a:noAutofit/>
          </a:bodyPr>
          <a:lstStyle>
            <a:lvl1pPr indent="-425450" lvl="0" marL="457200" marR="0" rtl="0" algn="l">
              <a:lnSpc>
                <a:spcPct val="115000"/>
              </a:lnSpc>
              <a:spcBef>
                <a:spcPts val="0"/>
              </a:spcBef>
              <a:spcAft>
                <a:spcPts val="0"/>
              </a:spcAft>
              <a:buClr>
                <a:schemeClr val="accent2"/>
              </a:buClr>
              <a:buSzPts val="3100"/>
              <a:buChar char="•"/>
              <a:defRPr b="1" i="0" sz="4300" u="none" cap="none" strike="noStrike">
                <a:solidFill>
                  <a:srgbClr val="0061B0"/>
                </a:solidFill>
                <a:latin typeface="DM Sans"/>
                <a:ea typeface="DM Sans"/>
                <a:cs typeface="DM Sans"/>
                <a:sym typeface="DM Sans"/>
              </a:defRPr>
            </a:lvl1pPr>
            <a:lvl2pPr indent="-431800" lvl="1" marL="914400" marR="0" rtl="0" algn="l">
              <a:lnSpc>
                <a:spcPct val="115000"/>
              </a:lnSpc>
              <a:spcBef>
                <a:spcPts val="0"/>
              </a:spcBef>
              <a:spcAft>
                <a:spcPts val="0"/>
              </a:spcAft>
              <a:buClr>
                <a:srgbClr val="828282"/>
              </a:buClr>
              <a:buSzPts val="3200"/>
              <a:buChar char="•"/>
              <a:defRPr b="1" i="0" sz="3200" u="none" cap="none" strike="noStrike">
                <a:solidFill>
                  <a:srgbClr val="828282"/>
                </a:solidFill>
                <a:latin typeface="DM Sans"/>
                <a:ea typeface="DM Sans"/>
                <a:cs typeface="DM Sans"/>
                <a:sym typeface="DM Sans"/>
              </a:defRPr>
            </a:lvl2pPr>
            <a:lvl3pPr indent="-370839" lvl="2" marL="1371600" marR="0" rtl="0" algn="l">
              <a:lnSpc>
                <a:spcPct val="115000"/>
              </a:lnSpc>
              <a:spcBef>
                <a:spcPts val="0"/>
              </a:spcBef>
              <a:spcAft>
                <a:spcPts val="0"/>
              </a:spcAft>
              <a:buClr>
                <a:srgbClr val="F07E13"/>
              </a:buClr>
              <a:buSzPts val="2240"/>
              <a:buFont typeface="Courier New"/>
              <a:buChar char="o"/>
              <a:defRPr i="0" sz="3200" u="none" cap="none" strike="noStrike">
                <a:solidFill>
                  <a:srgbClr val="828282"/>
                </a:solidFill>
                <a:latin typeface="DM Sans"/>
                <a:ea typeface="DM Sans"/>
                <a:cs typeface="DM Sans"/>
                <a:sym typeface="DM Sans"/>
              </a:defRPr>
            </a:lvl3pPr>
            <a:lvl4pPr indent="-431800" lvl="3" marL="1828800" marR="0" rtl="0" algn="l">
              <a:lnSpc>
                <a:spcPct val="115000"/>
              </a:lnSpc>
              <a:spcBef>
                <a:spcPts val="0"/>
              </a:spcBef>
              <a:spcAft>
                <a:spcPts val="0"/>
              </a:spcAft>
              <a:buClr>
                <a:srgbClr val="828282"/>
              </a:buClr>
              <a:buSzPts val="3200"/>
              <a:buFont typeface="DM Sans"/>
              <a:buChar char="•"/>
              <a:defRPr i="0" sz="3200" u="none" cap="none" strike="noStrike">
                <a:solidFill>
                  <a:srgbClr val="828282"/>
                </a:solidFill>
                <a:latin typeface="DM Sans"/>
                <a:ea typeface="DM Sans"/>
                <a:cs typeface="DM Sans"/>
                <a:sym typeface="DM Sans"/>
              </a:defRPr>
            </a:lvl4pPr>
            <a:lvl5pPr indent="-431800" lvl="4" marL="2286000" marR="0" rtl="0" algn="l">
              <a:lnSpc>
                <a:spcPct val="100000"/>
              </a:lnSpc>
              <a:spcBef>
                <a:spcPts val="0"/>
              </a:spcBef>
              <a:spcAft>
                <a:spcPts val="0"/>
              </a:spcAft>
              <a:buClr>
                <a:srgbClr val="828282"/>
              </a:buClr>
              <a:buSzPts val="3200"/>
              <a:buFont typeface="DM Sans"/>
              <a:buChar char="•"/>
              <a:defRPr i="0" sz="32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117" name="Google Shape;117;p13"/>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 Content - 3 Horizontal Icon">
  <p:cSld name="Content - 3 Horizontal Icon">
    <p:spTree>
      <p:nvGrpSpPr>
        <p:cNvPr id="118" name="Shape 118"/>
        <p:cNvGrpSpPr/>
        <p:nvPr/>
      </p:nvGrpSpPr>
      <p:grpSpPr>
        <a:xfrm>
          <a:off x="0" y="0"/>
          <a:ext cx="0" cy="0"/>
          <a:chOff x="0" y="0"/>
          <a:chExt cx="0" cy="0"/>
        </a:xfrm>
      </p:grpSpPr>
      <p:pic>
        <p:nvPicPr>
          <p:cNvPr descr="Image" id="119" name="Google Shape;119;p14"/>
          <p:cNvPicPr preferRelativeResize="0"/>
          <p:nvPr/>
        </p:nvPicPr>
        <p:blipFill rotWithShape="1">
          <a:blip r:embed="rId2">
            <a:alphaModFix amt="25000"/>
          </a:blip>
          <a:srcRect b="11" l="0" r="0" t="12"/>
          <a:stretch/>
        </p:blipFill>
        <p:spPr>
          <a:xfrm>
            <a:off x="19856949" y="815931"/>
            <a:ext cx="4902205" cy="12315870"/>
          </a:xfrm>
          <a:prstGeom prst="rect">
            <a:avLst/>
          </a:prstGeom>
          <a:noFill/>
          <a:ln>
            <a:noFill/>
          </a:ln>
        </p:spPr>
      </p:pic>
      <p:grpSp>
        <p:nvGrpSpPr>
          <p:cNvPr id="120" name="Google Shape;120;p14"/>
          <p:cNvGrpSpPr/>
          <p:nvPr/>
        </p:nvGrpSpPr>
        <p:grpSpPr>
          <a:xfrm>
            <a:off x="313398" y="-641338"/>
            <a:ext cx="1926057" cy="2416205"/>
            <a:chOff x="0" y="0"/>
            <a:chExt cx="1926056" cy="2416204"/>
          </a:xfrm>
        </p:grpSpPr>
        <p:sp>
          <p:nvSpPr>
            <p:cNvPr id="121" name="Google Shape;121;p14"/>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122" name="Google Shape;122;p14"/>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123" name="Google Shape;123;p14"/>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24" name="Google Shape;124;p14"/>
          <p:cNvSpPr txBox="1"/>
          <p:nvPr>
            <p:ph idx="2" type="body"/>
          </p:nvPr>
        </p:nvSpPr>
        <p:spPr>
          <a:xfrm>
            <a:off x="1763211" y="6110694"/>
            <a:ext cx="6350001" cy="1477328"/>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125" name="Google Shape;125;p14"/>
          <p:cNvSpPr txBox="1"/>
          <p:nvPr>
            <p:ph idx="3" type="body"/>
          </p:nvPr>
        </p:nvSpPr>
        <p:spPr>
          <a:xfrm>
            <a:off x="1763211" y="7922928"/>
            <a:ext cx="6350001" cy="1231106"/>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26" name="Google Shape;126;p14"/>
          <p:cNvSpPr txBox="1"/>
          <p:nvPr>
            <p:ph idx="4" type="body"/>
          </p:nvPr>
        </p:nvSpPr>
        <p:spPr>
          <a:xfrm>
            <a:off x="9017000" y="6110694"/>
            <a:ext cx="6350001" cy="1477328"/>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127" name="Google Shape;127;p14"/>
          <p:cNvSpPr txBox="1"/>
          <p:nvPr>
            <p:ph idx="5" type="body"/>
          </p:nvPr>
        </p:nvSpPr>
        <p:spPr>
          <a:xfrm>
            <a:off x="16786860" y="6110694"/>
            <a:ext cx="6350001" cy="1477328"/>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128" name="Google Shape;128;p14"/>
          <p:cNvSpPr/>
          <p:nvPr>
            <p:ph idx="6" type="pic"/>
          </p:nvPr>
        </p:nvSpPr>
        <p:spPr>
          <a:xfrm>
            <a:off x="1763211" y="3866660"/>
            <a:ext cx="2032001" cy="2032001"/>
          </a:xfrm>
          <a:prstGeom prst="rect">
            <a:avLst/>
          </a:prstGeom>
          <a:noFill/>
          <a:ln>
            <a:noFill/>
          </a:ln>
        </p:spPr>
      </p:sp>
      <p:sp>
        <p:nvSpPr>
          <p:cNvPr id="129" name="Google Shape;129;p14"/>
          <p:cNvSpPr/>
          <p:nvPr>
            <p:ph idx="7" type="pic"/>
          </p:nvPr>
        </p:nvSpPr>
        <p:spPr>
          <a:xfrm>
            <a:off x="9017000" y="3866660"/>
            <a:ext cx="2032001" cy="2032001"/>
          </a:xfrm>
          <a:prstGeom prst="rect">
            <a:avLst/>
          </a:prstGeom>
          <a:noFill/>
          <a:ln>
            <a:noFill/>
          </a:ln>
        </p:spPr>
      </p:sp>
      <p:sp>
        <p:nvSpPr>
          <p:cNvPr id="130" name="Google Shape;130;p14"/>
          <p:cNvSpPr/>
          <p:nvPr>
            <p:ph idx="8" type="pic"/>
          </p:nvPr>
        </p:nvSpPr>
        <p:spPr>
          <a:xfrm>
            <a:off x="16786860" y="3866660"/>
            <a:ext cx="2032001" cy="2032001"/>
          </a:xfrm>
          <a:prstGeom prst="rect">
            <a:avLst/>
          </a:prstGeom>
          <a:noFill/>
          <a:ln>
            <a:noFill/>
          </a:ln>
        </p:spPr>
      </p:sp>
      <p:sp>
        <p:nvSpPr>
          <p:cNvPr id="131" name="Google Shape;131;p14"/>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132" name="Google Shape;132;p14"/>
          <p:cNvSpPr txBox="1"/>
          <p:nvPr>
            <p:ph idx="9" type="body"/>
          </p:nvPr>
        </p:nvSpPr>
        <p:spPr>
          <a:xfrm>
            <a:off x="8993350" y="7922928"/>
            <a:ext cx="6350001" cy="1231106"/>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33" name="Google Shape;133;p14"/>
          <p:cNvSpPr txBox="1"/>
          <p:nvPr>
            <p:ph idx="13" type="body"/>
          </p:nvPr>
        </p:nvSpPr>
        <p:spPr>
          <a:xfrm>
            <a:off x="16755117" y="7922928"/>
            <a:ext cx="6350001" cy="1231106"/>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34" name="Google Shape;134;p14"/>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 Content - 3 Horizontal Icon with Box">
  <p:cSld name="Content - 3 Horizontal Icon with Box">
    <p:spTree>
      <p:nvGrpSpPr>
        <p:cNvPr id="135" name="Shape 135"/>
        <p:cNvGrpSpPr/>
        <p:nvPr/>
      </p:nvGrpSpPr>
      <p:grpSpPr>
        <a:xfrm>
          <a:off x="0" y="0"/>
          <a:ext cx="0" cy="0"/>
          <a:chOff x="0" y="0"/>
          <a:chExt cx="0" cy="0"/>
        </a:xfrm>
      </p:grpSpPr>
      <p:pic>
        <p:nvPicPr>
          <p:cNvPr descr="Image" id="136" name="Google Shape;136;p15"/>
          <p:cNvPicPr preferRelativeResize="0"/>
          <p:nvPr/>
        </p:nvPicPr>
        <p:blipFill rotWithShape="1">
          <a:blip r:embed="rId2">
            <a:alphaModFix amt="25000"/>
          </a:blip>
          <a:srcRect b="11" l="0" r="0" t="12"/>
          <a:stretch/>
        </p:blipFill>
        <p:spPr>
          <a:xfrm>
            <a:off x="19856949" y="815931"/>
            <a:ext cx="4902205" cy="12315870"/>
          </a:xfrm>
          <a:prstGeom prst="rect">
            <a:avLst/>
          </a:prstGeom>
          <a:noFill/>
          <a:ln>
            <a:noFill/>
          </a:ln>
        </p:spPr>
      </p:pic>
      <p:sp>
        <p:nvSpPr>
          <p:cNvPr id="137" name="Google Shape;137;p15"/>
          <p:cNvSpPr/>
          <p:nvPr/>
        </p:nvSpPr>
        <p:spPr>
          <a:xfrm>
            <a:off x="869684" y="3294515"/>
            <a:ext cx="7335688" cy="8136692"/>
          </a:xfrm>
          <a:prstGeom prst="roundRect">
            <a:avLst>
              <a:gd fmla="val 4218" name="adj"/>
            </a:avLst>
          </a:prstGeom>
          <a:solidFill>
            <a:srgbClr val="FFFFFF"/>
          </a:solidFill>
          <a:ln>
            <a:noFill/>
          </a:ln>
          <a:effectLst>
            <a:outerShdw blurRad="228600" rotWithShape="0" dir="5400000" dist="25400">
              <a:srgbClr val="000000">
                <a:alpha val="5882"/>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sp>
        <p:nvSpPr>
          <p:cNvPr id="138" name="Google Shape;138;p15"/>
          <p:cNvSpPr/>
          <p:nvPr/>
        </p:nvSpPr>
        <p:spPr>
          <a:xfrm>
            <a:off x="8607335" y="3294515"/>
            <a:ext cx="7335688" cy="8136692"/>
          </a:xfrm>
          <a:prstGeom prst="roundRect">
            <a:avLst>
              <a:gd fmla="val 4218" name="adj"/>
            </a:avLst>
          </a:prstGeom>
          <a:solidFill>
            <a:srgbClr val="FFFFFF"/>
          </a:solidFill>
          <a:ln>
            <a:noFill/>
          </a:ln>
          <a:effectLst>
            <a:outerShdw blurRad="228600" rotWithShape="0" dir="5400000" dist="25400">
              <a:srgbClr val="000000">
                <a:alpha val="5882"/>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sp>
        <p:nvSpPr>
          <p:cNvPr id="139" name="Google Shape;139;p15"/>
          <p:cNvSpPr/>
          <p:nvPr/>
        </p:nvSpPr>
        <p:spPr>
          <a:xfrm>
            <a:off x="16344985" y="3294515"/>
            <a:ext cx="7335688" cy="8136691"/>
          </a:xfrm>
          <a:prstGeom prst="roundRect">
            <a:avLst>
              <a:gd fmla="val 4218" name="adj"/>
            </a:avLst>
          </a:prstGeom>
          <a:solidFill>
            <a:srgbClr val="FFFFFF"/>
          </a:solidFill>
          <a:ln>
            <a:noFill/>
          </a:ln>
          <a:effectLst>
            <a:outerShdw blurRad="228600" rotWithShape="0" dir="5400000" dist="25400">
              <a:srgbClr val="000000">
                <a:alpha val="5882"/>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grpSp>
        <p:nvGrpSpPr>
          <p:cNvPr id="140" name="Google Shape;140;p15"/>
          <p:cNvGrpSpPr/>
          <p:nvPr/>
        </p:nvGrpSpPr>
        <p:grpSpPr>
          <a:xfrm>
            <a:off x="313398" y="-641338"/>
            <a:ext cx="1926057" cy="2416205"/>
            <a:chOff x="0" y="0"/>
            <a:chExt cx="1926056" cy="2416204"/>
          </a:xfrm>
        </p:grpSpPr>
        <p:sp>
          <p:nvSpPr>
            <p:cNvPr id="141" name="Google Shape;141;p15"/>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142" name="Google Shape;142;p15"/>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143" name="Google Shape;143;p15"/>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44" name="Google Shape;144;p15"/>
          <p:cNvSpPr txBox="1"/>
          <p:nvPr>
            <p:ph idx="2" type="body"/>
          </p:nvPr>
        </p:nvSpPr>
        <p:spPr>
          <a:xfrm>
            <a:off x="1362528" y="6110694"/>
            <a:ext cx="6350001" cy="1477328"/>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145" name="Google Shape;145;p15"/>
          <p:cNvSpPr txBox="1"/>
          <p:nvPr>
            <p:ph idx="3" type="body"/>
          </p:nvPr>
        </p:nvSpPr>
        <p:spPr>
          <a:xfrm>
            <a:off x="9017000" y="6110694"/>
            <a:ext cx="6350000" cy="1477328"/>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146" name="Google Shape;146;p15"/>
          <p:cNvSpPr txBox="1"/>
          <p:nvPr>
            <p:ph idx="4" type="body"/>
          </p:nvPr>
        </p:nvSpPr>
        <p:spPr>
          <a:xfrm>
            <a:off x="16837828" y="6110694"/>
            <a:ext cx="6350001" cy="1477328"/>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147" name="Google Shape;147;p15"/>
          <p:cNvSpPr/>
          <p:nvPr>
            <p:ph idx="5" type="pic"/>
          </p:nvPr>
        </p:nvSpPr>
        <p:spPr>
          <a:xfrm>
            <a:off x="1362528" y="3866660"/>
            <a:ext cx="2032001" cy="2032001"/>
          </a:xfrm>
          <a:prstGeom prst="rect">
            <a:avLst/>
          </a:prstGeom>
          <a:noFill/>
          <a:ln>
            <a:noFill/>
          </a:ln>
        </p:spPr>
      </p:sp>
      <p:sp>
        <p:nvSpPr>
          <p:cNvPr id="148" name="Google Shape;148;p15"/>
          <p:cNvSpPr/>
          <p:nvPr>
            <p:ph idx="6" type="pic"/>
          </p:nvPr>
        </p:nvSpPr>
        <p:spPr>
          <a:xfrm>
            <a:off x="9017000" y="3866660"/>
            <a:ext cx="2032000" cy="2032001"/>
          </a:xfrm>
          <a:prstGeom prst="rect">
            <a:avLst/>
          </a:prstGeom>
          <a:noFill/>
          <a:ln>
            <a:noFill/>
          </a:ln>
        </p:spPr>
      </p:sp>
      <p:sp>
        <p:nvSpPr>
          <p:cNvPr id="149" name="Google Shape;149;p15"/>
          <p:cNvSpPr/>
          <p:nvPr>
            <p:ph idx="7" type="pic"/>
          </p:nvPr>
        </p:nvSpPr>
        <p:spPr>
          <a:xfrm>
            <a:off x="16837828" y="3866660"/>
            <a:ext cx="2032001" cy="2032001"/>
          </a:xfrm>
          <a:prstGeom prst="rect">
            <a:avLst/>
          </a:prstGeom>
          <a:noFill/>
          <a:ln>
            <a:noFill/>
          </a:ln>
        </p:spPr>
      </p:sp>
      <p:sp>
        <p:nvSpPr>
          <p:cNvPr id="150" name="Google Shape;150;p15"/>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151" name="Google Shape;151;p15"/>
          <p:cNvSpPr txBox="1"/>
          <p:nvPr>
            <p:ph idx="8" type="body"/>
          </p:nvPr>
        </p:nvSpPr>
        <p:spPr>
          <a:xfrm>
            <a:off x="1362528" y="7800055"/>
            <a:ext cx="6350001" cy="1231106"/>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52" name="Google Shape;152;p15"/>
          <p:cNvSpPr txBox="1"/>
          <p:nvPr>
            <p:ph idx="9" type="body"/>
          </p:nvPr>
        </p:nvSpPr>
        <p:spPr>
          <a:xfrm>
            <a:off x="9017000" y="7800055"/>
            <a:ext cx="6350001" cy="1231106"/>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53" name="Google Shape;153;p15"/>
          <p:cNvSpPr txBox="1"/>
          <p:nvPr>
            <p:ph idx="13" type="body"/>
          </p:nvPr>
        </p:nvSpPr>
        <p:spPr>
          <a:xfrm>
            <a:off x="16837827" y="7800055"/>
            <a:ext cx="6350001" cy="1231106"/>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54" name="Google Shape;154;p15"/>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 Content - 3 Vertical Icon with Big title">
  <p:cSld name="Content - 3 Vertical Icon with Big title">
    <p:spTree>
      <p:nvGrpSpPr>
        <p:cNvPr id="155" name="Shape 155"/>
        <p:cNvGrpSpPr/>
        <p:nvPr/>
      </p:nvGrpSpPr>
      <p:grpSpPr>
        <a:xfrm>
          <a:off x="0" y="0"/>
          <a:ext cx="0" cy="0"/>
          <a:chOff x="0" y="0"/>
          <a:chExt cx="0" cy="0"/>
        </a:xfrm>
      </p:grpSpPr>
      <p:pic>
        <p:nvPicPr>
          <p:cNvPr descr="Image" id="156" name="Google Shape;156;p16"/>
          <p:cNvPicPr preferRelativeResize="0"/>
          <p:nvPr/>
        </p:nvPicPr>
        <p:blipFill rotWithShape="1">
          <a:blip r:embed="rId2">
            <a:alphaModFix amt="25000"/>
          </a:blip>
          <a:srcRect b="11" l="0" r="0" t="12"/>
          <a:stretch/>
        </p:blipFill>
        <p:spPr>
          <a:xfrm>
            <a:off x="19856949" y="815931"/>
            <a:ext cx="4902205" cy="12315870"/>
          </a:xfrm>
          <a:prstGeom prst="rect">
            <a:avLst/>
          </a:prstGeom>
          <a:noFill/>
          <a:ln>
            <a:noFill/>
          </a:ln>
        </p:spPr>
      </p:pic>
      <p:grpSp>
        <p:nvGrpSpPr>
          <p:cNvPr id="157" name="Google Shape;157;p16"/>
          <p:cNvGrpSpPr/>
          <p:nvPr/>
        </p:nvGrpSpPr>
        <p:grpSpPr>
          <a:xfrm>
            <a:off x="313398" y="-641338"/>
            <a:ext cx="1926057" cy="2416205"/>
            <a:chOff x="0" y="0"/>
            <a:chExt cx="1926056" cy="2416204"/>
          </a:xfrm>
        </p:grpSpPr>
        <p:sp>
          <p:nvSpPr>
            <p:cNvPr id="158" name="Google Shape;158;p16"/>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159" name="Google Shape;159;p16"/>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160" name="Google Shape;160;p16"/>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61" name="Google Shape;161;p16"/>
          <p:cNvSpPr txBox="1"/>
          <p:nvPr>
            <p:ph idx="2" type="body"/>
          </p:nvPr>
        </p:nvSpPr>
        <p:spPr>
          <a:xfrm>
            <a:off x="13238491" y="9755637"/>
            <a:ext cx="9398001" cy="515910"/>
          </a:xfrm>
          <a:prstGeom prst="rect">
            <a:avLst/>
          </a:prstGeom>
          <a:noFill/>
          <a:ln>
            <a:noFill/>
          </a:ln>
        </p:spPr>
        <p:txBody>
          <a:bodyPr anchorCtr="0" anchor="ctr" bIns="0" lIns="0" spcFirstLastPara="1" rIns="0" wrap="square" tIns="0">
            <a:spAutoFit/>
          </a:bodyPr>
          <a:lstStyle>
            <a:lvl1pPr indent="-228600" lvl="0" marL="457200" marR="0" rtl="0" algn="l">
              <a:lnSpc>
                <a:spcPct val="80000"/>
              </a:lnSpc>
              <a:spcBef>
                <a:spcPts val="0"/>
              </a:spcBef>
              <a:spcAft>
                <a:spcPts val="0"/>
              </a:spcAft>
              <a:buClr>
                <a:srgbClr val="005FAA"/>
              </a:buClr>
              <a:buSzPts val="4000"/>
              <a:buFont typeface="DM Sans"/>
              <a:buNone/>
              <a:defRPr i="0" sz="40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162" name="Google Shape;162;p16"/>
          <p:cNvSpPr txBox="1"/>
          <p:nvPr>
            <p:ph idx="3" type="body"/>
          </p:nvPr>
        </p:nvSpPr>
        <p:spPr>
          <a:xfrm>
            <a:off x="13238491" y="10552221"/>
            <a:ext cx="9398001" cy="615553"/>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63" name="Google Shape;163;p16"/>
          <p:cNvSpPr txBox="1"/>
          <p:nvPr>
            <p:ph idx="4" type="body"/>
          </p:nvPr>
        </p:nvSpPr>
        <p:spPr>
          <a:xfrm>
            <a:off x="999052" y="6026169"/>
            <a:ext cx="8175791" cy="2215991"/>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005FAA"/>
              </a:buClr>
              <a:buSzPts val="7200"/>
              <a:buFont typeface="DM Sans"/>
              <a:buNone/>
              <a:defRPr i="0" sz="72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164" name="Google Shape;164;p16"/>
          <p:cNvSpPr txBox="1"/>
          <p:nvPr>
            <p:ph idx="5" type="body"/>
          </p:nvPr>
        </p:nvSpPr>
        <p:spPr>
          <a:xfrm>
            <a:off x="999051" y="8663253"/>
            <a:ext cx="8175791" cy="615553"/>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65" name="Google Shape;165;p16"/>
          <p:cNvSpPr/>
          <p:nvPr>
            <p:ph idx="6" type="pic"/>
          </p:nvPr>
        </p:nvSpPr>
        <p:spPr>
          <a:xfrm>
            <a:off x="10427608" y="3586441"/>
            <a:ext cx="2032001" cy="2032001"/>
          </a:xfrm>
          <a:prstGeom prst="rect">
            <a:avLst/>
          </a:prstGeom>
          <a:noFill/>
          <a:ln>
            <a:noFill/>
          </a:ln>
        </p:spPr>
      </p:sp>
      <p:sp>
        <p:nvSpPr>
          <p:cNvPr id="166" name="Google Shape;166;p16"/>
          <p:cNvSpPr/>
          <p:nvPr>
            <p:ph idx="7" type="pic"/>
          </p:nvPr>
        </p:nvSpPr>
        <p:spPr>
          <a:xfrm>
            <a:off x="10427608" y="6472695"/>
            <a:ext cx="2032001" cy="2032001"/>
          </a:xfrm>
          <a:prstGeom prst="rect">
            <a:avLst/>
          </a:prstGeom>
          <a:noFill/>
          <a:ln>
            <a:noFill/>
          </a:ln>
        </p:spPr>
      </p:sp>
      <p:sp>
        <p:nvSpPr>
          <p:cNvPr id="167" name="Google Shape;167;p16"/>
          <p:cNvSpPr/>
          <p:nvPr>
            <p:ph idx="8" type="pic"/>
          </p:nvPr>
        </p:nvSpPr>
        <p:spPr>
          <a:xfrm>
            <a:off x="10427608" y="9358949"/>
            <a:ext cx="2032001" cy="2032001"/>
          </a:xfrm>
          <a:prstGeom prst="rect">
            <a:avLst/>
          </a:prstGeom>
          <a:noFill/>
          <a:ln>
            <a:noFill/>
          </a:ln>
        </p:spPr>
      </p:sp>
      <p:sp>
        <p:nvSpPr>
          <p:cNvPr id="168" name="Google Shape;168;p16"/>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169" name="Google Shape;169;p16"/>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
        <p:nvSpPr>
          <p:cNvPr id="170" name="Google Shape;170;p16"/>
          <p:cNvSpPr txBox="1"/>
          <p:nvPr>
            <p:ph idx="9" type="body"/>
          </p:nvPr>
        </p:nvSpPr>
        <p:spPr>
          <a:xfrm>
            <a:off x="13238491" y="3969054"/>
            <a:ext cx="9398100" cy="516000"/>
          </a:xfrm>
          <a:prstGeom prst="rect">
            <a:avLst/>
          </a:prstGeom>
          <a:noFill/>
          <a:ln>
            <a:noFill/>
          </a:ln>
        </p:spPr>
        <p:txBody>
          <a:bodyPr anchorCtr="0" anchor="ctr" bIns="0" lIns="0" spcFirstLastPara="1" rIns="0" wrap="square" tIns="0">
            <a:spAutoFit/>
          </a:bodyPr>
          <a:lstStyle>
            <a:lvl1pPr indent="-228600" lvl="0" marL="457200" marR="0" rtl="0" algn="l">
              <a:lnSpc>
                <a:spcPct val="80000"/>
              </a:lnSpc>
              <a:spcBef>
                <a:spcPts val="0"/>
              </a:spcBef>
              <a:spcAft>
                <a:spcPts val="0"/>
              </a:spcAft>
              <a:buClr>
                <a:srgbClr val="005FAA"/>
              </a:buClr>
              <a:buSzPts val="4000"/>
              <a:buFont typeface="DM Sans"/>
              <a:buNone/>
              <a:defRPr i="0" sz="40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171" name="Google Shape;171;p16"/>
          <p:cNvSpPr txBox="1"/>
          <p:nvPr>
            <p:ph idx="13" type="body"/>
          </p:nvPr>
        </p:nvSpPr>
        <p:spPr>
          <a:xfrm>
            <a:off x="13238491" y="4765640"/>
            <a:ext cx="9398100" cy="615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None/>
              <a:defRPr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172" name="Google Shape;172;p16"/>
          <p:cNvSpPr txBox="1"/>
          <p:nvPr>
            <p:ph idx="14" type="body"/>
          </p:nvPr>
        </p:nvSpPr>
        <p:spPr>
          <a:xfrm>
            <a:off x="13238491" y="6813601"/>
            <a:ext cx="9398100" cy="516000"/>
          </a:xfrm>
          <a:prstGeom prst="rect">
            <a:avLst/>
          </a:prstGeom>
          <a:noFill/>
          <a:ln>
            <a:noFill/>
          </a:ln>
        </p:spPr>
        <p:txBody>
          <a:bodyPr anchorCtr="0" anchor="ctr" bIns="0" lIns="0" spcFirstLastPara="1" rIns="0" wrap="square" tIns="0">
            <a:spAutoFit/>
          </a:bodyPr>
          <a:lstStyle>
            <a:lvl1pPr indent="-228600" lvl="0" marL="457200" marR="0" rtl="0" algn="l">
              <a:lnSpc>
                <a:spcPct val="80000"/>
              </a:lnSpc>
              <a:spcBef>
                <a:spcPts val="0"/>
              </a:spcBef>
              <a:spcAft>
                <a:spcPts val="0"/>
              </a:spcAft>
              <a:buClr>
                <a:srgbClr val="005FAA"/>
              </a:buClr>
              <a:buSzPts val="4000"/>
              <a:buFont typeface="DM Sans"/>
              <a:buNone/>
              <a:defRPr i="0" sz="40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173" name="Google Shape;173;p16"/>
          <p:cNvSpPr txBox="1"/>
          <p:nvPr>
            <p:ph idx="15" type="body"/>
          </p:nvPr>
        </p:nvSpPr>
        <p:spPr>
          <a:xfrm>
            <a:off x="13238491" y="7610185"/>
            <a:ext cx="9398100" cy="615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None/>
              <a:defRPr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 Content - 4 Icon">
  <p:cSld name="Content - 4 Icon">
    <p:spTree>
      <p:nvGrpSpPr>
        <p:cNvPr id="174" name="Shape 174"/>
        <p:cNvGrpSpPr/>
        <p:nvPr/>
      </p:nvGrpSpPr>
      <p:grpSpPr>
        <a:xfrm>
          <a:off x="0" y="0"/>
          <a:ext cx="0" cy="0"/>
          <a:chOff x="0" y="0"/>
          <a:chExt cx="0" cy="0"/>
        </a:xfrm>
      </p:grpSpPr>
      <p:pic>
        <p:nvPicPr>
          <p:cNvPr descr="Image" id="175" name="Google Shape;175;p17"/>
          <p:cNvPicPr preferRelativeResize="0"/>
          <p:nvPr/>
        </p:nvPicPr>
        <p:blipFill rotWithShape="1">
          <a:blip r:embed="rId2">
            <a:alphaModFix amt="25000"/>
          </a:blip>
          <a:srcRect b="11" l="0" r="0" t="12"/>
          <a:stretch/>
        </p:blipFill>
        <p:spPr>
          <a:xfrm>
            <a:off x="19856949" y="815931"/>
            <a:ext cx="4902205" cy="12315870"/>
          </a:xfrm>
          <a:prstGeom prst="rect">
            <a:avLst/>
          </a:prstGeom>
          <a:noFill/>
          <a:ln>
            <a:noFill/>
          </a:ln>
        </p:spPr>
      </p:pic>
      <p:grpSp>
        <p:nvGrpSpPr>
          <p:cNvPr id="176" name="Google Shape;176;p17"/>
          <p:cNvGrpSpPr/>
          <p:nvPr/>
        </p:nvGrpSpPr>
        <p:grpSpPr>
          <a:xfrm>
            <a:off x="313398" y="-641338"/>
            <a:ext cx="1926057" cy="2416205"/>
            <a:chOff x="0" y="0"/>
            <a:chExt cx="1926056" cy="2416204"/>
          </a:xfrm>
        </p:grpSpPr>
        <p:sp>
          <p:nvSpPr>
            <p:cNvPr id="177" name="Google Shape;177;p17"/>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178" name="Google Shape;178;p17"/>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179" name="Google Shape;179;p17"/>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80" name="Google Shape;180;p17"/>
          <p:cNvSpPr txBox="1"/>
          <p:nvPr>
            <p:ph idx="2" type="body"/>
          </p:nvPr>
        </p:nvSpPr>
        <p:spPr>
          <a:xfrm>
            <a:off x="1094735" y="4461632"/>
            <a:ext cx="6452207" cy="1477328"/>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181" name="Google Shape;181;p17"/>
          <p:cNvSpPr txBox="1"/>
          <p:nvPr>
            <p:ph idx="3" type="body"/>
          </p:nvPr>
        </p:nvSpPr>
        <p:spPr>
          <a:xfrm>
            <a:off x="1094738" y="6070641"/>
            <a:ext cx="6452207" cy="1107996"/>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3600"/>
              <a:buFont typeface="Arial"/>
              <a:buNone/>
              <a:defRPr b="0" i="0" sz="36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82" name="Google Shape;182;p17"/>
          <p:cNvSpPr txBox="1"/>
          <p:nvPr>
            <p:ph idx="4" type="body"/>
          </p:nvPr>
        </p:nvSpPr>
        <p:spPr>
          <a:xfrm>
            <a:off x="9969729" y="4461632"/>
            <a:ext cx="6452207" cy="1477328"/>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183" name="Google Shape;183;p17"/>
          <p:cNvSpPr txBox="1"/>
          <p:nvPr>
            <p:ph idx="5" type="body"/>
          </p:nvPr>
        </p:nvSpPr>
        <p:spPr>
          <a:xfrm>
            <a:off x="9969730" y="6070643"/>
            <a:ext cx="6452210" cy="1107996"/>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3600"/>
              <a:buFont typeface="Arial"/>
              <a:buNone/>
              <a:defRPr b="0" i="0" sz="36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84" name="Google Shape;184;p17"/>
          <p:cNvSpPr txBox="1"/>
          <p:nvPr>
            <p:ph idx="6" type="body"/>
          </p:nvPr>
        </p:nvSpPr>
        <p:spPr>
          <a:xfrm>
            <a:off x="1094736" y="9779054"/>
            <a:ext cx="6452206" cy="1477328"/>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185" name="Google Shape;185;p17"/>
          <p:cNvSpPr txBox="1"/>
          <p:nvPr>
            <p:ph idx="7" type="body"/>
          </p:nvPr>
        </p:nvSpPr>
        <p:spPr>
          <a:xfrm>
            <a:off x="1094738" y="11388065"/>
            <a:ext cx="6452207" cy="1107996"/>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3600"/>
              <a:buNone/>
              <a:defRPr i="0" sz="36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186" name="Google Shape;186;p17"/>
          <p:cNvSpPr txBox="1"/>
          <p:nvPr>
            <p:ph idx="8" type="body"/>
          </p:nvPr>
        </p:nvSpPr>
        <p:spPr>
          <a:xfrm>
            <a:off x="9969730" y="9779054"/>
            <a:ext cx="6452206" cy="1477328"/>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187" name="Google Shape;187;p17"/>
          <p:cNvSpPr txBox="1"/>
          <p:nvPr>
            <p:ph idx="9" type="body"/>
          </p:nvPr>
        </p:nvSpPr>
        <p:spPr>
          <a:xfrm>
            <a:off x="9969730" y="11388065"/>
            <a:ext cx="6452210" cy="1107996"/>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3600"/>
              <a:buFont typeface="Arial"/>
              <a:buNone/>
              <a:defRPr b="0" i="0" sz="36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88" name="Google Shape;188;p17"/>
          <p:cNvSpPr/>
          <p:nvPr>
            <p:ph idx="13" type="pic"/>
          </p:nvPr>
        </p:nvSpPr>
        <p:spPr>
          <a:xfrm>
            <a:off x="1110331" y="2683074"/>
            <a:ext cx="1524001" cy="1524001"/>
          </a:xfrm>
          <a:prstGeom prst="rect">
            <a:avLst/>
          </a:prstGeom>
          <a:noFill/>
          <a:ln>
            <a:noFill/>
          </a:ln>
        </p:spPr>
      </p:sp>
      <p:sp>
        <p:nvSpPr>
          <p:cNvPr id="189" name="Google Shape;189;p17"/>
          <p:cNvSpPr/>
          <p:nvPr>
            <p:ph idx="14" type="pic"/>
          </p:nvPr>
        </p:nvSpPr>
        <p:spPr>
          <a:xfrm>
            <a:off x="9969730" y="2683074"/>
            <a:ext cx="1524001" cy="1524001"/>
          </a:xfrm>
          <a:prstGeom prst="rect">
            <a:avLst/>
          </a:prstGeom>
          <a:noFill/>
          <a:ln>
            <a:noFill/>
          </a:ln>
        </p:spPr>
      </p:sp>
      <p:sp>
        <p:nvSpPr>
          <p:cNvPr id="190" name="Google Shape;190;p17"/>
          <p:cNvSpPr/>
          <p:nvPr>
            <p:ph idx="15" type="pic"/>
          </p:nvPr>
        </p:nvSpPr>
        <p:spPr>
          <a:xfrm>
            <a:off x="1110331" y="8000496"/>
            <a:ext cx="1524001" cy="1524001"/>
          </a:xfrm>
          <a:prstGeom prst="rect">
            <a:avLst/>
          </a:prstGeom>
          <a:noFill/>
          <a:ln>
            <a:noFill/>
          </a:ln>
        </p:spPr>
      </p:sp>
      <p:sp>
        <p:nvSpPr>
          <p:cNvPr id="191" name="Google Shape;191;p17"/>
          <p:cNvSpPr/>
          <p:nvPr>
            <p:ph idx="16" type="pic"/>
          </p:nvPr>
        </p:nvSpPr>
        <p:spPr>
          <a:xfrm>
            <a:off x="9969730" y="8000496"/>
            <a:ext cx="1524001" cy="1524001"/>
          </a:xfrm>
          <a:prstGeom prst="rect">
            <a:avLst/>
          </a:prstGeom>
          <a:noFill/>
          <a:ln>
            <a:noFill/>
          </a:ln>
        </p:spPr>
      </p:sp>
      <p:sp>
        <p:nvSpPr>
          <p:cNvPr id="192" name="Google Shape;192;p17"/>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193" name="Google Shape;193;p17"/>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Content - 3 Vertical with Lines">
  <p:cSld name="Content - 3 Vertical with Lines">
    <p:spTree>
      <p:nvGrpSpPr>
        <p:cNvPr id="194" name="Shape 194"/>
        <p:cNvGrpSpPr/>
        <p:nvPr/>
      </p:nvGrpSpPr>
      <p:grpSpPr>
        <a:xfrm>
          <a:off x="0" y="0"/>
          <a:ext cx="0" cy="0"/>
          <a:chOff x="0" y="0"/>
          <a:chExt cx="0" cy="0"/>
        </a:xfrm>
      </p:grpSpPr>
      <p:pic>
        <p:nvPicPr>
          <p:cNvPr descr="Image" id="195" name="Google Shape;195;p18"/>
          <p:cNvPicPr preferRelativeResize="0"/>
          <p:nvPr/>
        </p:nvPicPr>
        <p:blipFill rotWithShape="1">
          <a:blip r:embed="rId2">
            <a:alphaModFix amt="25000"/>
          </a:blip>
          <a:srcRect b="11" l="0" r="0" t="12"/>
          <a:stretch/>
        </p:blipFill>
        <p:spPr>
          <a:xfrm>
            <a:off x="19856949" y="815931"/>
            <a:ext cx="4902205" cy="12315870"/>
          </a:xfrm>
          <a:prstGeom prst="rect">
            <a:avLst/>
          </a:prstGeom>
          <a:noFill/>
          <a:ln>
            <a:noFill/>
          </a:ln>
        </p:spPr>
      </p:pic>
      <p:grpSp>
        <p:nvGrpSpPr>
          <p:cNvPr id="196" name="Google Shape;196;p18"/>
          <p:cNvGrpSpPr/>
          <p:nvPr/>
        </p:nvGrpSpPr>
        <p:grpSpPr>
          <a:xfrm>
            <a:off x="313398" y="-641338"/>
            <a:ext cx="1926057" cy="2416205"/>
            <a:chOff x="0" y="0"/>
            <a:chExt cx="1926056" cy="2416204"/>
          </a:xfrm>
        </p:grpSpPr>
        <p:sp>
          <p:nvSpPr>
            <p:cNvPr id="197" name="Google Shape;197;p18"/>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198" name="Google Shape;198;p18"/>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199" name="Google Shape;199;p18"/>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00" name="Google Shape;200;p18"/>
          <p:cNvSpPr txBox="1"/>
          <p:nvPr>
            <p:ph idx="2" type="body"/>
          </p:nvPr>
        </p:nvSpPr>
        <p:spPr>
          <a:xfrm>
            <a:off x="2025367" y="6109742"/>
            <a:ext cx="15240001" cy="738664"/>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201" name="Google Shape;201;p18"/>
          <p:cNvSpPr txBox="1"/>
          <p:nvPr>
            <p:ph idx="3" type="body"/>
          </p:nvPr>
        </p:nvSpPr>
        <p:spPr>
          <a:xfrm>
            <a:off x="2025366" y="7060439"/>
            <a:ext cx="15240001" cy="615553"/>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None/>
              <a:defRPr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202" name="Google Shape;202;p18"/>
          <p:cNvSpPr txBox="1"/>
          <p:nvPr/>
        </p:nvSpPr>
        <p:spPr>
          <a:xfrm>
            <a:off x="1015862" y="6048305"/>
            <a:ext cx="607177" cy="800101"/>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 sz="4800" u="none" cap="none" strike="noStrike">
                <a:solidFill>
                  <a:srgbClr val="EF8200"/>
                </a:solidFill>
                <a:latin typeface="DM Sans"/>
                <a:ea typeface="DM Sans"/>
                <a:cs typeface="DM Sans"/>
                <a:sym typeface="DM Sans"/>
              </a:rPr>
              <a:t>2</a:t>
            </a:r>
            <a:endParaRPr/>
          </a:p>
        </p:txBody>
      </p:sp>
      <p:sp>
        <p:nvSpPr>
          <p:cNvPr id="203" name="Google Shape;203;p18"/>
          <p:cNvSpPr txBox="1"/>
          <p:nvPr>
            <p:ph idx="4" type="body"/>
          </p:nvPr>
        </p:nvSpPr>
        <p:spPr>
          <a:xfrm>
            <a:off x="2025368" y="9332748"/>
            <a:ext cx="15240001" cy="738664"/>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204" name="Google Shape;204;p18"/>
          <p:cNvSpPr txBox="1"/>
          <p:nvPr>
            <p:ph idx="5" type="body"/>
          </p:nvPr>
        </p:nvSpPr>
        <p:spPr>
          <a:xfrm>
            <a:off x="2025367" y="10283444"/>
            <a:ext cx="15240001" cy="615553"/>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None/>
              <a:defRPr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205" name="Google Shape;205;p18"/>
          <p:cNvSpPr txBox="1"/>
          <p:nvPr/>
        </p:nvSpPr>
        <p:spPr>
          <a:xfrm>
            <a:off x="1015862" y="9271311"/>
            <a:ext cx="607177" cy="800101"/>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 sz="4800" u="none" cap="none" strike="noStrike">
                <a:solidFill>
                  <a:srgbClr val="EF8200"/>
                </a:solidFill>
                <a:latin typeface="DM Sans"/>
                <a:ea typeface="DM Sans"/>
                <a:cs typeface="DM Sans"/>
                <a:sym typeface="DM Sans"/>
              </a:rPr>
              <a:t>3</a:t>
            </a:r>
            <a:endParaRPr/>
          </a:p>
        </p:txBody>
      </p:sp>
      <p:sp>
        <p:nvSpPr>
          <p:cNvPr id="206" name="Google Shape;206;p18"/>
          <p:cNvSpPr txBox="1"/>
          <p:nvPr>
            <p:ph idx="6" type="body"/>
          </p:nvPr>
        </p:nvSpPr>
        <p:spPr>
          <a:xfrm>
            <a:off x="2025368" y="3065324"/>
            <a:ext cx="15240001" cy="738664"/>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207" name="Google Shape;207;p18"/>
          <p:cNvSpPr txBox="1"/>
          <p:nvPr/>
        </p:nvSpPr>
        <p:spPr>
          <a:xfrm>
            <a:off x="1015862" y="3003888"/>
            <a:ext cx="607177" cy="800101"/>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 sz="4800" u="none" cap="none" strike="noStrike">
                <a:solidFill>
                  <a:srgbClr val="EF8200"/>
                </a:solidFill>
                <a:latin typeface="DM Sans"/>
                <a:ea typeface="DM Sans"/>
                <a:cs typeface="DM Sans"/>
                <a:sym typeface="DM Sans"/>
              </a:rPr>
              <a:t>1</a:t>
            </a:r>
            <a:endParaRPr/>
          </a:p>
        </p:txBody>
      </p:sp>
      <p:cxnSp>
        <p:nvCxnSpPr>
          <p:cNvPr id="208" name="Google Shape;208;p18"/>
          <p:cNvCxnSpPr/>
          <p:nvPr/>
        </p:nvCxnSpPr>
        <p:spPr>
          <a:xfrm>
            <a:off x="2025368" y="5635413"/>
            <a:ext cx="15131990" cy="1"/>
          </a:xfrm>
          <a:prstGeom prst="straightConnector1">
            <a:avLst/>
          </a:prstGeom>
          <a:noFill/>
          <a:ln cap="flat" cmpd="sng" w="12700">
            <a:solidFill>
              <a:srgbClr val="999999"/>
            </a:solidFill>
            <a:prstDash val="solid"/>
            <a:miter lim="400000"/>
            <a:headEnd len="sm" w="sm" type="none"/>
            <a:tailEnd len="sm" w="sm" type="none"/>
          </a:ln>
        </p:spPr>
      </p:cxnSp>
      <p:cxnSp>
        <p:nvCxnSpPr>
          <p:cNvPr id="209" name="Google Shape;209;p18"/>
          <p:cNvCxnSpPr/>
          <p:nvPr/>
        </p:nvCxnSpPr>
        <p:spPr>
          <a:xfrm>
            <a:off x="2025368" y="8813388"/>
            <a:ext cx="15131990" cy="1"/>
          </a:xfrm>
          <a:prstGeom prst="straightConnector1">
            <a:avLst/>
          </a:prstGeom>
          <a:noFill/>
          <a:ln cap="flat" cmpd="sng" w="12700">
            <a:solidFill>
              <a:srgbClr val="999999"/>
            </a:solidFill>
            <a:prstDash val="solid"/>
            <a:miter lim="400000"/>
            <a:headEnd len="sm" w="sm" type="none"/>
            <a:tailEnd len="sm" w="sm" type="none"/>
          </a:ln>
        </p:spPr>
      </p:cxnSp>
      <p:sp>
        <p:nvSpPr>
          <p:cNvPr id="210" name="Google Shape;210;p18"/>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211" name="Google Shape;211;p18"/>
          <p:cNvSpPr txBox="1"/>
          <p:nvPr>
            <p:ph idx="7" type="body"/>
          </p:nvPr>
        </p:nvSpPr>
        <p:spPr>
          <a:xfrm>
            <a:off x="2025366" y="3901720"/>
            <a:ext cx="15240000" cy="615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None/>
              <a:defRPr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212" name="Google Shape;212;p18"/>
          <p:cNvSpPr txBox="1"/>
          <p:nvPr>
            <p:ph type="title"/>
          </p:nvPr>
        </p:nvSpPr>
        <p:spPr>
          <a:xfrm>
            <a:off x="2564146" y="790816"/>
            <a:ext cx="21971100" cy="831000"/>
          </a:xfrm>
          <a:prstGeom prst="rect">
            <a:avLst/>
          </a:prstGeom>
          <a:noFill/>
          <a:ln>
            <a:noFill/>
          </a:ln>
        </p:spPr>
        <p:txBody>
          <a:bodyPr anchorCtr="0" anchor="ctr" bIns="0" lIns="0" spcFirstLastPara="1" rIns="0" wrap="square" tIns="0">
            <a:spAutoFit/>
          </a:bodyPr>
          <a:lstStyle>
            <a:lvl1pPr lvl="0" rtl="0" algn="l">
              <a:lnSpc>
                <a:spcPct val="100000"/>
              </a:lnSpc>
              <a:spcBef>
                <a:spcPts val="0"/>
              </a:spcBef>
              <a:spcAft>
                <a:spcPts val="0"/>
              </a:spcAft>
              <a:buClr>
                <a:srgbClr val="005FAA"/>
              </a:buClr>
              <a:buSzPts val="1800"/>
              <a:buNone/>
              <a:defRPr/>
            </a:lvl1pPr>
            <a:lvl2pPr lvl="1" rtl="0" algn="l">
              <a:lnSpc>
                <a:spcPct val="100000"/>
              </a:lnSpc>
              <a:spcBef>
                <a:spcPts val="0"/>
              </a:spcBef>
              <a:spcAft>
                <a:spcPts val="0"/>
              </a:spcAft>
              <a:buClr>
                <a:srgbClr val="005FAA"/>
              </a:buClr>
              <a:buSzPts val="1800"/>
              <a:buNone/>
              <a:defRPr/>
            </a:lvl2pPr>
            <a:lvl3pPr lvl="2" rtl="0" algn="l">
              <a:lnSpc>
                <a:spcPct val="100000"/>
              </a:lnSpc>
              <a:spcBef>
                <a:spcPts val="0"/>
              </a:spcBef>
              <a:spcAft>
                <a:spcPts val="0"/>
              </a:spcAft>
              <a:buClr>
                <a:srgbClr val="005FAA"/>
              </a:buClr>
              <a:buSzPts val="1800"/>
              <a:buNone/>
              <a:defRPr/>
            </a:lvl3pPr>
            <a:lvl4pPr lvl="3" rtl="0" algn="l">
              <a:lnSpc>
                <a:spcPct val="100000"/>
              </a:lnSpc>
              <a:spcBef>
                <a:spcPts val="0"/>
              </a:spcBef>
              <a:spcAft>
                <a:spcPts val="0"/>
              </a:spcAft>
              <a:buClr>
                <a:srgbClr val="005FAA"/>
              </a:buClr>
              <a:buSzPts val="1800"/>
              <a:buNone/>
              <a:defRPr/>
            </a:lvl4pPr>
            <a:lvl5pPr lvl="4" rtl="0" algn="l">
              <a:lnSpc>
                <a:spcPct val="100000"/>
              </a:lnSpc>
              <a:spcBef>
                <a:spcPts val="0"/>
              </a:spcBef>
              <a:spcAft>
                <a:spcPts val="0"/>
              </a:spcAft>
              <a:buClr>
                <a:srgbClr val="005FAA"/>
              </a:buClr>
              <a:buSzPts val="1800"/>
              <a:buNone/>
              <a:defRPr/>
            </a:lvl5pPr>
            <a:lvl6pPr lvl="5" rtl="0" algn="l">
              <a:lnSpc>
                <a:spcPct val="100000"/>
              </a:lnSpc>
              <a:spcBef>
                <a:spcPts val="0"/>
              </a:spcBef>
              <a:spcAft>
                <a:spcPts val="0"/>
              </a:spcAft>
              <a:buClr>
                <a:srgbClr val="005FAA"/>
              </a:buClr>
              <a:buSzPts val="1800"/>
              <a:buNone/>
              <a:defRPr/>
            </a:lvl6pPr>
            <a:lvl7pPr lvl="6" rtl="0" algn="l">
              <a:lnSpc>
                <a:spcPct val="100000"/>
              </a:lnSpc>
              <a:spcBef>
                <a:spcPts val="0"/>
              </a:spcBef>
              <a:spcAft>
                <a:spcPts val="0"/>
              </a:spcAft>
              <a:buClr>
                <a:srgbClr val="005FAA"/>
              </a:buClr>
              <a:buSzPts val="1800"/>
              <a:buNone/>
              <a:defRPr/>
            </a:lvl7pPr>
            <a:lvl8pPr lvl="7" rtl="0" algn="l">
              <a:lnSpc>
                <a:spcPct val="100000"/>
              </a:lnSpc>
              <a:spcBef>
                <a:spcPts val="0"/>
              </a:spcBef>
              <a:spcAft>
                <a:spcPts val="0"/>
              </a:spcAft>
              <a:buClr>
                <a:srgbClr val="005FAA"/>
              </a:buClr>
              <a:buSzPts val="1800"/>
              <a:buNone/>
              <a:defRPr/>
            </a:lvl8pPr>
            <a:lvl9pPr lvl="8" rtl="0"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Content - 3 Vertical with Bullet">
  <p:cSld name="Content - 3 Vertical with Bullet">
    <p:spTree>
      <p:nvGrpSpPr>
        <p:cNvPr id="213" name="Shape 213"/>
        <p:cNvGrpSpPr/>
        <p:nvPr/>
      </p:nvGrpSpPr>
      <p:grpSpPr>
        <a:xfrm>
          <a:off x="0" y="0"/>
          <a:ext cx="0" cy="0"/>
          <a:chOff x="0" y="0"/>
          <a:chExt cx="0" cy="0"/>
        </a:xfrm>
      </p:grpSpPr>
      <p:pic>
        <p:nvPicPr>
          <p:cNvPr descr="Image" id="214" name="Google Shape;214;p19"/>
          <p:cNvPicPr preferRelativeResize="0"/>
          <p:nvPr/>
        </p:nvPicPr>
        <p:blipFill rotWithShape="1">
          <a:blip r:embed="rId2">
            <a:alphaModFix amt="25000"/>
          </a:blip>
          <a:srcRect b="11" l="0" r="0" t="12"/>
          <a:stretch/>
        </p:blipFill>
        <p:spPr>
          <a:xfrm>
            <a:off x="19856949" y="815931"/>
            <a:ext cx="4902205" cy="12315870"/>
          </a:xfrm>
          <a:prstGeom prst="rect">
            <a:avLst/>
          </a:prstGeom>
          <a:noFill/>
          <a:ln>
            <a:noFill/>
          </a:ln>
        </p:spPr>
      </p:pic>
      <p:grpSp>
        <p:nvGrpSpPr>
          <p:cNvPr id="215" name="Google Shape;215;p19"/>
          <p:cNvGrpSpPr/>
          <p:nvPr/>
        </p:nvGrpSpPr>
        <p:grpSpPr>
          <a:xfrm>
            <a:off x="313398" y="-641338"/>
            <a:ext cx="1926057" cy="2416205"/>
            <a:chOff x="0" y="0"/>
            <a:chExt cx="1926056" cy="2416204"/>
          </a:xfrm>
        </p:grpSpPr>
        <p:sp>
          <p:nvSpPr>
            <p:cNvPr id="216" name="Google Shape;216;p19"/>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217" name="Google Shape;217;p19"/>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218" name="Google Shape;218;p19"/>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19" name="Google Shape;219;p19"/>
          <p:cNvSpPr txBox="1"/>
          <p:nvPr>
            <p:ph idx="2" type="body"/>
          </p:nvPr>
        </p:nvSpPr>
        <p:spPr>
          <a:xfrm>
            <a:off x="2025366" y="7060439"/>
            <a:ext cx="15240001" cy="615553"/>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20" name="Google Shape;220;p19"/>
          <p:cNvSpPr txBox="1"/>
          <p:nvPr>
            <p:ph idx="3" type="body"/>
          </p:nvPr>
        </p:nvSpPr>
        <p:spPr>
          <a:xfrm>
            <a:off x="2025368" y="9332748"/>
            <a:ext cx="15240001" cy="738664"/>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cxnSp>
        <p:nvCxnSpPr>
          <p:cNvPr id="221" name="Google Shape;221;p19"/>
          <p:cNvCxnSpPr/>
          <p:nvPr/>
        </p:nvCxnSpPr>
        <p:spPr>
          <a:xfrm>
            <a:off x="2025368" y="5635413"/>
            <a:ext cx="15131990" cy="1"/>
          </a:xfrm>
          <a:prstGeom prst="straightConnector1">
            <a:avLst/>
          </a:prstGeom>
          <a:noFill/>
          <a:ln cap="flat" cmpd="sng" w="12700">
            <a:solidFill>
              <a:srgbClr val="999999"/>
            </a:solidFill>
            <a:prstDash val="solid"/>
            <a:miter lim="400000"/>
            <a:headEnd len="sm" w="sm" type="none"/>
            <a:tailEnd len="sm" w="sm" type="none"/>
          </a:ln>
        </p:spPr>
      </p:cxnSp>
      <p:cxnSp>
        <p:nvCxnSpPr>
          <p:cNvPr id="222" name="Google Shape;222;p19"/>
          <p:cNvCxnSpPr/>
          <p:nvPr/>
        </p:nvCxnSpPr>
        <p:spPr>
          <a:xfrm>
            <a:off x="2025368" y="8813388"/>
            <a:ext cx="15131990" cy="1"/>
          </a:xfrm>
          <a:prstGeom prst="straightConnector1">
            <a:avLst/>
          </a:prstGeom>
          <a:noFill/>
          <a:ln cap="flat" cmpd="sng" w="12700">
            <a:solidFill>
              <a:srgbClr val="999999"/>
            </a:solidFill>
            <a:prstDash val="solid"/>
            <a:miter lim="400000"/>
            <a:headEnd len="sm" w="sm" type="none"/>
            <a:tailEnd len="sm" w="sm" type="none"/>
          </a:ln>
        </p:spPr>
      </p:cxnSp>
      <p:sp>
        <p:nvSpPr>
          <p:cNvPr id="223" name="Google Shape;223;p19"/>
          <p:cNvSpPr/>
          <p:nvPr/>
        </p:nvSpPr>
        <p:spPr>
          <a:xfrm>
            <a:off x="1083888" y="3331529"/>
            <a:ext cx="206253" cy="206253"/>
          </a:xfrm>
          <a:prstGeom prst="ellipse">
            <a:avLst/>
          </a:prstGeom>
          <a:solidFill>
            <a:srgbClr val="EF820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sp>
        <p:nvSpPr>
          <p:cNvPr id="224" name="Google Shape;224;p19"/>
          <p:cNvSpPr/>
          <p:nvPr/>
        </p:nvSpPr>
        <p:spPr>
          <a:xfrm>
            <a:off x="1083888" y="6395571"/>
            <a:ext cx="206253" cy="206253"/>
          </a:xfrm>
          <a:prstGeom prst="ellipse">
            <a:avLst/>
          </a:prstGeom>
          <a:solidFill>
            <a:srgbClr val="EF820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sp>
        <p:nvSpPr>
          <p:cNvPr id="225" name="Google Shape;225;p19"/>
          <p:cNvSpPr/>
          <p:nvPr/>
        </p:nvSpPr>
        <p:spPr>
          <a:xfrm>
            <a:off x="1083888" y="9603992"/>
            <a:ext cx="206253" cy="206253"/>
          </a:xfrm>
          <a:prstGeom prst="ellipse">
            <a:avLst/>
          </a:prstGeom>
          <a:solidFill>
            <a:srgbClr val="EF820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sp>
        <p:nvSpPr>
          <p:cNvPr id="226" name="Google Shape;226;p19"/>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227" name="Google Shape;227;p19"/>
          <p:cNvSpPr txBox="1"/>
          <p:nvPr>
            <p:ph idx="4" type="body"/>
          </p:nvPr>
        </p:nvSpPr>
        <p:spPr>
          <a:xfrm>
            <a:off x="2025368" y="3065324"/>
            <a:ext cx="15240000" cy="73860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228" name="Google Shape;228;p19"/>
          <p:cNvSpPr txBox="1"/>
          <p:nvPr>
            <p:ph type="title"/>
          </p:nvPr>
        </p:nvSpPr>
        <p:spPr>
          <a:xfrm>
            <a:off x="2564146" y="790816"/>
            <a:ext cx="21971100" cy="831000"/>
          </a:xfrm>
          <a:prstGeom prst="rect">
            <a:avLst/>
          </a:prstGeom>
          <a:noFill/>
          <a:ln>
            <a:noFill/>
          </a:ln>
        </p:spPr>
        <p:txBody>
          <a:bodyPr anchorCtr="0" anchor="ctr" bIns="0" lIns="0" spcFirstLastPara="1" rIns="0" wrap="square" tIns="0">
            <a:spAutoFit/>
          </a:bodyPr>
          <a:lstStyle>
            <a:lvl1pPr lvl="0" rtl="0" algn="l">
              <a:lnSpc>
                <a:spcPct val="100000"/>
              </a:lnSpc>
              <a:spcBef>
                <a:spcPts val="0"/>
              </a:spcBef>
              <a:spcAft>
                <a:spcPts val="0"/>
              </a:spcAft>
              <a:buClr>
                <a:srgbClr val="005FAA"/>
              </a:buClr>
              <a:buSzPts val="1800"/>
              <a:buNone/>
              <a:defRPr/>
            </a:lvl1pPr>
            <a:lvl2pPr lvl="1" rtl="0" algn="l">
              <a:lnSpc>
                <a:spcPct val="100000"/>
              </a:lnSpc>
              <a:spcBef>
                <a:spcPts val="0"/>
              </a:spcBef>
              <a:spcAft>
                <a:spcPts val="0"/>
              </a:spcAft>
              <a:buClr>
                <a:srgbClr val="005FAA"/>
              </a:buClr>
              <a:buSzPts val="1800"/>
              <a:buNone/>
              <a:defRPr/>
            </a:lvl2pPr>
            <a:lvl3pPr lvl="2" rtl="0" algn="l">
              <a:lnSpc>
                <a:spcPct val="100000"/>
              </a:lnSpc>
              <a:spcBef>
                <a:spcPts val="0"/>
              </a:spcBef>
              <a:spcAft>
                <a:spcPts val="0"/>
              </a:spcAft>
              <a:buClr>
                <a:srgbClr val="005FAA"/>
              </a:buClr>
              <a:buSzPts val="1800"/>
              <a:buNone/>
              <a:defRPr/>
            </a:lvl3pPr>
            <a:lvl4pPr lvl="3" rtl="0" algn="l">
              <a:lnSpc>
                <a:spcPct val="100000"/>
              </a:lnSpc>
              <a:spcBef>
                <a:spcPts val="0"/>
              </a:spcBef>
              <a:spcAft>
                <a:spcPts val="0"/>
              </a:spcAft>
              <a:buClr>
                <a:srgbClr val="005FAA"/>
              </a:buClr>
              <a:buSzPts val="1800"/>
              <a:buNone/>
              <a:defRPr/>
            </a:lvl4pPr>
            <a:lvl5pPr lvl="4" rtl="0" algn="l">
              <a:lnSpc>
                <a:spcPct val="100000"/>
              </a:lnSpc>
              <a:spcBef>
                <a:spcPts val="0"/>
              </a:spcBef>
              <a:spcAft>
                <a:spcPts val="0"/>
              </a:spcAft>
              <a:buClr>
                <a:srgbClr val="005FAA"/>
              </a:buClr>
              <a:buSzPts val="1800"/>
              <a:buNone/>
              <a:defRPr/>
            </a:lvl5pPr>
            <a:lvl6pPr lvl="5" rtl="0" algn="l">
              <a:lnSpc>
                <a:spcPct val="100000"/>
              </a:lnSpc>
              <a:spcBef>
                <a:spcPts val="0"/>
              </a:spcBef>
              <a:spcAft>
                <a:spcPts val="0"/>
              </a:spcAft>
              <a:buClr>
                <a:srgbClr val="005FAA"/>
              </a:buClr>
              <a:buSzPts val="1800"/>
              <a:buNone/>
              <a:defRPr/>
            </a:lvl6pPr>
            <a:lvl7pPr lvl="6" rtl="0" algn="l">
              <a:lnSpc>
                <a:spcPct val="100000"/>
              </a:lnSpc>
              <a:spcBef>
                <a:spcPts val="0"/>
              </a:spcBef>
              <a:spcAft>
                <a:spcPts val="0"/>
              </a:spcAft>
              <a:buClr>
                <a:srgbClr val="005FAA"/>
              </a:buClr>
              <a:buSzPts val="1800"/>
              <a:buNone/>
              <a:defRPr/>
            </a:lvl7pPr>
            <a:lvl8pPr lvl="7" rtl="0" algn="l">
              <a:lnSpc>
                <a:spcPct val="100000"/>
              </a:lnSpc>
              <a:spcBef>
                <a:spcPts val="0"/>
              </a:spcBef>
              <a:spcAft>
                <a:spcPts val="0"/>
              </a:spcAft>
              <a:buClr>
                <a:srgbClr val="005FAA"/>
              </a:buClr>
              <a:buSzPts val="1800"/>
              <a:buNone/>
              <a:defRPr/>
            </a:lvl8pPr>
            <a:lvl9pPr lvl="8" rtl="0" algn="l">
              <a:lnSpc>
                <a:spcPct val="100000"/>
              </a:lnSpc>
              <a:spcBef>
                <a:spcPts val="0"/>
              </a:spcBef>
              <a:spcAft>
                <a:spcPts val="0"/>
              </a:spcAft>
              <a:buClr>
                <a:srgbClr val="005FAA"/>
              </a:buClr>
              <a:buSzPts val="1800"/>
              <a:buNone/>
              <a:defRPr/>
            </a:lvl9pPr>
          </a:lstStyle>
          <a:p/>
        </p:txBody>
      </p:sp>
      <p:sp>
        <p:nvSpPr>
          <p:cNvPr id="229" name="Google Shape;229;p19"/>
          <p:cNvSpPr txBox="1"/>
          <p:nvPr>
            <p:ph idx="5" type="body"/>
          </p:nvPr>
        </p:nvSpPr>
        <p:spPr>
          <a:xfrm>
            <a:off x="2025367" y="10283444"/>
            <a:ext cx="15240000" cy="615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30" name="Google Shape;230;p19"/>
          <p:cNvSpPr txBox="1"/>
          <p:nvPr>
            <p:ph idx="6" type="body"/>
          </p:nvPr>
        </p:nvSpPr>
        <p:spPr>
          <a:xfrm>
            <a:off x="2025366" y="3901720"/>
            <a:ext cx="15240000" cy="615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None/>
              <a:defRPr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231" name="Google Shape;231;p19"/>
          <p:cNvSpPr txBox="1"/>
          <p:nvPr>
            <p:ph idx="7" type="body"/>
          </p:nvPr>
        </p:nvSpPr>
        <p:spPr>
          <a:xfrm>
            <a:off x="2025367" y="6109742"/>
            <a:ext cx="15240000" cy="73860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 Content - 3 Horizontal with Number Bullet">
  <p:cSld name="Content - 3 Horizontal with Number Bullet">
    <p:spTree>
      <p:nvGrpSpPr>
        <p:cNvPr id="232" name="Shape 232"/>
        <p:cNvGrpSpPr/>
        <p:nvPr/>
      </p:nvGrpSpPr>
      <p:grpSpPr>
        <a:xfrm>
          <a:off x="0" y="0"/>
          <a:ext cx="0" cy="0"/>
          <a:chOff x="0" y="0"/>
          <a:chExt cx="0" cy="0"/>
        </a:xfrm>
      </p:grpSpPr>
      <p:pic>
        <p:nvPicPr>
          <p:cNvPr descr="Image" id="233" name="Google Shape;233;p20"/>
          <p:cNvPicPr preferRelativeResize="0"/>
          <p:nvPr/>
        </p:nvPicPr>
        <p:blipFill rotWithShape="1">
          <a:blip r:embed="rId2">
            <a:alphaModFix amt="25000"/>
          </a:blip>
          <a:srcRect b="11" l="0" r="0" t="12"/>
          <a:stretch/>
        </p:blipFill>
        <p:spPr>
          <a:xfrm>
            <a:off x="19856949" y="815931"/>
            <a:ext cx="4902205" cy="12315870"/>
          </a:xfrm>
          <a:prstGeom prst="rect">
            <a:avLst/>
          </a:prstGeom>
          <a:noFill/>
          <a:ln>
            <a:noFill/>
          </a:ln>
        </p:spPr>
      </p:pic>
      <p:grpSp>
        <p:nvGrpSpPr>
          <p:cNvPr id="234" name="Google Shape;234;p20"/>
          <p:cNvGrpSpPr/>
          <p:nvPr/>
        </p:nvGrpSpPr>
        <p:grpSpPr>
          <a:xfrm>
            <a:off x="313398" y="-641338"/>
            <a:ext cx="1926057" cy="2416205"/>
            <a:chOff x="0" y="0"/>
            <a:chExt cx="1926056" cy="2416204"/>
          </a:xfrm>
        </p:grpSpPr>
        <p:sp>
          <p:nvSpPr>
            <p:cNvPr id="235" name="Google Shape;235;p20"/>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236" name="Google Shape;236;p20"/>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237" name="Google Shape;237;p20"/>
          <p:cNvSpPr txBox="1"/>
          <p:nvPr/>
        </p:nvSpPr>
        <p:spPr>
          <a:xfrm>
            <a:off x="20867075" y="13045341"/>
            <a:ext cx="2516597" cy="330201"/>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EF8200"/>
              </a:buClr>
              <a:buSzPts val="2000"/>
              <a:buFont typeface="DM Sans"/>
              <a:buNone/>
            </a:pPr>
            <a:r>
              <a:rPr b="0" i="0" lang="en" sz="2000" u="none" cap="none" strike="noStrike">
                <a:solidFill>
                  <a:srgbClr val="EF8200"/>
                </a:solidFill>
                <a:latin typeface="DM Sans"/>
                <a:ea typeface="DM Sans"/>
                <a:cs typeface="DM Sans"/>
                <a:sym typeface="DM Sans"/>
              </a:rPr>
              <a:t>www.egi.eu  |</a:t>
            </a:r>
            <a:endParaRPr/>
          </a:p>
        </p:txBody>
      </p:sp>
      <p:sp>
        <p:nvSpPr>
          <p:cNvPr id="238" name="Google Shape;238;p20"/>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39" name="Google Shape;239;p20"/>
          <p:cNvSpPr txBox="1"/>
          <p:nvPr>
            <p:ph idx="2" type="body"/>
          </p:nvPr>
        </p:nvSpPr>
        <p:spPr>
          <a:xfrm>
            <a:off x="1831774" y="4433997"/>
            <a:ext cx="5588001"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240" name="Google Shape;240;p20"/>
          <p:cNvSpPr txBox="1"/>
          <p:nvPr>
            <p:ph idx="3" type="body"/>
          </p:nvPr>
        </p:nvSpPr>
        <p:spPr>
          <a:xfrm>
            <a:off x="1831773" y="6213423"/>
            <a:ext cx="5588001" cy="1846659"/>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41" name="Google Shape;241;p20"/>
          <p:cNvSpPr txBox="1"/>
          <p:nvPr>
            <p:ph idx="4" type="body"/>
          </p:nvPr>
        </p:nvSpPr>
        <p:spPr>
          <a:xfrm>
            <a:off x="9055918" y="4433997"/>
            <a:ext cx="5588001"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242" name="Google Shape;242;p20"/>
          <p:cNvSpPr txBox="1"/>
          <p:nvPr>
            <p:ph idx="5" type="body"/>
          </p:nvPr>
        </p:nvSpPr>
        <p:spPr>
          <a:xfrm>
            <a:off x="9055918" y="6213423"/>
            <a:ext cx="5588001" cy="1846659"/>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43" name="Google Shape;243;p20"/>
          <p:cNvSpPr txBox="1"/>
          <p:nvPr>
            <p:ph idx="6" type="body"/>
          </p:nvPr>
        </p:nvSpPr>
        <p:spPr>
          <a:xfrm>
            <a:off x="16786860" y="4433997"/>
            <a:ext cx="5588001"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244" name="Google Shape;244;p20"/>
          <p:cNvSpPr txBox="1"/>
          <p:nvPr>
            <p:ph idx="7" type="body"/>
          </p:nvPr>
        </p:nvSpPr>
        <p:spPr>
          <a:xfrm>
            <a:off x="16811059" y="6213423"/>
            <a:ext cx="5588001" cy="1846659"/>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45" name="Google Shape;245;p20"/>
          <p:cNvSpPr txBox="1"/>
          <p:nvPr/>
        </p:nvSpPr>
        <p:spPr>
          <a:xfrm>
            <a:off x="1015862" y="4371177"/>
            <a:ext cx="607177" cy="800101"/>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 sz="4800" u="none" cap="none" strike="noStrike">
                <a:solidFill>
                  <a:srgbClr val="EF8200"/>
                </a:solidFill>
                <a:latin typeface="DM Sans"/>
                <a:ea typeface="DM Sans"/>
                <a:cs typeface="DM Sans"/>
                <a:sym typeface="DM Sans"/>
              </a:rPr>
              <a:t>1</a:t>
            </a:r>
            <a:endParaRPr/>
          </a:p>
        </p:txBody>
      </p:sp>
      <p:sp>
        <p:nvSpPr>
          <p:cNvPr id="246" name="Google Shape;246;p20"/>
          <p:cNvSpPr txBox="1"/>
          <p:nvPr/>
        </p:nvSpPr>
        <p:spPr>
          <a:xfrm>
            <a:off x="8079200" y="4371177"/>
            <a:ext cx="607178" cy="800101"/>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 sz="4800" u="none" cap="none" strike="noStrike">
                <a:solidFill>
                  <a:srgbClr val="EF8200"/>
                </a:solidFill>
                <a:latin typeface="DM Sans"/>
                <a:ea typeface="DM Sans"/>
                <a:cs typeface="DM Sans"/>
                <a:sym typeface="DM Sans"/>
              </a:rPr>
              <a:t>2</a:t>
            </a:r>
            <a:endParaRPr/>
          </a:p>
        </p:txBody>
      </p:sp>
      <p:sp>
        <p:nvSpPr>
          <p:cNvPr id="247" name="Google Shape;247;p20"/>
          <p:cNvSpPr txBox="1"/>
          <p:nvPr/>
        </p:nvSpPr>
        <p:spPr>
          <a:xfrm>
            <a:off x="15767772" y="4371177"/>
            <a:ext cx="607178" cy="800101"/>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 sz="4800" u="none" cap="none" strike="noStrike">
                <a:solidFill>
                  <a:srgbClr val="EF8200"/>
                </a:solidFill>
                <a:latin typeface="DM Sans"/>
                <a:ea typeface="DM Sans"/>
                <a:cs typeface="DM Sans"/>
                <a:sym typeface="DM Sans"/>
              </a:rPr>
              <a:t>3</a:t>
            </a:r>
            <a:endParaRPr/>
          </a:p>
        </p:txBody>
      </p:sp>
      <p:sp>
        <p:nvSpPr>
          <p:cNvPr id="248" name="Google Shape;248;p20"/>
          <p:cNvSpPr txBox="1"/>
          <p:nvPr>
            <p:ph idx="8" type="body"/>
          </p:nvPr>
        </p:nvSpPr>
        <p:spPr>
          <a:xfrm>
            <a:off x="1831775" y="8333727"/>
            <a:ext cx="5588000" cy="1649412"/>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00000"/>
              </a:lnSpc>
              <a:spcBef>
                <a:spcPts val="0"/>
              </a:spcBef>
              <a:spcAft>
                <a:spcPts val="0"/>
              </a:spcAft>
              <a:buClr>
                <a:srgbClr val="828282"/>
              </a:buClr>
              <a:buSzPts val="3600"/>
              <a:buFont typeface="Arial"/>
              <a:buChar char="•"/>
              <a:defRPr b="0" i="0" sz="36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2pPr>
            <a:lvl3pPr indent="-509778" lvl="2" marL="13716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49" name="Google Shape;249;p20"/>
          <p:cNvSpPr txBox="1"/>
          <p:nvPr>
            <p:ph idx="9" type="body"/>
          </p:nvPr>
        </p:nvSpPr>
        <p:spPr>
          <a:xfrm>
            <a:off x="9054627" y="8333727"/>
            <a:ext cx="5588000" cy="1649412"/>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00000"/>
              </a:lnSpc>
              <a:spcBef>
                <a:spcPts val="0"/>
              </a:spcBef>
              <a:spcAft>
                <a:spcPts val="0"/>
              </a:spcAft>
              <a:buClr>
                <a:srgbClr val="828282"/>
              </a:buClr>
              <a:buSzPts val="3600"/>
              <a:buFont typeface="Arial"/>
              <a:buChar char="•"/>
              <a:defRPr b="0" i="0" sz="36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2pPr>
            <a:lvl3pPr indent="-509778" lvl="2" marL="13716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50" name="Google Shape;250;p20"/>
          <p:cNvSpPr txBox="1"/>
          <p:nvPr>
            <p:ph idx="13" type="body"/>
          </p:nvPr>
        </p:nvSpPr>
        <p:spPr>
          <a:xfrm>
            <a:off x="16811060" y="8333727"/>
            <a:ext cx="5588000" cy="1649412"/>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00000"/>
              </a:lnSpc>
              <a:spcBef>
                <a:spcPts val="0"/>
              </a:spcBef>
              <a:spcAft>
                <a:spcPts val="0"/>
              </a:spcAft>
              <a:buClr>
                <a:srgbClr val="828282"/>
              </a:buClr>
              <a:buSzPts val="3600"/>
              <a:buFont typeface="Arial"/>
              <a:buChar char="•"/>
              <a:defRPr b="0" i="0" sz="36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2pPr>
            <a:lvl3pPr indent="-509778" lvl="2" marL="13716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51" name="Google Shape;251;p20"/>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252" name="Google Shape;252;p20"/>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 Blank - Title without Background">
  <p:cSld name="Blank - Title without Background">
    <p:spTree>
      <p:nvGrpSpPr>
        <p:cNvPr id="13" name="Shape 13"/>
        <p:cNvGrpSpPr/>
        <p:nvPr/>
      </p:nvGrpSpPr>
      <p:grpSpPr>
        <a:xfrm>
          <a:off x="0" y="0"/>
          <a:ext cx="0" cy="0"/>
          <a:chOff x="0" y="0"/>
          <a:chExt cx="0" cy="0"/>
        </a:xfrm>
      </p:grpSpPr>
      <p:sp>
        <p:nvSpPr>
          <p:cNvPr id="14" name="Google Shape;14;p3"/>
          <p:cNvSpPr txBox="1"/>
          <p:nvPr>
            <p:ph idx="1" type="body"/>
          </p:nvPr>
        </p:nvSpPr>
        <p:spPr>
          <a:xfrm>
            <a:off x="2563814" y="1755775"/>
            <a:ext cx="21031200" cy="5334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15" name="Google Shape;15;p3"/>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16" name="Google Shape;16;p3"/>
          <p:cNvSpPr txBox="1"/>
          <p:nvPr>
            <p:ph type="title"/>
          </p:nvPr>
        </p:nvSpPr>
        <p:spPr>
          <a:xfrm>
            <a:off x="2564146" y="790816"/>
            <a:ext cx="21971100" cy="831000"/>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 Content - 3 Numbers">
  <p:cSld name="Content - 3 Numbers">
    <p:spTree>
      <p:nvGrpSpPr>
        <p:cNvPr id="253" name="Shape 253"/>
        <p:cNvGrpSpPr/>
        <p:nvPr/>
      </p:nvGrpSpPr>
      <p:grpSpPr>
        <a:xfrm>
          <a:off x="0" y="0"/>
          <a:ext cx="0" cy="0"/>
          <a:chOff x="0" y="0"/>
          <a:chExt cx="0" cy="0"/>
        </a:xfrm>
      </p:grpSpPr>
      <p:pic>
        <p:nvPicPr>
          <p:cNvPr descr="Image" id="254" name="Google Shape;254;p21"/>
          <p:cNvPicPr preferRelativeResize="0"/>
          <p:nvPr/>
        </p:nvPicPr>
        <p:blipFill rotWithShape="1">
          <a:blip r:embed="rId2">
            <a:alphaModFix amt="25000"/>
          </a:blip>
          <a:srcRect b="11" l="0" r="0" t="12"/>
          <a:stretch/>
        </p:blipFill>
        <p:spPr>
          <a:xfrm>
            <a:off x="19856949" y="815931"/>
            <a:ext cx="4902205" cy="12315870"/>
          </a:xfrm>
          <a:prstGeom prst="rect">
            <a:avLst/>
          </a:prstGeom>
          <a:noFill/>
          <a:ln>
            <a:noFill/>
          </a:ln>
        </p:spPr>
      </p:pic>
      <p:grpSp>
        <p:nvGrpSpPr>
          <p:cNvPr id="255" name="Google Shape;255;p21"/>
          <p:cNvGrpSpPr/>
          <p:nvPr/>
        </p:nvGrpSpPr>
        <p:grpSpPr>
          <a:xfrm>
            <a:off x="313398" y="-641338"/>
            <a:ext cx="1926057" cy="2416205"/>
            <a:chOff x="0" y="0"/>
            <a:chExt cx="1926056" cy="2416204"/>
          </a:xfrm>
        </p:grpSpPr>
        <p:sp>
          <p:nvSpPr>
            <p:cNvPr id="256" name="Google Shape;256;p21"/>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257" name="Google Shape;257;p21"/>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258" name="Google Shape;258;p21"/>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59" name="Google Shape;259;p21"/>
          <p:cNvSpPr txBox="1"/>
          <p:nvPr>
            <p:ph idx="2" type="body"/>
          </p:nvPr>
        </p:nvSpPr>
        <p:spPr>
          <a:xfrm>
            <a:off x="1715859" y="5347556"/>
            <a:ext cx="6350001" cy="1846659"/>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11500"/>
              <a:buFont typeface="DM Sans"/>
              <a:buNone/>
              <a:defRPr i="0" sz="11500" u="none" cap="none" strike="noStrike">
                <a:solidFill>
                  <a:srgbClr val="EF8200"/>
                </a:solidFill>
                <a:latin typeface="DM Sans"/>
                <a:ea typeface="DM Sans"/>
                <a:cs typeface="DM Sans"/>
                <a:sym typeface="DM Sans"/>
              </a:defRPr>
            </a:lvl1pPr>
            <a:lvl2pPr indent="-478028" lvl="1" marL="914400" marR="0" rtl="0" algn="ctr">
              <a:lnSpc>
                <a:spcPct val="100000"/>
              </a:lnSpc>
              <a:spcBef>
                <a:spcPts val="0"/>
              </a:spcBef>
              <a:spcAft>
                <a:spcPts val="0"/>
              </a:spcAft>
              <a:buClr>
                <a:srgbClr val="000000"/>
              </a:buClr>
              <a:buSzPts val="3928"/>
              <a:buFont typeface="DM Sans"/>
              <a:buChar char="•"/>
              <a:defRPr i="0" sz="3100" u="none" cap="none" strike="noStrike">
                <a:solidFill>
                  <a:srgbClr val="000000"/>
                </a:solidFill>
                <a:latin typeface="DM Sans"/>
                <a:ea typeface="DM Sans"/>
                <a:cs typeface="DM Sans"/>
                <a:sym typeface="DM Sans"/>
              </a:defRPr>
            </a:lvl2pPr>
            <a:lvl3pPr indent="-478028" lvl="2" marL="1371600" marR="0" rtl="0" algn="ctr">
              <a:lnSpc>
                <a:spcPct val="100000"/>
              </a:lnSpc>
              <a:spcBef>
                <a:spcPts val="0"/>
              </a:spcBef>
              <a:spcAft>
                <a:spcPts val="0"/>
              </a:spcAft>
              <a:buClr>
                <a:srgbClr val="000000"/>
              </a:buClr>
              <a:buSzPts val="3928"/>
              <a:buFont typeface="DM Sans"/>
              <a:buChar char="•"/>
              <a:defRPr i="0" sz="3100" u="none" cap="none" strike="noStrike">
                <a:solidFill>
                  <a:srgbClr val="000000"/>
                </a:solidFill>
                <a:latin typeface="DM Sans"/>
                <a:ea typeface="DM Sans"/>
                <a:cs typeface="DM Sans"/>
                <a:sym typeface="DM Sans"/>
              </a:defRPr>
            </a:lvl3pPr>
            <a:lvl4pPr indent="-478028" lvl="3" marL="1828800" marR="0" rtl="0" algn="ctr">
              <a:lnSpc>
                <a:spcPct val="100000"/>
              </a:lnSpc>
              <a:spcBef>
                <a:spcPts val="0"/>
              </a:spcBef>
              <a:spcAft>
                <a:spcPts val="0"/>
              </a:spcAft>
              <a:buClr>
                <a:srgbClr val="000000"/>
              </a:buClr>
              <a:buSzPts val="3928"/>
              <a:buFont typeface="DM Sans"/>
              <a:buChar char="•"/>
              <a:defRPr i="0" sz="3100" u="none" cap="none" strike="noStrike">
                <a:solidFill>
                  <a:srgbClr val="000000"/>
                </a:solidFill>
                <a:latin typeface="DM Sans"/>
                <a:ea typeface="DM Sans"/>
                <a:cs typeface="DM Sans"/>
                <a:sym typeface="DM Sans"/>
              </a:defRPr>
            </a:lvl4pPr>
            <a:lvl5pPr indent="-478028" lvl="4" marL="2286000" marR="0" rtl="0" algn="ctr">
              <a:lnSpc>
                <a:spcPct val="100000"/>
              </a:lnSpc>
              <a:spcBef>
                <a:spcPts val="0"/>
              </a:spcBef>
              <a:spcAft>
                <a:spcPts val="0"/>
              </a:spcAft>
              <a:buClr>
                <a:srgbClr val="000000"/>
              </a:buClr>
              <a:buSzPts val="3928"/>
              <a:buFont typeface="DM Sans"/>
              <a:buChar char="•"/>
              <a:defRPr i="0" sz="3100" u="none" cap="none" strike="noStrike">
                <a:solidFill>
                  <a:srgbClr val="000000"/>
                </a:solidFill>
                <a:latin typeface="DM Sans"/>
                <a:ea typeface="DM Sans"/>
                <a:cs typeface="DM Sans"/>
                <a:sym typeface="DM Sans"/>
              </a:defRPr>
            </a:lvl5pPr>
            <a:lvl6pPr indent="-478028" lvl="5" marL="2743200" marR="0" rtl="0" algn="ctr">
              <a:lnSpc>
                <a:spcPct val="100000"/>
              </a:lnSpc>
              <a:spcBef>
                <a:spcPts val="0"/>
              </a:spcBef>
              <a:spcAft>
                <a:spcPts val="0"/>
              </a:spcAft>
              <a:buClr>
                <a:srgbClr val="000000"/>
              </a:buClr>
              <a:buSzPts val="3928"/>
              <a:buFont typeface="DM Sans"/>
              <a:buChar char="•"/>
              <a:defRPr i="0" sz="3100" u="none" cap="none" strike="noStrike">
                <a:solidFill>
                  <a:srgbClr val="000000"/>
                </a:solidFill>
                <a:latin typeface="DM Sans"/>
                <a:ea typeface="DM Sans"/>
                <a:cs typeface="DM Sans"/>
                <a:sym typeface="DM Sans"/>
              </a:defRPr>
            </a:lvl6pPr>
            <a:lvl7pPr indent="-478028" lvl="6" marL="3200400" marR="0" rtl="0" algn="ctr">
              <a:lnSpc>
                <a:spcPct val="100000"/>
              </a:lnSpc>
              <a:spcBef>
                <a:spcPts val="0"/>
              </a:spcBef>
              <a:spcAft>
                <a:spcPts val="0"/>
              </a:spcAft>
              <a:buClr>
                <a:srgbClr val="000000"/>
              </a:buClr>
              <a:buSzPts val="3928"/>
              <a:buFont typeface="DM Sans"/>
              <a:buChar char="•"/>
              <a:defRPr i="0" sz="3100" u="none" cap="none" strike="noStrike">
                <a:solidFill>
                  <a:srgbClr val="000000"/>
                </a:solidFill>
                <a:latin typeface="DM Sans"/>
                <a:ea typeface="DM Sans"/>
                <a:cs typeface="DM Sans"/>
                <a:sym typeface="DM Sans"/>
              </a:defRPr>
            </a:lvl7pPr>
            <a:lvl8pPr indent="-478028" lvl="7" marL="3657600" marR="0" rtl="0" algn="ctr">
              <a:lnSpc>
                <a:spcPct val="100000"/>
              </a:lnSpc>
              <a:spcBef>
                <a:spcPts val="0"/>
              </a:spcBef>
              <a:spcAft>
                <a:spcPts val="0"/>
              </a:spcAft>
              <a:buClr>
                <a:srgbClr val="000000"/>
              </a:buClr>
              <a:buSzPts val="3928"/>
              <a:buFont typeface="DM Sans"/>
              <a:buChar char="•"/>
              <a:defRPr i="0" sz="3100" u="none" cap="none" strike="noStrike">
                <a:solidFill>
                  <a:srgbClr val="000000"/>
                </a:solidFill>
                <a:latin typeface="DM Sans"/>
                <a:ea typeface="DM Sans"/>
                <a:cs typeface="DM Sans"/>
                <a:sym typeface="DM Sans"/>
              </a:defRPr>
            </a:lvl8pPr>
            <a:lvl9pPr indent="-478028" lvl="8" marL="4114800" marR="0" rtl="0" algn="ctr">
              <a:lnSpc>
                <a:spcPct val="100000"/>
              </a:lnSpc>
              <a:spcBef>
                <a:spcPts val="0"/>
              </a:spcBef>
              <a:spcAft>
                <a:spcPts val="0"/>
              </a:spcAft>
              <a:buClr>
                <a:srgbClr val="000000"/>
              </a:buClr>
              <a:buSzPts val="3928"/>
              <a:buFont typeface="DM Sans"/>
              <a:buChar char="•"/>
              <a:defRPr i="0" sz="3100" u="none" cap="none" strike="noStrike">
                <a:solidFill>
                  <a:srgbClr val="000000"/>
                </a:solidFill>
                <a:latin typeface="DM Sans"/>
                <a:ea typeface="DM Sans"/>
                <a:cs typeface="DM Sans"/>
                <a:sym typeface="DM Sans"/>
              </a:defRPr>
            </a:lvl9pPr>
          </a:lstStyle>
          <a:p/>
        </p:txBody>
      </p:sp>
      <p:sp>
        <p:nvSpPr>
          <p:cNvPr id="260" name="Google Shape;260;p21"/>
          <p:cNvSpPr txBox="1"/>
          <p:nvPr>
            <p:ph idx="3" type="body"/>
          </p:nvPr>
        </p:nvSpPr>
        <p:spPr>
          <a:xfrm>
            <a:off x="1715859" y="7655821"/>
            <a:ext cx="6350001" cy="1723549"/>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5600"/>
              <a:buFont typeface="DM Sans"/>
              <a:buNone/>
              <a:defRPr b="0" i="0" sz="56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61" name="Google Shape;261;p21"/>
          <p:cNvSpPr txBox="1"/>
          <p:nvPr>
            <p:ph idx="4" type="body"/>
          </p:nvPr>
        </p:nvSpPr>
        <p:spPr>
          <a:xfrm>
            <a:off x="9017000" y="5339088"/>
            <a:ext cx="6350001" cy="1846659"/>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11500"/>
              <a:buFont typeface="DM Sans"/>
              <a:buNone/>
              <a:defRPr i="0" sz="11500" u="none" cap="none" strike="noStrike">
                <a:solidFill>
                  <a:srgbClr val="EF8200"/>
                </a:solidFill>
                <a:latin typeface="DM Sans"/>
                <a:ea typeface="DM Sans"/>
                <a:cs typeface="DM Sans"/>
                <a:sym typeface="DM Sans"/>
              </a:defRPr>
            </a:lvl1pPr>
            <a:lvl2pPr indent="-478028" lvl="1" marL="914400" marR="0" rtl="0" algn="ctr">
              <a:lnSpc>
                <a:spcPct val="100000"/>
              </a:lnSpc>
              <a:spcBef>
                <a:spcPts val="0"/>
              </a:spcBef>
              <a:spcAft>
                <a:spcPts val="0"/>
              </a:spcAft>
              <a:buClr>
                <a:srgbClr val="000000"/>
              </a:buClr>
              <a:buSzPts val="3928"/>
              <a:buFont typeface="DM Sans"/>
              <a:buChar char="•"/>
              <a:defRPr i="0" sz="3100" u="none" cap="none" strike="noStrike">
                <a:solidFill>
                  <a:srgbClr val="000000"/>
                </a:solidFill>
                <a:latin typeface="DM Sans"/>
                <a:ea typeface="DM Sans"/>
                <a:cs typeface="DM Sans"/>
                <a:sym typeface="DM Sans"/>
              </a:defRPr>
            </a:lvl2pPr>
            <a:lvl3pPr indent="-478028" lvl="2" marL="1371600" marR="0" rtl="0" algn="ctr">
              <a:lnSpc>
                <a:spcPct val="100000"/>
              </a:lnSpc>
              <a:spcBef>
                <a:spcPts val="0"/>
              </a:spcBef>
              <a:spcAft>
                <a:spcPts val="0"/>
              </a:spcAft>
              <a:buClr>
                <a:srgbClr val="000000"/>
              </a:buClr>
              <a:buSzPts val="3928"/>
              <a:buFont typeface="DM Sans"/>
              <a:buChar char="•"/>
              <a:defRPr i="0" sz="3100" u="none" cap="none" strike="noStrike">
                <a:solidFill>
                  <a:srgbClr val="000000"/>
                </a:solidFill>
                <a:latin typeface="DM Sans"/>
                <a:ea typeface="DM Sans"/>
                <a:cs typeface="DM Sans"/>
                <a:sym typeface="DM Sans"/>
              </a:defRPr>
            </a:lvl3pPr>
            <a:lvl4pPr indent="-478028" lvl="3" marL="1828800" marR="0" rtl="0" algn="ctr">
              <a:lnSpc>
                <a:spcPct val="100000"/>
              </a:lnSpc>
              <a:spcBef>
                <a:spcPts val="0"/>
              </a:spcBef>
              <a:spcAft>
                <a:spcPts val="0"/>
              </a:spcAft>
              <a:buClr>
                <a:srgbClr val="000000"/>
              </a:buClr>
              <a:buSzPts val="3928"/>
              <a:buFont typeface="DM Sans"/>
              <a:buChar char="•"/>
              <a:defRPr i="0" sz="3100" u="none" cap="none" strike="noStrike">
                <a:solidFill>
                  <a:srgbClr val="000000"/>
                </a:solidFill>
                <a:latin typeface="DM Sans"/>
                <a:ea typeface="DM Sans"/>
                <a:cs typeface="DM Sans"/>
                <a:sym typeface="DM Sans"/>
              </a:defRPr>
            </a:lvl4pPr>
            <a:lvl5pPr indent="-478028" lvl="4" marL="2286000" marR="0" rtl="0" algn="ctr">
              <a:lnSpc>
                <a:spcPct val="100000"/>
              </a:lnSpc>
              <a:spcBef>
                <a:spcPts val="0"/>
              </a:spcBef>
              <a:spcAft>
                <a:spcPts val="0"/>
              </a:spcAft>
              <a:buClr>
                <a:srgbClr val="000000"/>
              </a:buClr>
              <a:buSzPts val="3928"/>
              <a:buFont typeface="DM Sans"/>
              <a:buChar char="•"/>
              <a:defRPr i="0" sz="3100" u="none" cap="none" strike="noStrike">
                <a:solidFill>
                  <a:srgbClr val="000000"/>
                </a:solidFill>
                <a:latin typeface="DM Sans"/>
                <a:ea typeface="DM Sans"/>
                <a:cs typeface="DM Sans"/>
                <a:sym typeface="DM Sans"/>
              </a:defRPr>
            </a:lvl5pPr>
            <a:lvl6pPr indent="-478028" lvl="5" marL="2743200" marR="0" rtl="0" algn="ctr">
              <a:lnSpc>
                <a:spcPct val="100000"/>
              </a:lnSpc>
              <a:spcBef>
                <a:spcPts val="0"/>
              </a:spcBef>
              <a:spcAft>
                <a:spcPts val="0"/>
              </a:spcAft>
              <a:buClr>
                <a:srgbClr val="000000"/>
              </a:buClr>
              <a:buSzPts val="3928"/>
              <a:buFont typeface="DM Sans"/>
              <a:buChar char="•"/>
              <a:defRPr i="0" sz="3100" u="none" cap="none" strike="noStrike">
                <a:solidFill>
                  <a:srgbClr val="000000"/>
                </a:solidFill>
                <a:latin typeface="DM Sans"/>
                <a:ea typeface="DM Sans"/>
                <a:cs typeface="DM Sans"/>
                <a:sym typeface="DM Sans"/>
              </a:defRPr>
            </a:lvl6pPr>
            <a:lvl7pPr indent="-478028" lvl="6" marL="3200400" marR="0" rtl="0" algn="ctr">
              <a:lnSpc>
                <a:spcPct val="100000"/>
              </a:lnSpc>
              <a:spcBef>
                <a:spcPts val="0"/>
              </a:spcBef>
              <a:spcAft>
                <a:spcPts val="0"/>
              </a:spcAft>
              <a:buClr>
                <a:srgbClr val="000000"/>
              </a:buClr>
              <a:buSzPts val="3928"/>
              <a:buFont typeface="DM Sans"/>
              <a:buChar char="•"/>
              <a:defRPr i="0" sz="3100" u="none" cap="none" strike="noStrike">
                <a:solidFill>
                  <a:srgbClr val="000000"/>
                </a:solidFill>
                <a:latin typeface="DM Sans"/>
                <a:ea typeface="DM Sans"/>
                <a:cs typeface="DM Sans"/>
                <a:sym typeface="DM Sans"/>
              </a:defRPr>
            </a:lvl7pPr>
            <a:lvl8pPr indent="-478028" lvl="7" marL="3657600" marR="0" rtl="0" algn="ctr">
              <a:lnSpc>
                <a:spcPct val="100000"/>
              </a:lnSpc>
              <a:spcBef>
                <a:spcPts val="0"/>
              </a:spcBef>
              <a:spcAft>
                <a:spcPts val="0"/>
              </a:spcAft>
              <a:buClr>
                <a:srgbClr val="000000"/>
              </a:buClr>
              <a:buSzPts val="3928"/>
              <a:buFont typeface="DM Sans"/>
              <a:buChar char="•"/>
              <a:defRPr i="0" sz="3100" u="none" cap="none" strike="noStrike">
                <a:solidFill>
                  <a:srgbClr val="000000"/>
                </a:solidFill>
                <a:latin typeface="DM Sans"/>
                <a:ea typeface="DM Sans"/>
                <a:cs typeface="DM Sans"/>
                <a:sym typeface="DM Sans"/>
              </a:defRPr>
            </a:lvl8pPr>
            <a:lvl9pPr indent="-478028" lvl="8" marL="4114800" marR="0" rtl="0" algn="ctr">
              <a:lnSpc>
                <a:spcPct val="100000"/>
              </a:lnSpc>
              <a:spcBef>
                <a:spcPts val="0"/>
              </a:spcBef>
              <a:spcAft>
                <a:spcPts val="0"/>
              </a:spcAft>
              <a:buClr>
                <a:srgbClr val="000000"/>
              </a:buClr>
              <a:buSzPts val="3928"/>
              <a:buFont typeface="DM Sans"/>
              <a:buChar char="•"/>
              <a:defRPr i="0" sz="3100" u="none" cap="none" strike="noStrike">
                <a:solidFill>
                  <a:srgbClr val="000000"/>
                </a:solidFill>
                <a:latin typeface="DM Sans"/>
                <a:ea typeface="DM Sans"/>
                <a:cs typeface="DM Sans"/>
                <a:sym typeface="DM Sans"/>
              </a:defRPr>
            </a:lvl9pPr>
          </a:lstStyle>
          <a:p/>
        </p:txBody>
      </p:sp>
      <p:sp>
        <p:nvSpPr>
          <p:cNvPr id="262" name="Google Shape;262;p21"/>
          <p:cNvSpPr txBox="1"/>
          <p:nvPr>
            <p:ph idx="5" type="body"/>
          </p:nvPr>
        </p:nvSpPr>
        <p:spPr>
          <a:xfrm>
            <a:off x="9017000" y="7655821"/>
            <a:ext cx="6350001" cy="1723549"/>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5600"/>
              <a:buFont typeface="DM Sans"/>
              <a:buNone/>
              <a:defRPr b="0" i="0" sz="56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63" name="Google Shape;263;p21"/>
          <p:cNvSpPr txBox="1"/>
          <p:nvPr>
            <p:ph idx="6" type="body"/>
          </p:nvPr>
        </p:nvSpPr>
        <p:spPr>
          <a:xfrm>
            <a:off x="16318140" y="5339088"/>
            <a:ext cx="6350001" cy="1846659"/>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11500"/>
              <a:buFont typeface="DM Sans"/>
              <a:buNone/>
              <a:defRPr i="0" sz="11500" u="none" cap="none" strike="noStrike">
                <a:solidFill>
                  <a:srgbClr val="EF8200"/>
                </a:solidFill>
                <a:latin typeface="DM Sans"/>
                <a:ea typeface="DM Sans"/>
                <a:cs typeface="DM Sans"/>
                <a:sym typeface="DM Sans"/>
              </a:defRPr>
            </a:lvl1pPr>
            <a:lvl2pPr indent="-478028" lvl="1" marL="914400" marR="0" rtl="0" algn="ctr">
              <a:lnSpc>
                <a:spcPct val="100000"/>
              </a:lnSpc>
              <a:spcBef>
                <a:spcPts val="0"/>
              </a:spcBef>
              <a:spcAft>
                <a:spcPts val="0"/>
              </a:spcAft>
              <a:buClr>
                <a:srgbClr val="000000"/>
              </a:buClr>
              <a:buSzPts val="3928"/>
              <a:buFont typeface="DM Sans"/>
              <a:buChar char="•"/>
              <a:defRPr i="0" sz="3100" u="none" cap="none" strike="noStrike">
                <a:solidFill>
                  <a:srgbClr val="000000"/>
                </a:solidFill>
                <a:latin typeface="DM Sans"/>
                <a:ea typeface="DM Sans"/>
                <a:cs typeface="DM Sans"/>
                <a:sym typeface="DM Sans"/>
              </a:defRPr>
            </a:lvl2pPr>
            <a:lvl3pPr indent="-478028" lvl="2" marL="1371600" marR="0" rtl="0" algn="ctr">
              <a:lnSpc>
                <a:spcPct val="100000"/>
              </a:lnSpc>
              <a:spcBef>
                <a:spcPts val="0"/>
              </a:spcBef>
              <a:spcAft>
                <a:spcPts val="0"/>
              </a:spcAft>
              <a:buClr>
                <a:srgbClr val="000000"/>
              </a:buClr>
              <a:buSzPts val="3928"/>
              <a:buFont typeface="DM Sans"/>
              <a:buChar char="•"/>
              <a:defRPr i="0" sz="3100" u="none" cap="none" strike="noStrike">
                <a:solidFill>
                  <a:srgbClr val="000000"/>
                </a:solidFill>
                <a:latin typeface="DM Sans"/>
                <a:ea typeface="DM Sans"/>
                <a:cs typeface="DM Sans"/>
                <a:sym typeface="DM Sans"/>
              </a:defRPr>
            </a:lvl3pPr>
            <a:lvl4pPr indent="-478028" lvl="3" marL="1828800" marR="0" rtl="0" algn="ctr">
              <a:lnSpc>
                <a:spcPct val="100000"/>
              </a:lnSpc>
              <a:spcBef>
                <a:spcPts val="0"/>
              </a:spcBef>
              <a:spcAft>
                <a:spcPts val="0"/>
              </a:spcAft>
              <a:buClr>
                <a:srgbClr val="000000"/>
              </a:buClr>
              <a:buSzPts val="3928"/>
              <a:buFont typeface="DM Sans"/>
              <a:buChar char="•"/>
              <a:defRPr i="0" sz="3100" u="none" cap="none" strike="noStrike">
                <a:solidFill>
                  <a:srgbClr val="000000"/>
                </a:solidFill>
                <a:latin typeface="DM Sans"/>
                <a:ea typeface="DM Sans"/>
                <a:cs typeface="DM Sans"/>
                <a:sym typeface="DM Sans"/>
              </a:defRPr>
            </a:lvl4pPr>
            <a:lvl5pPr indent="-478028" lvl="4" marL="2286000" marR="0" rtl="0" algn="ctr">
              <a:lnSpc>
                <a:spcPct val="100000"/>
              </a:lnSpc>
              <a:spcBef>
                <a:spcPts val="0"/>
              </a:spcBef>
              <a:spcAft>
                <a:spcPts val="0"/>
              </a:spcAft>
              <a:buClr>
                <a:srgbClr val="000000"/>
              </a:buClr>
              <a:buSzPts val="3928"/>
              <a:buFont typeface="DM Sans"/>
              <a:buChar char="•"/>
              <a:defRPr i="0" sz="3100" u="none" cap="none" strike="noStrike">
                <a:solidFill>
                  <a:srgbClr val="000000"/>
                </a:solidFill>
                <a:latin typeface="DM Sans"/>
                <a:ea typeface="DM Sans"/>
                <a:cs typeface="DM Sans"/>
                <a:sym typeface="DM Sans"/>
              </a:defRPr>
            </a:lvl5pPr>
            <a:lvl6pPr indent="-478028" lvl="5" marL="2743200" marR="0" rtl="0" algn="ctr">
              <a:lnSpc>
                <a:spcPct val="100000"/>
              </a:lnSpc>
              <a:spcBef>
                <a:spcPts val="0"/>
              </a:spcBef>
              <a:spcAft>
                <a:spcPts val="0"/>
              </a:spcAft>
              <a:buClr>
                <a:srgbClr val="000000"/>
              </a:buClr>
              <a:buSzPts val="3928"/>
              <a:buFont typeface="DM Sans"/>
              <a:buChar char="•"/>
              <a:defRPr i="0" sz="3100" u="none" cap="none" strike="noStrike">
                <a:solidFill>
                  <a:srgbClr val="000000"/>
                </a:solidFill>
                <a:latin typeface="DM Sans"/>
                <a:ea typeface="DM Sans"/>
                <a:cs typeface="DM Sans"/>
                <a:sym typeface="DM Sans"/>
              </a:defRPr>
            </a:lvl6pPr>
            <a:lvl7pPr indent="-478028" lvl="6" marL="3200400" marR="0" rtl="0" algn="ctr">
              <a:lnSpc>
                <a:spcPct val="100000"/>
              </a:lnSpc>
              <a:spcBef>
                <a:spcPts val="0"/>
              </a:spcBef>
              <a:spcAft>
                <a:spcPts val="0"/>
              </a:spcAft>
              <a:buClr>
                <a:srgbClr val="000000"/>
              </a:buClr>
              <a:buSzPts val="3928"/>
              <a:buFont typeface="DM Sans"/>
              <a:buChar char="•"/>
              <a:defRPr i="0" sz="3100" u="none" cap="none" strike="noStrike">
                <a:solidFill>
                  <a:srgbClr val="000000"/>
                </a:solidFill>
                <a:latin typeface="DM Sans"/>
                <a:ea typeface="DM Sans"/>
                <a:cs typeface="DM Sans"/>
                <a:sym typeface="DM Sans"/>
              </a:defRPr>
            </a:lvl7pPr>
            <a:lvl8pPr indent="-478028" lvl="7" marL="3657600" marR="0" rtl="0" algn="ctr">
              <a:lnSpc>
                <a:spcPct val="100000"/>
              </a:lnSpc>
              <a:spcBef>
                <a:spcPts val="0"/>
              </a:spcBef>
              <a:spcAft>
                <a:spcPts val="0"/>
              </a:spcAft>
              <a:buClr>
                <a:srgbClr val="000000"/>
              </a:buClr>
              <a:buSzPts val="3928"/>
              <a:buFont typeface="DM Sans"/>
              <a:buChar char="•"/>
              <a:defRPr i="0" sz="3100" u="none" cap="none" strike="noStrike">
                <a:solidFill>
                  <a:srgbClr val="000000"/>
                </a:solidFill>
                <a:latin typeface="DM Sans"/>
                <a:ea typeface="DM Sans"/>
                <a:cs typeface="DM Sans"/>
                <a:sym typeface="DM Sans"/>
              </a:defRPr>
            </a:lvl8pPr>
            <a:lvl9pPr indent="-478028" lvl="8" marL="4114800" marR="0" rtl="0" algn="ctr">
              <a:lnSpc>
                <a:spcPct val="100000"/>
              </a:lnSpc>
              <a:spcBef>
                <a:spcPts val="0"/>
              </a:spcBef>
              <a:spcAft>
                <a:spcPts val="0"/>
              </a:spcAft>
              <a:buClr>
                <a:srgbClr val="000000"/>
              </a:buClr>
              <a:buSzPts val="3928"/>
              <a:buFont typeface="DM Sans"/>
              <a:buChar char="•"/>
              <a:defRPr i="0" sz="3100" u="none" cap="none" strike="noStrike">
                <a:solidFill>
                  <a:srgbClr val="000000"/>
                </a:solidFill>
                <a:latin typeface="DM Sans"/>
                <a:ea typeface="DM Sans"/>
                <a:cs typeface="DM Sans"/>
                <a:sym typeface="DM Sans"/>
              </a:defRPr>
            </a:lvl9pPr>
          </a:lstStyle>
          <a:p/>
        </p:txBody>
      </p:sp>
      <p:sp>
        <p:nvSpPr>
          <p:cNvPr id="264" name="Google Shape;264;p21"/>
          <p:cNvSpPr txBox="1"/>
          <p:nvPr>
            <p:ph idx="7" type="body"/>
          </p:nvPr>
        </p:nvSpPr>
        <p:spPr>
          <a:xfrm>
            <a:off x="16318140" y="7655821"/>
            <a:ext cx="6350001" cy="1723549"/>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5600"/>
              <a:buFont typeface="DM Sans"/>
              <a:buNone/>
              <a:defRPr b="0" i="0" sz="56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65" name="Google Shape;265;p21"/>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266" name="Google Shape;266;p21"/>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 Content - 4 Numbers">
  <p:cSld name="Content - 4 Numbers">
    <p:spTree>
      <p:nvGrpSpPr>
        <p:cNvPr id="267" name="Shape 267"/>
        <p:cNvGrpSpPr/>
        <p:nvPr/>
      </p:nvGrpSpPr>
      <p:grpSpPr>
        <a:xfrm>
          <a:off x="0" y="0"/>
          <a:ext cx="0" cy="0"/>
          <a:chOff x="0" y="0"/>
          <a:chExt cx="0" cy="0"/>
        </a:xfrm>
      </p:grpSpPr>
      <p:pic>
        <p:nvPicPr>
          <p:cNvPr descr="Image" id="268" name="Google Shape;268;p22"/>
          <p:cNvPicPr preferRelativeResize="0"/>
          <p:nvPr/>
        </p:nvPicPr>
        <p:blipFill rotWithShape="1">
          <a:blip r:embed="rId2">
            <a:alphaModFix amt="25000"/>
          </a:blip>
          <a:srcRect b="11" l="0" r="0" t="12"/>
          <a:stretch/>
        </p:blipFill>
        <p:spPr>
          <a:xfrm>
            <a:off x="19856949" y="815931"/>
            <a:ext cx="4902205" cy="12315870"/>
          </a:xfrm>
          <a:prstGeom prst="rect">
            <a:avLst/>
          </a:prstGeom>
          <a:noFill/>
          <a:ln>
            <a:noFill/>
          </a:ln>
        </p:spPr>
      </p:pic>
      <p:grpSp>
        <p:nvGrpSpPr>
          <p:cNvPr id="269" name="Google Shape;269;p22"/>
          <p:cNvGrpSpPr/>
          <p:nvPr/>
        </p:nvGrpSpPr>
        <p:grpSpPr>
          <a:xfrm>
            <a:off x="313398" y="-641338"/>
            <a:ext cx="1926057" cy="2416205"/>
            <a:chOff x="0" y="0"/>
            <a:chExt cx="1926056" cy="2416204"/>
          </a:xfrm>
        </p:grpSpPr>
        <p:sp>
          <p:nvSpPr>
            <p:cNvPr id="270" name="Google Shape;270;p22"/>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271" name="Google Shape;271;p22"/>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272" name="Google Shape;272;p22"/>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73" name="Google Shape;273;p22"/>
          <p:cNvSpPr txBox="1"/>
          <p:nvPr>
            <p:ph idx="2" type="body"/>
          </p:nvPr>
        </p:nvSpPr>
        <p:spPr>
          <a:xfrm>
            <a:off x="497496" y="5703886"/>
            <a:ext cx="5207003"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i="0" sz="9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274" name="Google Shape;274;p22"/>
          <p:cNvSpPr txBox="1"/>
          <p:nvPr>
            <p:ph idx="3" type="body"/>
          </p:nvPr>
        </p:nvSpPr>
        <p:spPr>
          <a:xfrm>
            <a:off x="497496" y="7516121"/>
            <a:ext cx="5207003"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75" name="Google Shape;275;p22"/>
          <p:cNvSpPr txBox="1"/>
          <p:nvPr>
            <p:ph idx="4" type="body"/>
          </p:nvPr>
        </p:nvSpPr>
        <p:spPr>
          <a:xfrm>
            <a:off x="6561331" y="5703886"/>
            <a:ext cx="5207003"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i="0" sz="9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76" name="Google Shape;276;p22"/>
          <p:cNvSpPr txBox="1"/>
          <p:nvPr>
            <p:ph idx="5" type="body"/>
          </p:nvPr>
        </p:nvSpPr>
        <p:spPr>
          <a:xfrm>
            <a:off x="6561331" y="7516121"/>
            <a:ext cx="5207003"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77" name="Google Shape;277;p22"/>
          <p:cNvSpPr txBox="1"/>
          <p:nvPr>
            <p:ph idx="6" type="body"/>
          </p:nvPr>
        </p:nvSpPr>
        <p:spPr>
          <a:xfrm>
            <a:off x="12615666" y="5703886"/>
            <a:ext cx="5207003"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i="0" sz="9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78" name="Google Shape;278;p22"/>
          <p:cNvSpPr txBox="1"/>
          <p:nvPr>
            <p:ph idx="7" type="body"/>
          </p:nvPr>
        </p:nvSpPr>
        <p:spPr>
          <a:xfrm>
            <a:off x="18679501" y="7516121"/>
            <a:ext cx="5207003"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79" name="Google Shape;279;p22"/>
          <p:cNvSpPr txBox="1"/>
          <p:nvPr>
            <p:ph idx="8" type="body"/>
          </p:nvPr>
        </p:nvSpPr>
        <p:spPr>
          <a:xfrm>
            <a:off x="18679501" y="5703886"/>
            <a:ext cx="5207003"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i="0" sz="9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80" name="Google Shape;280;p22"/>
          <p:cNvSpPr txBox="1"/>
          <p:nvPr>
            <p:ph idx="9" type="body"/>
          </p:nvPr>
        </p:nvSpPr>
        <p:spPr>
          <a:xfrm>
            <a:off x="12615666" y="7516121"/>
            <a:ext cx="5207003"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81" name="Google Shape;281;p22"/>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282" name="Google Shape;282;p22"/>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 Content - 6 Numbers">
  <p:cSld name="Content - 6 Numbers">
    <p:spTree>
      <p:nvGrpSpPr>
        <p:cNvPr id="283" name="Shape 283"/>
        <p:cNvGrpSpPr/>
        <p:nvPr/>
      </p:nvGrpSpPr>
      <p:grpSpPr>
        <a:xfrm>
          <a:off x="0" y="0"/>
          <a:ext cx="0" cy="0"/>
          <a:chOff x="0" y="0"/>
          <a:chExt cx="0" cy="0"/>
        </a:xfrm>
      </p:grpSpPr>
      <p:pic>
        <p:nvPicPr>
          <p:cNvPr descr="Image" id="284" name="Google Shape;284;p23"/>
          <p:cNvPicPr preferRelativeResize="0"/>
          <p:nvPr/>
        </p:nvPicPr>
        <p:blipFill rotWithShape="1">
          <a:blip r:embed="rId2">
            <a:alphaModFix amt="25000"/>
          </a:blip>
          <a:srcRect b="11" l="0" r="0" t="12"/>
          <a:stretch/>
        </p:blipFill>
        <p:spPr>
          <a:xfrm>
            <a:off x="19856949" y="815931"/>
            <a:ext cx="4902205" cy="12315870"/>
          </a:xfrm>
          <a:prstGeom prst="rect">
            <a:avLst/>
          </a:prstGeom>
          <a:noFill/>
          <a:ln>
            <a:noFill/>
          </a:ln>
        </p:spPr>
      </p:pic>
      <p:grpSp>
        <p:nvGrpSpPr>
          <p:cNvPr id="285" name="Google Shape;285;p23"/>
          <p:cNvGrpSpPr/>
          <p:nvPr/>
        </p:nvGrpSpPr>
        <p:grpSpPr>
          <a:xfrm>
            <a:off x="313398" y="-641338"/>
            <a:ext cx="1926057" cy="2416205"/>
            <a:chOff x="0" y="0"/>
            <a:chExt cx="1926056" cy="2416204"/>
          </a:xfrm>
        </p:grpSpPr>
        <p:sp>
          <p:nvSpPr>
            <p:cNvPr id="286" name="Google Shape;286;p23"/>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287" name="Google Shape;287;p23"/>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288" name="Google Shape;288;p23"/>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89" name="Google Shape;289;p23"/>
          <p:cNvSpPr txBox="1"/>
          <p:nvPr>
            <p:ph idx="2" type="body"/>
          </p:nvPr>
        </p:nvSpPr>
        <p:spPr>
          <a:xfrm>
            <a:off x="1990793" y="3335644"/>
            <a:ext cx="5207002"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i="0" sz="9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90" name="Google Shape;290;p23"/>
          <p:cNvSpPr txBox="1"/>
          <p:nvPr>
            <p:ph idx="3" type="body"/>
          </p:nvPr>
        </p:nvSpPr>
        <p:spPr>
          <a:xfrm>
            <a:off x="1990793" y="5147878"/>
            <a:ext cx="5207002"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91" name="Google Shape;291;p23"/>
          <p:cNvSpPr txBox="1"/>
          <p:nvPr>
            <p:ph idx="4" type="body"/>
          </p:nvPr>
        </p:nvSpPr>
        <p:spPr>
          <a:xfrm>
            <a:off x="9588499" y="3335644"/>
            <a:ext cx="5207002"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i="0" sz="9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92" name="Google Shape;292;p23"/>
          <p:cNvSpPr txBox="1"/>
          <p:nvPr>
            <p:ph idx="5" type="body"/>
          </p:nvPr>
        </p:nvSpPr>
        <p:spPr>
          <a:xfrm>
            <a:off x="9588497" y="5147878"/>
            <a:ext cx="5207003"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93" name="Google Shape;293;p23"/>
          <p:cNvSpPr txBox="1"/>
          <p:nvPr>
            <p:ph idx="6" type="body"/>
          </p:nvPr>
        </p:nvSpPr>
        <p:spPr>
          <a:xfrm>
            <a:off x="17186205" y="3335644"/>
            <a:ext cx="5207002"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i="0" sz="9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94" name="Google Shape;294;p23"/>
          <p:cNvSpPr txBox="1"/>
          <p:nvPr>
            <p:ph idx="7" type="body"/>
          </p:nvPr>
        </p:nvSpPr>
        <p:spPr>
          <a:xfrm>
            <a:off x="17186205" y="5147878"/>
            <a:ext cx="5207002"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95" name="Google Shape;295;p23"/>
          <p:cNvSpPr txBox="1"/>
          <p:nvPr>
            <p:ph idx="8" type="body"/>
          </p:nvPr>
        </p:nvSpPr>
        <p:spPr>
          <a:xfrm>
            <a:off x="1990793" y="7910837"/>
            <a:ext cx="5207002"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i="0" sz="9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96" name="Google Shape;296;p23"/>
          <p:cNvSpPr txBox="1"/>
          <p:nvPr>
            <p:ph idx="9" type="body"/>
          </p:nvPr>
        </p:nvSpPr>
        <p:spPr>
          <a:xfrm>
            <a:off x="1990793" y="9723072"/>
            <a:ext cx="5207002"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97" name="Google Shape;297;p23"/>
          <p:cNvSpPr txBox="1"/>
          <p:nvPr>
            <p:ph idx="13" type="body"/>
          </p:nvPr>
        </p:nvSpPr>
        <p:spPr>
          <a:xfrm>
            <a:off x="9588499" y="7910837"/>
            <a:ext cx="5207002"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i="0" sz="9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98" name="Google Shape;298;p23"/>
          <p:cNvSpPr txBox="1"/>
          <p:nvPr>
            <p:ph idx="14" type="body"/>
          </p:nvPr>
        </p:nvSpPr>
        <p:spPr>
          <a:xfrm>
            <a:off x="9588497" y="9723072"/>
            <a:ext cx="5207003"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99" name="Google Shape;299;p23"/>
          <p:cNvSpPr txBox="1"/>
          <p:nvPr>
            <p:ph idx="15" type="body"/>
          </p:nvPr>
        </p:nvSpPr>
        <p:spPr>
          <a:xfrm>
            <a:off x="17186203" y="7910837"/>
            <a:ext cx="5207003"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i="0" sz="9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00" name="Google Shape;300;p23"/>
          <p:cNvSpPr txBox="1"/>
          <p:nvPr>
            <p:ph idx="16" type="body"/>
          </p:nvPr>
        </p:nvSpPr>
        <p:spPr>
          <a:xfrm>
            <a:off x="17186203" y="9723072"/>
            <a:ext cx="5207003"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01" name="Google Shape;301;p23"/>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302" name="Google Shape;302;p23"/>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 Light - Contact" showMasterSp="0">
  <p:cSld name="Light - Contact">
    <p:bg>
      <p:bgPr>
        <a:solidFill>
          <a:srgbClr val="FFFFFF"/>
        </a:solidFill>
      </p:bgPr>
    </p:bg>
    <p:spTree>
      <p:nvGrpSpPr>
        <p:cNvPr id="303" name="Shape 303"/>
        <p:cNvGrpSpPr/>
        <p:nvPr/>
      </p:nvGrpSpPr>
      <p:grpSpPr>
        <a:xfrm>
          <a:off x="0" y="0"/>
          <a:ext cx="0" cy="0"/>
          <a:chOff x="0" y="0"/>
          <a:chExt cx="0" cy="0"/>
        </a:xfrm>
      </p:grpSpPr>
      <p:sp>
        <p:nvSpPr>
          <p:cNvPr id="304" name="Google Shape;304;p24"/>
          <p:cNvSpPr/>
          <p:nvPr/>
        </p:nvSpPr>
        <p:spPr>
          <a:xfrm>
            <a:off x="1119253" y="10552007"/>
            <a:ext cx="6321242" cy="1270004"/>
          </a:xfrm>
          <a:prstGeom prst="roundRect">
            <a:avLst>
              <a:gd fmla="val 7600" name="adj"/>
            </a:avLst>
          </a:prstGeom>
          <a:solidFill>
            <a:srgbClr val="EF820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DM Sans"/>
              <a:buNone/>
            </a:pPr>
            <a:r>
              <a:t/>
            </a:r>
            <a:endParaRPr b="1" i="0" sz="2400" u="none" cap="none" strike="noStrike">
              <a:solidFill>
                <a:srgbClr val="5E5E5E"/>
              </a:solidFill>
              <a:latin typeface="DM Sans"/>
              <a:ea typeface="DM Sans"/>
              <a:cs typeface="DM Sans"/>
              <a:sym typeface="DM Sans"/>
            </a:endParaRPr>
          </a:p>
        </p:txBody>
      </p:sp>
      <p:sp>
        <p:nvSpPr>
          <p:cNvPr id="305" name="Google Shape;305;p24"/>
          <p:cNvSpPr txBox="1"/>
          <p:nvPr>
            <p:ph idx="1" type="body"/>
          </p:nvPr>
        </p:nvSpPr>
        <p:spPr>
          <a:xfrm>
            <a:off x="1147521" y="10858712"/>
            <a:ext cx="6264705" cy="656590"/>
          </a:xfrm>
          <a:prstGeom prst="rect">
            <a:avLst/>
          </a:prstGeom>
          <a:noFill/>
          <a:ln>
            <a:noFill/>
          </a:ln>
        </p:spPr>
        <p:txBody>
          <a:bodyPr anchorCtr="0" anchor="ctr" bIns="50800" lIns="50800" spcFirstLastPara="1" rIns="50800" wrap="square" tIns="50800">
            <a:spAutoFit/>
          </a:bodyPr>
          <a:lstStyle>
            <a:lvl1pPr indent="-228600" lvl="0" marL="457200" marR="0" rtl="0" algn="ctr">
              <a:lnSpc>
                <a:spcPct val="100000"/>
              </a:lnSpc>
              <a:spcBef>
                <a:spcPts val="0"/>
              </a:spcBef>
              <a:spcAft>
                <a:spcPts val="0"/>
              </a:spcAft>
              <a:buClr>
                <a:srgbClr val="FFFFFF"/>
              </a:buClr>
              <a:buSzPts val="3600"/>
              <a:buFont typeface="DM Sans"/>
              <a:buNone/>
              <a:defRPr b="0" i="0" sz="36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06" name="Google Shape;306;p24"/>
          <p:cNvSpPr txBox="1"/>
          <p:nvPr>
            <p:ph idx="2" type="body"/>
          </p:nvPr>
        </p:nvSpPr>
        <p:spPr>
          <a:xfrm>
            <a:off x="1185056" y="5747995"/>
            <a:ext cx="13433369" cy="3127587"/>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80000"/>
              </a:lnSpc>
              <a:spcBef>
                <a:spcPts val="0"/>
              </a:spcBef>
              <a:spcAft>
                <a:spcPts val="0"/>
              </a:spcAft>
              <a:buClr>
                <a:srgbClr val="005FAA"/>
              </a:buClr>
              <a:buSzPts val="12000"/>
              <a:buFont typeface="DM Sans"/>
              <a:buNone/>
              <a:defRPr i="0" sz="120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07" name="Google Shape;307;p24"/>
          <p:cNvSpPr txBox="1"/>
          <p:nvPr>
            <p:ph idx="3" type="body"/>
          </p:nvPr>
        </p:nvSpPr>
        <p:spPr>
          <a:xfrm>
            <a:off x="1185056" y="9264484"/>
            <a:ext cx="13433369"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800"/>
              <a:buFont typeface="DM Sans"/>
              <a:buNone/>
              <a:defRPr b="0" i="0" sz="48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08" name="Google Shape;308;p24"/>
          <p:cNvSpPr txBox="1"/>
          <p:nvPr>
            <p:ph idx="4" type="body"/>
          </p:nvPr>
        </p:nvSpPr>
        <p:spPr>
          <a:xfrm>
            <a:off x="1185055" y="4376604"/>
            <a:ext cx="13433369" cy="948978"/>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100000"/>
              </a:lnSpc>
              <a:spcBef>
                <a:spcPts val="0"/>
              </a:spcBef>
              <a:spcAft>
                <a:spcPts val="0"/>
              </a:spcAft>
              <a:buClr>
                <a:srgbClr val="EF8200"/>
              </a:buClr>
              <a:buSzPts val="5500"/>
              <a:buFont typeface="DM Sans"/>
              <a:buNone/>
              <a:defRPr i="0" sz="55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309" name="Google Shape;309;p24">
            <a:hlinkClick r:id="rId2"/>
          </p:cNvPr>
          <p:cNvSpPr/>
          <p:nvPr>
            <p:ph idx="5" type="pic"/>
          </p:nvPr>
        </p:nvSpPr>
        <p:spPr>
          <a:xfrm>
            <a:off x="8032346" y="10882207"/>
            <a:ext cx="609602" cy="609602"/>
          </a:xfrm>
          <a:prstGeom prst="rect">
            <a:avLst/>
          </a:prstGeom>
          <a:noFill/>
          <a:ln>
            <a:noFill/>
          </a:ln>
        </p:spPr>
      </p:sp>
      <p:sp>
        <p:nvSpPr>
          <p:cNvPr id="310" name="Google Shape;310;p24">
            <a:hlinkClick r:id="rId3"/>
          </p:cNvPr>
          <p:cNvSpPr/>
          <p:nvPr>
            <p:ph idx="6" type="pic"/>
          </p:nvPr>
        </p:nvSpPr>
        <p:spPr>
          <a:xfrm>
            <a:off x="9152770" y="10882207"/>
            <a:ext cx="609602" cy="609602"/>
          </a:xfrm>
          <a:prstGeom prst="rect">
            <a:avLst/>
          </a:prstGeom>
          <a:noFill/>
          <a:ln>
            <a:noFill/>
          </a:ln>
        </p:spPr>
      </p:sp>
      <p:pic>
        <p:nvPicPr>
          <p:cNvPr descr="img 6@4x.png" id="311" name="Google Shape;311;p24"/>
          <p:cNvPicPr preferRelativeResize="0"/>
          <p:nvPr/>
        </p:nvPicPr>
        <p:blipFill rotWithShape="1">
          <a:blip r:embed="rId4">
            <a:alphaModFix/>
          </a:blip>
          <a:srcRect b="0" l="0" r="0" t="0"/>
          <a:stretch/>
        </p:blipFill>
        <p:spPr>
          <a:xfrm>
            <a:off x="10122410" y="-1225251"/>
            <a:ext cx="15642027" cy="8633423"/>
          </a:xfrm>
          <a:prstGeom prst="rect">
            <a:avLst/>
          </a:prstGeom>
          <a:noFill/>
          <a:ln>
            <a:noFill/>
          </a:ln>
        </p:spPr>
      </p:pic>
      <p:sp>
        <p:nvSpPr>
          <p:cNvPr id="312" name="Google Shape;312;p24">
            <a:hlinkClick r:id="rId5"/>
          </p:cNvPr>
          <p:cNvSpPr/>
          <p:nvPr>
            <p:ph idx="7" type="pic"/>
          </p:nvPr>
        </p:nvSpPr>
        <p:spPr>
          <a:xfrm>
            <a:off x="10273193" y="10882207"/>
            <a:ext cx="609602" cy="609602"/>
          </a:xfrm>
          <a:prstGeom prst="rect">
            <a:avLst/>
          </a:prstGeom>
          <a:noFill/>
          <a:ln>
            <a:noFill/>
          </a:ln>
        </p:spPr>
      </p:sp>
      <p:sp>
        <p:nvSpPr>
          <p:cNvPr id="313" name="Google Shape;313;p24"/>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314" name="Google Shape;314;p24"/>
          <p:cNvSpPr/>
          <p:nvPr/>
        </p:nvSpPr>
        <p:spPr>
          <a:xfrm>
            <a:off x="1183823" y="-1494181"/>
            <a:ext cx="3512100" cy="44058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id="315" name="Google Shape;315;p24"/>
          <p:cNvPicPr preferRelativeResize="0"/>
          <p:nvPr/>
        </p:nvPicPr>
        <p:blipFill>
          <a:blip r:embed="rId6">
            <a:alphaModFix/>
          </a:blip>
          <a:stretch>
            <a:fillRect/>
          </a:stretch>
        </p:blipFill>
        <p:spPr>
          <a:xfrm>
            <a:off x="1799975" y="489575"/>
            <a:ext cx="2267000" cy="173135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 Dark - Contact" showMasterSp="0">
  <p:cSld name="Dark - Contact">
    <p:bg>
      <p:bgPr>
        <a:solidFill>
          <a:srgbClr val="09142E"/>
        </a:solidFill>
      </p:bgPr>
    </p:bg>
    <p:spTree>
      <p:nvGrpSpPr>
        <p:cNvPr id="316" name="Shape 316"/>
        <p:cNvGrpSpPr/>
        <p:nvPr/>
      </p:nvGrpSpPr>
      <p:grpSpPr>
        <a:xfrm>
          <a:off x="0" y="0"/>
          <a:ext cx="0" cy="0"/>
          <a:chOff x="0" y="0"/>
          <a:chExt cx="0" cy="0"/>
        </a:xfrm>
      </p:grpSpPr>
      <p:sp>
        <p:nvSpPr>
          <p:cNvPr id="317" name="Google Shape;317;p25"/>
          <p:cNvSpPr/>
          <p:nvPr/>
        </p:nvSpPr>
        <p:spPr>
          <a:xfrm>
            <a:off x="1119253" y="10552007"/>
            <a:ext cx="6321242" cy="1270004"/>
          </a:xfrm>
          <a:prstGeom prst="roundRect">
            <a:avLst>
              <a:gd fmla="val 7600" name="adj"/>
            </a:avLst>
          </a:prstGeom>
          <a:solidFill>
            <a:srgbClr val="EF820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DM Sans"/>
              <a:buNone/>
            </a:pPr>
            <a:r>
              <a:t/>
            </a:r>
            <a:endParaRPr b="1" i="0" sz="2400" u="none" cap="none" strike="noStrike">
              <a:solidFill>
                <a:srgbClr val="5E5E5E"/>
              </a:solidFill>
              <a:latin typeface="DM Sans"/>
              <a:ea typeface="DM Sans"/>
              <a:cs typeface="DM Sans"/>
              <a:sym typeface="DM Sans"/>
            </a:endParaRPr>
          </a:p>
        </p:txBody>
      </p:sp>
      <p:sp>
        <p:nvSpPr>
          <p:cNvPr id="318" name="Google Shape;318;p25"/>
          <p:cNvSpPr txBox="1"/>
          <p:nvPr>
            <p:ph idx="1" type="body"/>
          </p:nvPr>
        </p:nvSpPr>
        <p:spPr>
          <a:xfrm>
            <a:off x="1147521" y="10858712"/>
            <a:ext cx="6264705" cy="656590"/>
          </a:xfrm>
          <a:prstGeom prst="rect">
            <a:avLst/>
          </a:prstGeom>
          <a:noFill/>
          <a:ln>
            <a:noFill/>
          </a:ln>
        </p:spPr>
        <p:txBody>
          <a:bodyPr anchorCtr="0" anchor="ctr" bIns="50800" lIns="50800" spcFirstLastPara="1" rIns="50800" wrap="square" tIns="50800">
            <a:spAutoFit/>
          </a:bodyPr>
          <a:lstStyle>
            <a:lvl1pPr indent="-228600" lvl="0" marL="457200" marR="0" rtl="0" algn="ctr">
              <a:lnSpc>
                <a:spcPct val="100000"/>
              </a:lnSpc>
              <a:spcBef>
                <a:spcPts val="0"/>
              </a:spcBef>
              <a:spcAft>
                <a:spcPts val="0"/>
              </a:spcAft>
              <a:buClr>
                <a:srgbClr val="FFFFFF"/>
              </a:buClr>
              <a:buSzPts val="3600"/>
              <a:buFont typeface="DM Sans"/>
              <a:buNone/>
              <a:defRPr b="0" i="0" sz="36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19" name="Google Shape;319;p25"/>
          <p:cNvSpPr txBox="1"/>
          <p:nvPr>
            <p:ph idx="2" type="body"/>
          </p:nvPr>
        </p:nvSpPr>
        <p:spPr>
          <a:xfrm>
            <a:off x="1078896" y="5747995"/>
            <a:ext cx="13781891" cy="3127587"/>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80000"/>
              </a:lnSpc>
              <a:spcBef>
                <a:spcPts val="0"/>
              </a:spcBef>
              <a:spcAft>
                <a:spcPts val="0"/>
              </a:spcAft>
              <a:buClr>
                <a:srgbClr val="FFFFFF"/>
              </a:buClr>
              <a:buSzPts val="12000"/>
              <a:buFont typeface="DM Sans"/>
              <a:buNone/>
              <a:defRPr i="0" sz="12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20" name="Google Shape;320;p25"/>
          <p:cNvSpPr txBox="1"/>
          <p:nvPr>
            <p:ph idx="3" type="body"/>
          </p:nvPr>
        </p:nvSpPr>
        <p:spPr>
          <a:xfrm>
            <a:off x="1078897" y="9264487"/>
            <a:ext cx="13781891"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4800"/>
              <a:buFont typeface="DM Sans"/>
              <a:buNone/>
              <a:defRPr b="0" i="0" sz="48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21" name="Google Shape;321;p25"/>
          <p:cNvSpPr txBox="1"/>
          <p:nvPr>
            <p:ph idx="4" type="body"/>
          </p:nvPr>
        </p:nvSpPr>
        <p:spPr>
          <a:xfrm>
            <a:off x="1078896" y="4376604"/>
            <a:ext cx="13781891" cy="948978"/>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100000"/>
              </a:lnSpc>
              <a:spcBef>
                <a:spcPts val="0"/>
              </a:spcBef>
              <a:spcAft>
                <a:spcPts val="0"/>
              </a:spcAft>
              <a:buClr>
                <a:srgbClr val="EF8200"/>
              </a:buClr>
              <a:buSzPts val="5500"/>
              <a:buFont typeface="DM Sans"/>
              <a:buNone/>
              <a:defRPr i="0" sz="55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322" name="Google Shape;322;p25">
            <a:hlinkClick r:id="rId2"/>
          </p:cNvPr>
          <p:cNvSpPr/>
          <p:nvPr>
            <p:ph idx="5" type="pic"/>
          </p:nvPr>
        </p:nvSpPr>
        <p:spPr>
          <a:xfrm>
            <a:off x="8032346" y="10882207"/>
            <a:ext cx="609602" cy="609602"/>
          </a:xfrm>
          <a:prstGeom prst="rect">
            <a:avLst/>
          </a:prstGeom>
          <a:noFill/>
          <a:ln>
            <a:noFill/>
          </a:ln>
        </p:spPr>
      </p:sp>
      <p:sp>
        <p:nvSpPr>
          <p:cNvPr id="323" name="Google Shape;323;p25">
            <a:hlinkClick r:id="rId3"/>
          </p:cNvPr>
          <p:cNvSpPr/>
          <p:nvPr>
            <p:ph idx="6" type="pic"/>
          </p:nvPr>
        </p:nvSpPr>
        <p:spPr>
          <a:xfrm>
            <a:off x="9152770" y="10882207"/>
            <a:ext cx="609602" cy="609602"/>
          </a:xfrm>
          <a:prstGeom prst="rect">
            <a:avLst/>
          </a:prstGeom>
          <a:noFill/>
          <a:ln>
            <a:noFill/>
          </a:ln>
        </p:spPr>
      </p:sp>
      <p:pic>
        <p:nvPicPr>
          <p:cNvPr descr="img 6@4x.png" id="324" name="Google Shape;324;p25"/>
          <p:cNvPicPr preferRelativeResize="0"/>
          <p:nvPr/>
        </p:nvPicPr>
        <p:blipFill rotWithShape="1">
          <a:blip r:embed="rId4">
            <a:alphaModFix/>
          </a:blip>
          <a:srcRect b="0" l="0" r="0" t="0"/>
          <a:stretch/>
        </p:blipFill>
        <p:spPr>
          <a:xfrm>
            <a:off x="10122410" y="-1225251"/>
            <a:ext cx="15642027" cy="8633423"/>
          </a:xfrm>
          <a:prstGeom prst="rect">
            <a:avLst/>
          </a:prstGeom>
          <a:noFill/>
          <a:ln>
            <a:noFill/>
          </a:ln>
        </p:spPr>
      </p:pic>
      <p:sp>
        <p:nvSpPr>
          <p:cNvPr id="325" name="Google Shape;325;p25">
            <a:hlinkClick r:id="rId5"/>
          </p:cNvPr>
          <p:cNvSpPr/>
          <p:nvPr>
            <p:ph idx="7" type="pic"/>
          </p:nvPr>
        </p:nvSpPr>
        <p:spPr>
          <a:xfrm>
            <a:off x="10273193" y="10882207"/>
            <a:ext cx="609602" cy="609602"/>
          </a:xfrm>
          <a:prstGeom prst="rect">
            <a:avLst/>
          </a:prstGeom>
          <a:noFill/>
          <a:ln>
            <a:noFill/>
          </a:ln>
        </p:spPr>
      </p:sp>
      <p:sp>
        <p:nvSpPr>
          <p:cNvPr id="326" name="Google Shape;326;p25"/>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327" name="Google Shape;327;p25"/>
          <p:cNvSpPr/>
          <p:nvPr/>
        </p:nvSpPr>
        <p:spPr>
          <a:xfrm>
            <a:off x="1183823" y="-1494181"/>
            <a:ext cx="3512100" cy="44058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id="328" name="Google Shape;328;p25"/>
          <p:cNvPicPr preferRelativeResize="0"/>
          <p:nvPr/>
        </p:nvPicPr>
        <p:blipFill>
          <a:blip r:embed="rId6">
            <a:alphaModFix/>
          </a:blip>
          <a:stretch>
            <a:fillRect/>
          </a:stretch>
        </p:blipFill>
        <p:spPr>
          <a:xfrm>
            <a:off x="1799975" y="489575"/>
            <a:ext cx="2267000" cy="173135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 Image - 2 Content Left">
  <p:cSld name="Image - 2 Content Left">
    <p:spTree>
      <p:nvGrpSpPr>
        <p:cNvPr id="329" name="Shape 329"/>
        <p:cNvGrpSpPr/>
        <p:nvPr/>
      </p:nvGrpSpPr>
      <p:grpSpPr>
        <a:xfrm>
          <a:off x="0" y="0"/>
          <a:ext cx="0" cy="0"/>
          <a:chOff x="0" y="0"/>
          <a:chExt cx="0" cy="0"/>
        </a:xfrm>
      </p:grpSpPr>
      <p:grpSp>
        <p:nvGrpSpPr>
          <p:cNvPr id="330" name="Google Shape;330;p26"/>
          <p:cNvGrpSpPr/>
          <p:nvPr/>
        </p:nvGrpSpPr>
        <p:grpSpPr>
          <a:xfrm>
            <a:off x="313398" y="-641338"/>
            <a:ext cx="1926057" cy="2416205"/>
            <a:chOff x="0" y="0"/>
            <a:chExt cx="1926056" cy="2416204"/>
          </a:xfrm>
        </p:grpSpPr>
        <p:sp>
          <p:nvSpPr>
            <p:cNvPr id="331" name="Google Shape;331;p26"/>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332" name="Google Shape;332;p26"/>
            <p:cNvPicPr preferRelativeResize="0"/>
            <p:nvPr/>
          </p:nvPicPr>
          <p:blipFill rotWithShape="1">
            <a:blip r:embed="rId2">
              <a:alphaModFix/>
            </a:blip>
            <a:srcRect b="0" l="0" r="0" t="0"/>
            <a:stretch/>
          </p:blipFill>
          <p:spPr>
            <a:xfrm>
              <a:off x="324692" y="1128751"/>
              <a:ext cx="1276671" cy="942421"/>
            </a:xfrm>
            <a:prstGeom prst="rect">
              <a:avLst/>
            </a:prstGeom>
            <a:noFill/>
            <a:ln>
              <a:noFill/>
            </a:ln>
          </p:spPr>
        </p:pic>
      </p:grpSp>
      <p:sp>
        <p:nvSpPr>
          <p:cNvPr id="333" name="Google Shape;333;p26"/>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34" name="Google Shape;334;p26"/>
          <p:cNvSpPr txBox="1"/>
          <p:nvPr>
            <p:ph idx="2" type="body"/>
          </p:nvPr>
        </p:nvSpPr>
        <p:spPr>
          <a:xfrm>
            <a:off x="2086903" y="3637208"/>
            <a:ext cx="7543363" cy="1477328"/>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35" name="Google Shape;335;p26"/>
          <p:cNvSpPr txBox="1"/>
          <p:nvPr>
            <p:ph idx="3" type="body"/>
          </p:nvPr>
        </p:nvSpPr>
        <p:spPr>
          <a:xfrm>
            <a:off x="2086903" y="5246215"/>
            <a:ext cx="7543363" cy="1231106"/>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36" name="Google Shape;336;p26"/>
          <p:cNvSpPr txBox="1"/>
          <p:nvPr>
            <p:ph idx="4" type="body"/>
          </p:nvPr>
        </p:nvSpPr>
        <p:spPr>
          <a:xfrm>
            <a:off x="2086903" y="8408578"/>
            <a:ext cx="7543363" cy="1477328"/>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37" name="Google Shape;337;p26"/>
          <p:cNvSpPr txBox="1"/>
          <p:nvPr>
            <p:ph idx="5" type="body"/>
          </p:nvPr>
        </p:nvSpPr>
        <p:spPr>
          <a:xfrm>
            <a:off x="2086903" y="10017586"/>
            <a:ext cx="7543363" cy="1231106"/>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cxnSp>
        <p:nvCxnSpPr>
          <p:cNvPr id="338" name="Google Shape;338;p26"/>
          <p:cNvCxnSpPr/>
          <p:nvPr/>
        </p:nvCxnSpPr>
        <p:spPr>
          <a:xfrm>
            <a:off x="1925729" y="7256795"/>
            <a:ext cx="7865707" cy="1"/>
          </a:xfrm>
          <a:prstGeom prst="straightConnector1">
            <a:avLst/>
          </a:prstGeom>
          <a:noFill/>
          <a:ln cap="rnd" cmpd="sng" w="88900">
            <a:solidFill>
              <a:srgbClr val="EF8200"/>
            </a:solidFill>
            <a:prstDash val="dashDot"/>
            <a:round/>
            <a:headEnd len="sm" w="sm" type="none"/>
            <a:tailEnd len="sm" w="sm" type="none"/>
          </a:ln>
        </p:spPr>
      </p:cxnSp>
      <p:pic>
        <p:nvPicPr>
          <p:cNvPr descr="Image" id="339" name="Google Shape;339;p26"/>
          <p:cNvPicPr preferRelativeResize="0"/>
          <p:nvPr/>
        </p:nvPicPr>
        <p:blipFill rotWithShape="1">
          <a:blip r:embed="rId3">
            <a:alphaModFix/>
          </a:blip>
          <a:srcRect b="0" l="0" r="0" t="0"/>
          <a:stretch/>
        </p:blipFill>
        <p:spPr>
          <a:xfrm>
            <a:off x="9324760" y="6062738"/>
            <a:ext cx="507462" cy="400628"/>
          </a:xfrm>
          <a:prstGeom prst="rect">
            <a:avLst/>
          </a:prstGeom>
          <a:noFill/>
          <a:ln>
            <a:noFill/>
          </a:ln>
        </p:spPr>
      </p:pic>
      <p:pic>
        <p:nvPicPr>
          <p:cNvPr descr="Image" id="340" name="Google Shape;340;p26"/>
          <p:cNvPicPr preferRelativeResize="0"/>
          <p:nvPr/>
        </p:nvPicPr>
        <p:blipFill rotWithShape="1">
          <a:blip r:embed="rId3">
            <a:alphaModFix/>
          </a:blip>
          <a:srcRect b="0" l="0" r="0" t="0"/>
          <a:stretch/>
        </p:blipFill>
        <p:spPr>
          <a:xfrm>
            <a:off x="9324760" y="10810761"/>
            <a:ext cx="507462" cy="400629"/>
          </a:xfrm>
          <a:prstGeom prst="rect">
            <a:avLst/>
          </a:prstGeom>
          <a:noFill/>
          <a:ln>
            <a:noFill/>
          </a:ln>
        </p:spPr>
      </p:pic>
      <p:sp>
        <p:nvSpPr>
          <p:cNvPr id="341" name="Google Shape;341;p26"/>
          <p:cNvSpPr/>
          <p:nvPr>
            <p:ph idx="6" type="pic"/>
          </p:nvPr>
        </p:nvSpPr>
        <p:spPr>
          <a:xfrm>
            <a:off x="15135246" y="-975654"/>
            <a:ext cx="11121134" cy="13333083"/>
          </a:xfrm>
          <a:prstGeom prst="roundRect">
            <a:avLst>
              <a:gd fmla="val 5757" name="adj"/>
            </a:avLst>
          </a:prstGeom>
          <a:noFill/>
          <a:ln>
            <a:noFill/>
          </a:ln>
        </p:spPr>
      </p:sp>
      <p:pic>
        <p:nvPicPr>
          <p:cNvPr descr="Image" id="342" name="Google Shape;342;p26"/>
          <p:cNvPicPr preferRelativeResize="0"/>
          <p:nvPr/>
        </p:nvPicPr>
        <p:blipFill rotWithShape="1">
          <a:blip r:embed="rId4">
            <a:alphaModFix/>
          </a:blip>
          <a:srcRect b="0" l="0" r="0" t="0"/>
          <a:stretch/>
        </p:blipFill>
        <p:spPr>
          <a:xfrm rot="-5400000">
            <a:off x="14842049" y="3151514"/>
            <a:ext cx="13097614" cy="6223129"/>
          </a:xfrm>
          <a:prstGeom prst="rect">
            <a:avLst/>
          </a:prstGeom>
          <a:noFill/>
          <a:ln>
            <a:noFill/>
          </a:ln>
        </p:spPr>
      </p:pic>
      <p:sp>
        <p:nvSpPr>
          <p:cNvPr id="343" name="Google Shape;343;p26"/>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344" name="Google Shape;344;p26"/>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 Image - 3 Points with Images &amp; Box">
  <p:cSld name="Image - 3 Points with Images &amp; Box">
    <p:spTree>
      <p:nvGrpSpPr>
        <p:cNvPr id="345" name="Shape 345"/>
        <p:cNvGrpSpPr/>
        <p:nvPr/>
      </p:nvGrpSpPr>
      <p:grpSpPr>
        <a:xfrm>
          <a:off x="0" y="0"/>
          <a:ext cx="0" cy="0"/>
          <a:chOff x="0" y="0"/>
          <a:chExt cx="0" cy="0"/>
        </a:xfrm>
      </p:grpSpPr>
      <p:sp>
        <p:nvSpPr>
          <p:cNvPr id="346" name="Google Shape;346;p27"/>
          <p:cNvSpPr/>
          <p:nvPr/>
        </p:nvSpPr>
        <p:spPr>
          <a:xfrm>
            <a:off x="869684" y="2587215"/>
            <a:ext cx="7335688" cy="10160001"/>
          </a:xfrm>
          <a:prstGeom prst="roundRect">
            <a:avLst>
              <a:gd fmla="val 4218" name="adj"/>
            </a:avLst>
          </a:prstGeom>
          <a:solidFill>
            <a:srgbClr val="FFFFFF"/>
          </a:solidFill>
          <a:ln>
            <a:noFill/>
          </a:ln>
          <a:effectLst>
            <a:outerShdw blurRad="228600" rotWithShape="0" dir="5400000" dist="25400">
              <a:srgbClr val="000000">
                <a:alpha val="5882"/>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sp>
        <p:nvSpPr>
          <p:cNvPr id="347" name="Google Shape;347;p27"/>
          <p:cNvSpPr/>
          <p:nvPr/>
        </p:nvSpPr>
        <p:spPr>
          <a:xfrm>
            <a:off x="8607335" y="2587214"/>
            <a:ext cx="7335688" cy="10160001"/>
          </a:xfrm>
          <a:prstGeom prst="roundRect">
            <a:avLst>
              <a:gd fmla="val 4218" name="adj"/>
            </a:avLst>
          </a:prstGeom>
          <a:solidFill>
            <a:srgbClr val="FFFFFF"/>
          </a:solidFill>
          <a:ln>
            <a:noFill/>
          </a:ln>
          <a:effectLst>
            <a:outerShdw blurRad="228600" rotWithShape="0" dir="5400000" dist="25400">
              <a:srgbClr val="000000">
                <a:alpha val="5882"/>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sp>
        <p:nvSpPr>
          <p:cNvPr id="348" name="Google Shape;348;p27"/>
          <p:cNvSpPr/>
          <p:nvPr/>
        </p:nvSpPr>
        <p:spPr>
          <a:xfrm>
            <a:off x="16344985" y="2587214"/>
            <a:ext cx="7335688" cy="10160001"/>
          </a:xfrm>
          <a:prstGeom prst="roundRect">
            <a:avLst>
              <a:gd fmla="val 4218" name="adj"/>
            </a:avLst>
          </a:prstGeom>
          <a:solidFill>
            <a:srgbClr val="FFFFFF"/>
          </a:solidFill>
          <a:ln>
            <a:noFill/>
          </a:ln>
          <a:effectLst>
            <a:outerShdw blurRad="228600" rotWithShape="0" dir="5400000" dist="25400">
              <a:srgbClr val="000000">
                <a:alpha val="5882"/>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sp>
        <p:nvSpPr>
          <p:cNvPr id="349" name="Google Shape;349;p27"/>
          <p:cNvSpPr txBox="1"/>
          <p:nvPr>
            <p:ph idx="1" type="body"/>
          </p:nvPr>
        </p:nvSpPr>
        <p:spPr>
          <a:xfrm>
            <a:off x="1363387" y="7403909"/>
            <a:ext cx="6096001"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50" name="Google Shape;350;p27"/>
          <p:cNvSpPr txBox="1"/>
          <p:nvPr>
            <p:ph idx="2" type="body"/>
          </p:nvPr>
        </p:nvSpPr>
        <p:spPr>
          <a:xfrm>
            <a:off x="1363387" y="9207677"/>
            <a:ext cx="6096001" cy="1846659"/>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51" name="Google Shape;351;p27"/>
          <p:cNvSpPr txBox="1"/>
          <p:nvPr>
            <p:ph idx="3" type="body"/>
          </p:nvPr>
        </p:nvSpPr>
        <p:spPr>
          <a:xfrm>
            <a:off x="9095877" y="7281036"/>
            <a:ext cx="6096001"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52" name="Google Shape;352;p27"/>
          <p:cNvSpPr txBox="1"/>
          <p:nvPr>
            <p:ph idx="4" type="body"/>
          </p:nvPr>
        </p:nvSpPr>
        <p:spPr>
          <a:xfrm>
            <a:off x="9095877" y="9207677"/>
            <a:ext cx="6096001" cy="1846659"/>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53" name="Google Shape;353;p27"/>
          <p:cNvSpPr txBox="1"/>
          <p:nvPr>
            <p:ph idx="5" type="body"/>
          </p:nvPr>
        </p:nvSpPr>
        <p:spPr>
          <a:xfrm>
            <a:off x="16831806" y="7281036"/>
            <a:ext cx="6096001"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54" name="Google Shape;354;p27"/>
          <p:cNvSpPr txBox="1"/>
          <p:nvPr>
            <p:ph idx="6" type="body"/>
          </p:nvPr>
        </p:nvSpPr>
        <p:spPr>
          <a:xfrm>
            <a:off x="16831806" y="9207677"/>
            <a:ext cx="6096001" cy="1846659"/>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grpSp>
        <p:nvGrpSpPr>
          <p:cNvPr id="355" name="Google Shape;355;p27"/>
          <p:cNvGrpSpPr/>
          <p:nvPr/>
        </p:nvGrpSpPr>
        <p:grpSpPr>
          <a:xfrm>
            <a:off x="313398" y="-641338"/>
            <a:ext cx="1926057" cy="2416205"/>
            <a:chOff x="0" y="0"/>
            <a:chExt cx="1926056" cy="2416204"/>
          </a:xfrm>
        </p:grpSpPr>
        <p:sp>
          <p:nvSpPr>
            <p:cNvPr id="356" name="Google Shape;356;p27"/>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357" name="Google Shape;357;p27"/>
            <p:cNvPicPr preferRelativeResize="0"/>
            <p:nvPr/>
          </p:nvPicPr>
          <p:blipFill rotWithShape="1">
            <a:blip r:embed="rId2">
              <a:alphaModFix/>
            </a:blip>
            <a:srcRect b="0" l="0" r="0" t="0"/>
            <a:stretch/>
          </p:blipFill>
          <p:spPr>
            <a:xfrm>
              <a:off x="324692" y="1128751"/>
              <a:ext cx="1276671" cy="942421"/>
            </a:xfrm>
            <a:prstGeom prst="rect">
              <a:avLst/>
            </a:prstGeom>
            <a:noFill/>
            <a:ln>
              <a:noFill/>
            </a:ln>
          </p:spPr>
        </p:pic>
      </p:grpSp>
      <p:sp>
        <p:nvSpPr>
          <p:cNvPr id="358" name="Google Shape;358;p27"/>
          <p:cNvSpPr txBox="1"/>
          <p:nvPr>
            <p:ph idx="7"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59" name="Google Shape;359;p27"/>
          <p:cNvSpPr/>
          <p:nvPr>
            <p:ph idx="8" type="pic"/>
          </p:nvPr>
        </p:nvSpPr>
        <p:spPr>
          <a:xfrm>
            <a:off x="1363387" y="2961517"/>
            <a:ext cx="6355008" cy="4051699"/>
          </a:xfrm>
          <a:prstGeom prst="roundRect">
            <a:avLst>
              <a:gd fmla="val 6685" name="adj"/>
            </a:avLst>
          </a:prstGeom>
          <a:noFill/>
          <a:ln>
            <a:noFill/>
          </a:ln>
        </p:spPr>
      </p:sp>
      <p:sp>
        <p:nvSpPr>
          <p:cNvPr id="360" name="Google Shape;360;p27"/>
          <p:cNvSpPr/>
          <p:nvPr>
            <p:ph idx="9" type="pic"/>
          </p:nvPr>
        </p:nvSpPr>
        <p:spPr>
          <a:xfrm>
            <a:off x="9095877" y="2961517"/>
            <a:ext cx="6355008" cy="4051699"/>
          </a:xfrm>
          <a:prstGeom prst="roundRect">
            <a:avLst>
              <a:gd fmla="val 6685" name="adj"/>
            </a:avLst>
          </a:prstGeom>
          <a:noFill/>
          <a:ln>
            <a:noFill/>
          </a:ln>
        </p:spPr>
      </p:sp>
      <p:sp>
        <p:nvSpPr>
          <p:cNvPr id="361" name="Google Shape;361;p27"/>
          <p:cNvSpPr/>
          <p:nvPr>
            <p:ph idx="13" type="pic"/>
          </p:nvPr>
        </p:nvSpPr>
        <p:spPr>
          <a:xfrm>
            <a:off x="16831806" y="2961517"/>
            <a:ext cx="6355008" cy="4051699"/>
          </a:xfrm>
          <a:prstGeom prst="roundRect">
            <a:avLst>
              <a:gd fmla="val 6685" name="adj"/>
            </a:avLst>
          </a:prstGeom>
          <a:noFill/>
          <a:ln>
            <a:noFill/>
          </a:ln>
        </p:spPr>
      </p:sp>
      <p:sp>
        <p:nvSpPr>
          <p:cNvPr id="362" name="Google Shape;362;p27"/>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363" name="Google Shape;363;p27"/>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 Image - Big Title">
  <p:cSld name="Image - Big Title">
    <p:spTree>
      <p:nvGrpSpPr>
        <p:cNvPr id="364" name="Shape 364"/>
        <p:cNvGrpSpPr/>
        <p:nvPr/>
      </p:nvGrpSpPr>
      <p:grpSpPr>
        <a:xfrm>
          <a:off x="0" y="0"/>
          <a:ext cx="0" cy="0"/>
          <a:chOff x="0" y="0"/>
          <a:chExt cx="0" cy="0"/>
        </a:xfrm>
      </p:grpSpPr>
      <p:grpSp>
        <p:nvGrpSpPr>
          <p:cNvPr id="365" name="Google Shape;365;p28"/>
          <p:cNvGrpSpPr/>
          <p:nvPr/>
        </p:nvGrpSpPr>
        <p:grpSpPr>
          <a:xfrm>
            <a:off x="313398" y="-641338"/>
            <a:ext cx="1926057" cy="2416205"/>
            <a:chOff x="0" y="0"/>
            <a:chExt cx="1926056" cy="2416204"/>
          </a:xfrm>
        </p:grpSpPr>
        <p:sp>
          <p:nvSpPr>
            <p:cNvPr id="366" name="Google Shape;366;p28"/>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367" name="Google Shape;367;p28"/>
            <p:cNvPicPr preferRelativeResize="0"/>
            <p:nvPr/>
          </p:nvPicPr>
          <p:blipFill rotWithShape="1">
            <a:blip r:embed="rId2">
              <a:alphaModFix/>
            </a:blip>
            <a:srcRect b="0" l="0" r="0" t="0"/>
            <a:stretch/>
          </p:blipFill>
          <p:spPr>
            <a:xfrm>
              <a:off x="324692" y="1128751"/>
              <a:ext cx="1276671" cy="942421"/>
            </a:xfrm>
            <a:prstGeom prst="rect">
              <a:avLst/>
            </a:prstGeom>
            <a:noFill/>
            <a:ln>
              <a:noFill/>
            </a:ln>
          </p:spPr>
        </p:pic>
      </p:grpSp>
      <p:sp>
        <p:nvSpPr>
          <p:cNvPr id="368" name="Google Shape;368;p28"/>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69" name="Google Shape;369;p28"/>
          <p:cNvSpPr/>
          <p:nvPr>
            <p:ph idx="2" type="pic"/>
          </p:nvPr>
        </p:nvSpPr>
        <p:spPr>
          <a:xfrm>
            <a:off x="15135246" y="-975655"/>
            <a:ext cx="11121134" cy="13333084"/>
          </a:xfrm>
          <a:prstGeom prst="roundRect">
            <a:avLst>
              <a:gd fmla="val 5598" name="adj"/>
            </a:avLst>
          </a:prstGeom>
          <a:noFill/>
          <a:ln>
            <a:noFill/>
          </a:ln>
        </p:spPr>
      </p:sp>
      <p:pic>
        <p:nvPicPr>
          <p:cNvPr descr="Image" id="370" name="Google Shape;370;p28"/>
          <p:cNvPicPr preferRelativeResize="0"/>
          <p:nvPr/>
        </p:nvPicPr>
        <p:blipFill rotWithShape="1">
          <a:blip r:embed="rId3">
            <a:alphaModFix/>
          </a:blip>
          <a:srcRect b="0" l="0" r="0" t="0"/>
          <a:stretch/>
        </p:blipFill>
        <p:spPr>
          <a:xfrm rot="-5400000">
            <a:off x="14842049" y="3151514"/>
            <a:ext cx="13097614" cy="6223129"/>
          </a:xfrm>
          <a:prstGeom prst="rect">
            <a:avLst/>
          </a:prstGeom>
          <a:noFill/>
          <a:ln>
            <a:noFill/>
          </a:ln>
        </p:spPr>
      </p:pic>
      <p:sp>
        <p:nvSpPr>
          <p:cNvPr id="371" name="Google Shape;371;p28"/>
          <p:cNvSpPr txBox="1"/>
          <p:nvPr>
            <p:ph idx="3" type="body"/>
          </p:nvPr>
        </p:nvSpPr>
        <p:spPr>
          <a:xfrm>
            <a:off x="1406240" y="7682375"/>
            <a:ext cx="10160001" cy="1795363"/>
          </a:xfrm>
          <a:prstGeom prst="rect">
            <a:avLst/>
          </a:prstGeom>
          <a:noFill/>
          <a:ln>
            <a:noFill/>
          </a:ln>
        </p:spPr>
        <p:txBody>
          <a:bodyPr anchorCtr="0" anchor="t" bIns="50800" lIns="50800" spcFirstLastPara="1" rIns="50800" wrap="square" tIns="50800">
            <a:spAutoFit/>
          </a:bodyPr>
          <a:lstStyle>
            <a:lvl1pPr indent="-228600" lvl="0" marL="457200" marR="0" rtl="0" algn="l">
              <a:lnSpc>
                <a:spcPct val="100000"/>
              </a:lnSpc>
              <a:spcBef>
                <a:spcPts val="0"/>
              </a:spcBef>
              <a:spcAft>
                <a:spcPts val="0"/>
              </a:spcAft>
              <a:buClr>
                <a:srgbClr val="828282"/>
              </a:buClr>
              <a:buSzPts val="5500"/>
              <a:buFont typeface="Arial"/>
              <a:buNone/>
              <a:defRPr b="0" i="0" sz="55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72" name="Google Shape;372;p28"/>
          <p:cNvSpPr txBox="1"/>
          <p:nvPr>
            <p:ph idx="4" type="body"/>
          </p:nvPr>
        </p:nvSpPr>
        <p:spPr>
          <a:xfrm>
            <a:off x="1406240" y="5117113"/>
            <a:ext cx="10160001" cy="1410643"/>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100000"/>
              </a:lnSpc>
              <a:spcBef>
                <a:spcPts val="0"/>
              </a:spcBef>
              <a:spcAft>
                <a:spcPts val="0"/>
              </a:spcAft>
              <a:buClr>
                <a:srgbClr val="005FAA"/>
              </a:buClr>
              <a:buSzPts val="8500"/>
              <a:buFont typeface="DM Sans"/>
              <a:buNone/>
              <a:defRPr i="0" sz="85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73" name="Google Shape;373;p28"/>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374" name="Google Shape;374;p28"/>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Image - 2 Points and Images">
  <p:cSld name="Image - 2 Points and Images">
    <p:spTree>
      <p:nvGrpSpPr>
        <p:cNvPr id="375" name="Shape 375"/>
        <p:cNvGrpSpPr/>
        <p:nvPr/>
      </p:nvGrpSpPr>
      <p:grpSpPr>
        <a:xfrm>
          <a:off x="0" y="0"/>
          <a:ext cx="0" cy="0"/>
          <a:chOff x="0" y="0"/>
          <a:chExt cx="0" cy="0"/>
        </a:xfrm>
      </p:grpSpPr>
      <p:grpSp>
        <p:nvGrpSpPr>
          <p:cNvPr id="376" name="Google Shape;376;p29"/>
          <p:cNvGrpSpPr/>
          <p:nvPr/>
        </p:nvGrpSpPr>
        <p:grpSpPr>
          <a:xfrm>
            <a:off x="313398" y="-641338"/>
            <a:ext cx="1926057" cy="2416205"/>
            <a:chOff x="0" y="0"/>
            <a:chExt cx="1926056" cy="2416204"/>
          </a:xfrm>
        </p:grpSpPr>
        <p:sp>
          <p:nvSpPr>
            <p:cNvPr id="377" name="Google Shape;377;p29"/>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378" name="Google Shape;378;p29"/>
            <p:cNvPicPr preferRelativeResize="0"/>
            <p:nvPr/>
          </p:nvPicPr>
          <p:blipFill rotWithShape="1">
            <a:blip r:embed="rId2">
              <a:alphaModFix/>
            </a:blip>
            <a:srcRect b="0" l="0" r="0" t="0"/>
            <a:stretch/>
          </p:blipFill>
          <p:spPr>
            <a:xfrm>
              <a:off x="324692" y="1128751"/>
              <a:ext cx="1276671" cy="942421"/>
            </a:xfrm>
            <a:prstGeom prst="rect">
              <a:avLst/>
            </a:prstGeom>
            <a:noFill/>
            <a:ln>
              <a:noFill/>
            </a:ln>
          </p:spPr>
        </p:pic>
      </p:grpSp>
      <p:sp>
        <p:nvSpPr>
          <p:cNvPr id="379" name="Google Shape;379;p29"/>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80" name="Google Shape;380;p29"/>
          <p:cNvSpPr/>
          <p:nvPr>
            <p:ph idx="2" type="pic"/>
          </p:nvPr>
        </p:nvSpPr>
        <p:spPr>
          <a:xfrm>
            <a:off x="1143097" y="2787537"/>
            <a:ext cx="5605862" cy="3790952"/>
          </a:xfrm>
          <a:prstGeom prst="roundRect">
            <a:avLst>
              <a:gd fmla="val 8781" name="adj"/>
            </a:avLst>
          </a:prstGeom>
          <a:noFill/>
          <a:ln>
            <a:noFill/>
          </a:ln>
        </p:spPr>
      </p:sp>
      <p:sp>
        <p:nvSpPr>
          <p:cNvPr id="381" name="Google Shape;381;p29"/>
          <p:cNvSpPr/>
          <p:nvPr>
            <p:ph idx="3" type="pic"/>
          </p:nvPr>
        </p:nvSpPr>
        <p:spPr>
          <a:xfrm>
            <a:off x="1143097" y="7781568"/>
            <a:ext cx="5605862" cy="3790952"/>
          </a:xfrm>
          <a:prstGeom prst="roundRect">
            <a:avLst>
              <a:gd fmla="val 8781" name="adj"/>
            </a:avLst>
          </a:prstGeom>
          <a:noFill/>
          <a:ln>
            <a:noFill/>
          </a:ln>
        </p:spPr>
      </p:sp>
      <p:sp>
        <p:nvSpPr>
          <p:cNvPr id="382" name="Google Shape;382;p29"/>
          <p:cNvSpPr txBox="1"/>
          <p:nvPr>
            <p:ph idx="4" type="body"/>
          </p:nvPr>
        </p:nvSpPr>
        <p:spPr>
          <a:xfrm>
            <a:off x="7896090" y="3213205"/>
            <a:ext cx="11366518"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83" name="Google Shape;383;p29"/>
          <p:cNvSpPr txBox="1"/>
          <p:nvPr>
            <p:ph idx="5" type="body"/>
          </p:nvPr>
        </p:nvSpPr>
        <p:spPr>
          <a:xfrm>
            <a:off x="7896090" y="4191000"/>
            <a:ext cx="11366400" cy="12312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84" name="Google Shape;384;p29"/>
          <p:cNvSpPr txBox="1"/>
          <p:nvPr>
            <p:ph idx="6" type="body"/>
          </p:nvPr>
        </p:nvSpPr>
        <p:spPr>
          <a:xfrm>
            <a:off x="7896090" y="8259990"/>
            <a:ext cx="11366518"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85" name="Google Shape;385;p29"/>
          <p:cNvSpPr txBox="1"/>
          <p:nvPr>
            <p:ph idx="7" type="body"/>
          </p:nvPr>
        </p:nvSpPr>
        <p:spPr>
          <a:xfrm>
            <a:off x="7896090" y="9237785"/>
            <a:ext cx="11366400" cy="12312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86" name="Google Shape;386;p29"/>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387" name="Google Shape;387;p29"/>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Image - 2 Points and Images (Right)">
  <p:cSld name="Image - 2 Points and Images (Right)">
    <p:spTree>
      <p:nvGrpSpPr>
        <p:cNvPr id="388" name="Shape 388"/>
        <p:cNvGrpSpPr/>
        <p:nvPr/>
      </p:nvGrpSpPr>
      <p:grpSpPr>
        <a:xfrm>
          <a:off x="0" y="0"/>
          <a:ext cx="0" cy="0"/>
          <a:chOff x="0" y="0"/>
          <a:chExt cx="0" cy="0"/>
        </a:xfrm>
      </p:grpSpPr>
      <p:grpSp>
        <p:nvGrpSpPr>
          <p:cNvPr id="389" name="Google Shape;389;p30"/>
          <p:cNvGrpSpPr/>
          <p:nvPr/>
        </p:nvGrpSpPr>
        <p:grpSpPr>
          <a:xfrm>
            <a:off x="313398" y="-641338"/>
            <a:ext cx="1926057" cy="2416205"/>
            <a:chOff x="0" y="0"/>
            <a:chExt cx="1926056" cy="2416204"/>
          </a:xfrm>
        </p:grpSpPr>
        <p:sp>
          <p:nvSpPr>
            <p:cNvPr id="390" name="Google Shape;390;p30"/>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391" name="Google Shape;391;p30"/>
            <p:cNvPicPr preferRelativeResize="0"/>
            <p:nvPr/>
          </p:nvPicPr>
          <p:blipFill rotWithShape="1">
            <a:blip r:embed="rId2">
              <a:alphaModFix/>
            </a:blip>
            <a:srcRect b="0" l="0" r="0" t="0"/>
            <a:stretch/>
          </p:blipFill>
          <p:spPr>
            <a:xfrm>
              <a:off x="324692" y="1128751"/>
              <a:ext cx="1276671" cy="942421"/>
            </a:xfrm>
            <a:prstGeom prst="rect">
              <a:avLst/>
            </a:prstGeom>
            <a:noFill/>
            <a:ln>
              <a:noFill/>
            </a:ln>
          </p:spPr>
        </p:pic>
      </p:grpSp>
      <p:sp>
        <p:nvSpPr>
          <p:cNvPr id="392" name="Google Shape;392;p30"/>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93" name="Google Shape;393;p30"/>
          <p:cNvSpPr/>
          <p:nvPr>
            <p:ph idx="2" type="pic"/>
          </p:nvPr>
        </p:nvSpPr>
        <p:spPr>
          <a:xfrm>
            <a:off x="17373697" y="2787537"/>
            <a:ext cx="5605862" cy="3790952"/>
          </a:xfrm>
          <a:prstGeom prst="roundRect">
            <a:avLst>
              <a:gd fmla="val 8781" name="adj"/>
            </a:avLst>
          </a:prstGeom>
          <a:noFill/>
          <a:ln>
            <a:noFill/>
          </a:ln>
        </p:spPr>
      </p:sp>
      <p:sp>
        <p:nvSpPr>
          <p:cNvPr id="394" name="Google Shape;394;p30"/>
          <p:cNvSpPr/>
          <p:nvPr>
            <p:ph idx="3" type="pic"/>
          </p:nvPr>
        </p:nvSpPr>
        <p:spPr>
          <a:xfrm>
            <a:off x="17373697" y="7781568"/>
            <a:ext cx="5605862" cy="3790952"/>
          </a:xfrm>
          <a:prstGeom prst="roundRect">
            <a:avLst>
              <a:gd fmla="val 8781" name="adj"/>
            </a:avLst>
          </a:prstGeom>
          <a:noFill/>
          <a:ln>
            <a:noFill/>
          </a:ln>
        </p:spPr>
      </p:sp>
      <p:sp>
        <p:nvSpPr>
          <p:cNvPr id="395" name="Google Shape;395;p30"/>
          <p:cNvSpPr txBox="1"/>
          <p:nvPr>
            <p:ph idx="4" type="body"/>
          </p:nvPr>
        </p:nvSpPr>
        <p:spPr>
          <a:xfrm>
            <a:off x="1143096" y="3213205"/>
            <a:ext cx="14507211"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96" name="Google Shape;396;p30"/>
          <p:cNvSpPr txBox="1"/>
          <p:nvPr>
            <p:ph idx="5" type="body"/>
          </p:nvPr>
        </p:nvSpPr>
        <p:spPr>
          <a:xfrm>
            <a:off x="1143097" y="4938653"/>
            <a:ext cx="14507210" cy="1231106"/>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97" name="Google Shape;397;p30"/>
          <p:cNvSpPr txBox="1"/>
          <p:nvPr>
            <p:ph idx="6" type="body"/>
          </p:nvPr>
        </p:nvSpPr>
        <p:spPr>
          <a:xfrm>
            <a:off x="1143096" y="8259990"/>
            <a:ext cx="14507209"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98" name="Google Shape;398;p30"/>
          <p:cNvSpPr txBox="1"/>
          <p:nvPr>
            <p:ph idx="7" type="body"/>
          </p:nvPr>
        </p:nvSpPr>
        <p:spPr>
          <a:xfrm>
            <a:off x="1143097" y="9985438"/>
            <a:ext cx="14507208" cy="1231106"/>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99" name="Google Shape;399;p30"/>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400" name="Google Shape;400;p30"/>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Image - 3 Points with Images">
  <p:cSld name="Image - 3 Points with Images">
    <p:spTree>
      <p:nvGrpSpPr>
        <p:cNvPr id="17" name="Shape 17"/>
        <p:cNvGrpSpPr/>
        <p:nvPr/>
      </p:nvGrpSpPr>
      <p:grpSpPr>
        <a:xfrm>
          <a:off x="0" y="0"/>
          <a:ext cx="0" cy="0"/>
          <a:chOff x="0" y="0"/>
          <a:chExt cx="0" cy="0"/>
        </a:xfrm>
      </p:grpSpPr>
      <p:sp>
        <p:nvSpPr>
          <p:cNvPr id="18" name="Google Shape;18;p4"/>
          <p:cNvSpPr txBox="1"/>
          <p:nvPr>
            <p:ph idx="1" type="body"/>
          </p:nvPr>
        </p:nvSpPr>
        <p:spPr>
          <a:xfrm>
            <a:off x="1363387" y="7642791"/>
            <a:ext cx="6096000" cy="738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19" name="Google Shape;19;p4"/>
          <p:cNvSpPr txBox="1"/>
          <p:nvPr>
            <p:ph idx="2" type="body"/>
          </p:nvPr>
        </p:nvSpPr>
        <p:spPr>
          <a:xfrm>
            <a:off x="1363387" y="9446560"/>
            <a:ext cx="6096000" cy="18468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None/>
              <a:defRPr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20" name="Google Shape;20;p4"/>
          <p:cNvSpPr txBox="1"/>
          <p:nvPr>
            <p:ph idx="3" type="body"/>
          </p:nvPr>
        </p:nvSpPr>
        <p:spPr>
          <a:xfrm>
            <a:off x="9095877" y="7642791"/>
            <a:ext cx="6096000" cy="738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21" name="Google Shape;21;p4"/>
          <p:cNvSpPr txBox="1"/>
          <p:nvPr>
            <p:ph idx="4" type="body"/>
          </p:nvPr>
        </p:nvSpPr>
        <p:spPr>
          <a:xfrm>
            <a:off x="9095877" y="9446560"/>
            <a:ext cx="6096000" cy="18468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None/>
              <a:defRPr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22" name="Google Shape;22;p4"/>
          <p:cNvSpPr txBox="1"/>
          <p:nvPr>
            <p:ph idx="5" type="body"/>
          </p:nvPr>
        </p:nvSpPr>
        <p:spPr>
          <a:xfrm>
            <a:off x="16831806" y="7642791"/>
            <a:ext cx="6096000" cy="738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23" name="Google Shape;23;p4"/>
          <p:cNvSpPr txBox="1"/>
          <p:nvPr>
            <p:ph idx="6" type="body"/>
          </p:nvPr>
        </p:nvSpPr>
        <p:spPr>
          <a:xfrm>
            <a:off x="16831806" y="9446560"/>
            <a:ext cx="6096000" cy="18468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None/>
              <a:defRPr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24" name="Google Shape;24;p4"/>
          <p:cNvSpPr/>
          <p:nvPr>
            <p:ph idx="7" type="pic"/>
          </p:nvPr>
        </p:nvSpPr>
        <p:spPr>
          <a:xfrm>
            <a:off x="1363387" y="3200400"/>
            <a:ext cx="6354900" cy="4051800"/>
          </a:xfrm>
          <a:prstGeom prst="roundRect">
            <a:avLst>
              <a:gd fmla="val 6685" name="adj"/>
            </a:avLst>
          </a:prstGeom>
          <a:noFill/>
          <a:ln>
            <a:noFill/>
          </a:ln>
        </p:spPr>
      </p:sp>
      <p:sp>
        <p:nvSpPr>
          <p:cNvPr id="25" name="Google Shape;25;p4"/>
          <p:cNvSpPr txBox="1"/>
          <p:nvPr>
            <p:ph idx="8" type="body"/>
          </p:nvPr>
        </p:nvSpPr>
        <p:spPr>
          <a:xfrm>
            <a:off x="2563814" y="1755775"/>
            <a:ext cx="21031200" cy="5334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26" name="Google Shape;26;p4"/>
          <p:cNvSpPr/>
          <p:nvPr>
            <p:ph idx="9" type="pic"/>
          </p:nvPr>
        </p:nvSpPr>
        <p:spPr>
          <a:xfrm>
            <a:off x="9095877" y="3200400"/>
            <a:ext cx="6354900" cy="4051800"/>
          </a:xfrm>
          <a:prstGeom prst="roundRect">
            <a:avLst>
              <a:gd fmla="val 6685" name="adj"/>
            </a:avLst>
          </a:prstGeom>
          <a:noFill/>
          <a:ln>
            <a:noFill/>
          </a:ln>
        </p:spPr>
      </p:sp>
      <p:sp>
        <p:nvSpPr>
          <p:cNvPr id="27" name="Google Shape;27;p4"/>
          <p:cNvSpPr/>
          <p:nvPr>
            <p:ph idx="13" type="pic"/>
          </p:nvPr>
        </p:nvSpPr>
        <p:spPr>
          <a:xfrm>
            <a:off x="16831806" y="3200400"/>
            <a:ext cx="6354900" cy="4051800"/>
          </a:xfrm>
          <a:prstGeom prst="roundRect">
            <a:avLst>
              <a:gd fmla="val 6685" name="adj"/>
            </a:avLst>
          </a:prstGeom>
          <a:noFill/>
          <a:ln>
            <a:noFill/>
          </a:ln>
        </p:spPr>
      </p:sp>
      <p:sp>
        <p:nvSpPr>
          <p:cNvPr id="28" name="Google Shape;28;p4"/>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29" name="Google Shape;29;p4"/>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 Dark - Quote" showMasterSp="0">
  <p:cSld name="Dark - Quote">
    <p:bg>
      <p:bgPr>
        <a:solidFill>
          <a:srgbClr val="09142E"/>
        </a:solidFill>
      </p:bgPr>
    </p:bg>
    <p:spTree>
      <p:nvGrpSpPr>
        <p:cNvPr id="401" name="Shape 401"/>
        <p:cNvGrpSpPr/>
        <p:nvPr/>
      </p:nvGrpSpPr>
      <p:grpSpPr>
        <a:xfrm>
          <a:off x="0" y="0"/>
          <a:ext cx="0" cy="0"/>
          <a:chOff x="0" y="0"/>
          <a:chExt cx="0" cy="0"/>
        </a:xfrm>
      </p:grpSpPr>
      <p:sp>
        <p:nvSpPr>
          <p:cNvPr id="402" name="Google Shape;402;p31"/>
          <p:cNvSpPr txBox="1"/>
          <p:nvPr>
            <p:ph idx="1" type="body"/>
          </p:nvPr>
        </p:nvSpPr>
        <p:spPr>
          <a:xfrm>
            <a:off x="2438050" y="5738098"/>
            <a:ext cx="12751449" cy="1333698"/>
          </a:xfrm>
          <a:prstGeom prst="rect">
            <a:avLst/>
          </a:prstGeom>
          <a:noFill/>
          <a:ln>
            <a:noFill/>
          </a:ln>
        </p:spPr>
        <p:txBody>
          <a:bodyPr anchorCtr="0" anchor="ctr" bIns="50800" lIns="50800" spcFirstLastPara="1" rIns="50800" wrap="square" tIns="50800">
            <a:noAutofit/>
          </a:bodyPr>
          <a:lstStyle>
            <a:lvl1pPr indent="-228600" lvl="0" marL="457200" marR="0" rtl="0" algn="l">
              <a:lnSpc>
                <a:spcPct val="100000"/>
              </a:lnSpc>
              <a:spcBef>
                <a:spcPts val="0"/>
              </a:spcBef>
              <a:spcAft>
                <a:spcPts val="0"/>
              </a:spcAft>
              <a:buClr>
                <a:srgbClr val="FFFFFF"/>
              </a:buClr>
              <a:buSzPts val="8000"/>
              <a:buFont typeface="DM Sans"/>
              <a:buNone/>
              <a:defRPr i="0" sz="8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03" name="Google Shape;403;p31"/>
          <p:cNvSpPr txBox="1"/>
          <p:nvPr>
            <p:ph idx="2" type="body"/>
          </p:nvPr>
        </p:nvSpPr>
        <p:spPr>
          <a:xfrm>
            <a:off x="4944943" y="9173020"/>
            <a:ext cx="7737662" cy="738664"/>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FFFFFF"/>
              </a:buClr>
              <a:buSzPts val="4800"/>
              <a:buFont typeface="DM Sans"/>
              <a:buNone/>
              <a:defRPr b="0" i="0" sz="48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04" name="Google Shape;404;p31"/>
          <p:cNvSpPr/>
          <p:nvPr>
            <p:ph idx="3" type="pic"/>
          </p:nvPr>
        </p:nvSpPr>
        <p:spPr>
          <a:xfrm>
            <a:off x="2584376" y="8918881"/>
            <a:ext cx="1781375" cy="1781246"/>
          </a:xfrm>
          <a:prstGeom prst="ellipse">
            <a:avLst/>
          </a:prstGeom>
          <a:noFill/>
          <a:ln>
            <a:noFill/>
          </a:ln>
        </p:spPr>
      </p:sp>
      <p:sp>
        <p:nvSpPr>
          <p:cNvPr id="405" name="Google Shape;405;p31"/>
          <p:cNvSpPr/>
          <p:nvPr/>
        </p:nvSpPr>
        <p:spPr>
          <a:xfrm>
            <a:off x="2586281" y="8918881"/>
            <a:ext cx="1778003" cy="1778003"/>
          </a:xfrm>
          <a:prstGeom prst="ellipse">
            <a:avLst/>
          </a:prstGeom>
          <a:solidFill>
            <a:srgbClr val="005FAA">
              <a:alpha val="49411"/>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sp>
        <p:nvSpPr>
          <p:cNvPr id="406" name="Google Shape;406;p31"/>
          <p:cNvSpPr txBox="1"/>
          <p:nvPr/>
        </p:nvSpPr>
        <p:spPr>
          <a:xfrm>
            <a:off x="13477400" y="8383174"/>
            <a:ext cx="6829016" cy="4371157"/>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30000"/>
              <a:buFont typeface="Arial"/>
              <a:buNone/>
            </a:pPr>
            <a:r>
              <a:rPr b="1" i="0" lang="en" sz="30000" u="none" cap="none" strike="noStrike">
                <a:solidFill>
                  <a:srgbClr val="FFFFFF"/>
                </a:solidFill>
                <a:latin typeface="Arial"/>
                <a:ea typeface="Arial"/>
                <a:cs typeface="Arial"/>
                <a:sym typeface="Arial"/>
              </a:rPr>
              <a:t>”</a:t>
            </a:r>
            <a:endParaRPr/>
          </a:p>
        </p:txBody>
      </p:sp>
      <p:pic>
        <p:nvPicPr>
          <p:cNvPr descr="Image" id="407" name="Google Shape;407;p31"/>
          <p:cNvPicPr preferRelativeResize="0"/>
          <p:nvPr/>
        </p:nvPicPr>
        <p:blipFill rotWithShape="1">
          <a:blip r:embed="rId2">
            <a:alphaModFix/>
          </a:blip>
          <a:srcRect b="0" l="0" r="0" t="0"/>
          <a:stretch/>
        </p:blipFill>
        <p:spPr>
          <a:xfrm rot="-5400000">
            <a:off x="13236401" y="2597725"/>
            <a:ext cx="13751180" cy="8528649"/>
          </a:xfrm>
          <a:prstGeom prst="rect">
            <a:avLst/>
          </a:prstGeom>
          <a:noFill/>
          <a:ln>
            <a:noFill/>
          </a:ln>
        </p:spPr>
      </p:pic>
      <p:grpSp>
        <p:nvGrpSpPr>
          <p:cNvPr id="408" name="Google Shape;408;p31"/>
          <p:cNvGrpSpPr/>
          <p:nvPr/>
        </p:nvGrpSpPr>
        <p:grpSpPr>
          <a:xfrm>
            <a:off x="313398" y="-641338"/>
            <a:ext cx="1926057" cy="2416205"/>
            <a:chOff x="0" y="0"/>
            <a:chExt cx="1926056" cy="2416204"/>
          </a:xfrm>
        </p:grpSpPr>
        <p:sp>
          <p:nvSpPr>
            <p:cNvPr id="409" name="Google Shape;409;p31"/>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410" name="Google Shape;410;p31"/>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411" name="Google Shape;411;p31"/>
          <p:cNvSpPr txBox="1"/>
          <p:nvPr>
            <p:ph idx="4" type="body"/>
          </p:nvPr>
        </p:nvSpPr>
        <p:spPr>
          <a:xfrm>
            <a:off x="4944943" y="9953199"/>
            <a:ext cx="7737662" cy="615553"/>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999999"/>
              </a:buClr>
              <a:buSzPts val="4000"/>
              <a:buFont typeface="DM Sans"/>
              <a:buNone/>
              <a:defRPr b="0" i="0" sz="4000" u="none" cap="none" strike="noStrike">
                <a:solidFill>
                  <a:srgbClr val="999999"/>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12" name="Google Shape;412;p31"/>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413" name="Google Shape;413;p31"/>
          <p:cNvSpPr txBox="1"/>
          <p:nvPr/>
        </p:nvSpPr>
        <p:spPr>
          <a:xfrm>
            <a:off x="2151116" y="1939012"/>
            <a:ext cx="6828900" cy="47202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30000"/>
              <a:buFont typeface="Arial"/>
              <a:buNone/>
            </a:pPr>
            <a:r>
              <a:rPr b="1" i="0" lang="en" sz="30000" u="none" cap="none" strike="noStrike">
                <a:solidFill>
                  <a:srgbClr val="FFFFFF"/>
                </a:solidFill>
                <a:latin typeface="Arial"/>
                <a:ea typeface="Arial"/>
                <a:cs typeface="Arial"/>
                <a:sym typeface="Arial"/>
              </a:rPr>
              <a:t>“</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 Light - Quote" showMasterSp="0">
  <p:cSld name="Light - Quote">
    <p:bg>
      <p:bgPr>
        <a:solidFill>
          <a:srgbClr val="FFFFFF"/>
        </a:solidFill>
      </p:bgPr>
    </p:bg>
    <p:spTree>
      <p:nvGrpSpPr>
        <p:cNvPr id="414" name="Shape 414"/>
        <p:cNvGrpSpPr/>
        <p:nvPr/>
      </p:nvGrpSpPr>
      <p:grpSpPr>
        <a:xfrm>
          <a:off x="0" y="0"/>
          <a:ext cx="0" cy="0"/>
          <a:chOff x="0" y="0"/>
          <a:chExt cx="0" cy="0"/>
        </a:xfrm>
      </p:grpSpPr>
      <p:pic>
        <p:nvPicPr>
          <p:cNvPr descr="Image" id="415" name="Google Shape;415;p32"/>
          <p:cNvPicPr preferRelativeResize="0"/>
          <p:nvPr/>
        </p:nvPicPr>
        <p:blipFill rotWithShape="1">
          <a:blip r:embed="rId2">
            <a:alphaModFix/>
          </a:blip>
          <a:srcRect b="0" l="0" r="0" t="0"/>
          <a:stretch/>
        </p:blipFill>
        <p:spPr>
          <a:xfrm rot="-5400000">
            <a:off x="13236401" y="2597725"/>
            <a:ext cx="13751180" cy="8528649"/>
          </a:xfrm>
          <a:prstGeom prst="rect">
            <a:avLst/>
          </a:prstGeom>
          <a:noFill/>
          <a:ln>
            <a:noFill/>
          </a:ln>
        </p:spPr>
      </p:pic>
      <p:sp>
        <p:nvSpPr>
          <p:cNvPr id="416" name="Google Shape;416;p32"/>
          <p:cNvSpPr txBox="1"/>
          <p:nvPr>
            <p:ph idx="1" type="body"/>
          </p:nvPr>
        </p:nvSpPr>
        <p:spPr>
          <a:xfrm>
            <a:off x="2438050" y="5738098"/>
            <a:ext cx="12751449" cy="1333698"/>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100000"/>
              </a:lnSpc>
              <a:spcBef>
                <a:spcPts val="0"/>
              </a:spcBef>
              <a:spcAft>
                <a:spcPts val="0"/>
              </a:spcAft>
              <a:buClr>
                <a:srgbClr val="005FAA"/>
              </a:buClr>
              <a:buSzPts val="8000"/>
              <a:buFont typeface="DM Sans"/>
              <a:buNone/>
              <a:defRPr i="0" sz="80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17" name="Google Shape;417;p32"/>
          <p:cNvSpPr/>
          <p:nvPr>
            <p:ph idx="2" type="pic"/>
          </p:nvPr>
        </p:nvSpPr>
        <p:spPr>
          <a:xfrm>
            <a:off x="2584376" y="8918881"/>
            <a:ext cx="1781375" cy="1781246"/>
          </a:xfrm>
          <a:prstGeom prst="ellipse">
            <a:avLst/>
          </a:prstGeom>
          <a:noFill/>
          <a:ln>
            <a:noFill/>
          </a:ln>
        </p:spPr>
      </p:sp>
      <p:sp>
        <p:nvSpPr>
          <p:cNvPr id="418" name="Google Shape;418;p32"/>
          <p:cNvSpPr/>
          <p:nvPr/>
        </p:nvSpPr>
        <p:spPr>
          <a:xfrm>
            <a:off x="2586281" y="8922124"/>
            <a:ext cx="1778003" cy="1778003"/>
          </a:xfrm>
          <a:prstGeom prst="ellipse">
            <a:avLst/>
          </a:prstGeom>
          <a:solidFill>
            <a:srgbClr val="005FAA">
              <a:alpha val="49411"/>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grpSp>
        <p:nvGrpSpPr>
          <p:cNvPr id="419" name="Google Shape;419;p32"/>
          <p:cNvGrpSpPr/>
          <p:nvPr/>
        </p:nvGrpSpPr>
        <p:grpSpPr>
          <a:xfrm>
            <a:off x="313398" y="-641338"/>
            <a:ext cx="1926057" cy="2416205"/>
            <a:chOff x="0" y="0"/>
            <a:chExt cx="1926056" cy="2416204"/>
          </a:xfrm>
        </p:grpSpPr>
        <p:sp>
          <p:nvSpPr>
            <p:cNvPr id="420" name="Google Shape;420;p32"/>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421" name="Google Shape;421;p32"/>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422" name="Google Shape;422;p32"/>
          <p:cNvSpPr txBox="1"/>
          <p:nvPr>
            <p:ph idx="3" type="body"/>
          </p:nvPr>
        </p:nvSpPr>
        <p:spPr>
          <a:xfrm>
            <a:off x="4944943" y="9173020"/>
            <a:ext cx="7737662" cy="738664"/>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61B0"/>
              </a:buClr>
              <a:buSzPts val="4800"/>
              <a:buFont typeface="DM Sans"/>
              <a:buNone/>
              <a:defRPr b="0" i="0" sz="4800" u="none" cap="none" strike="noStrike">
                <a:solidFill>
                  <a:srgbClr val="0061B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23" name="Google Shape;423;p32"/>
          <p:cNvSpPr txBox="1"/>
          <p:nvPr>
            <p:ph idx="4" type="body"/>
          </p:nvPr>
        </p:nvSpPr>
        <p:spPr>
          <a:xfrm>
            <a:off x="4944943" y="9953199"/>
            <a:ext cx="7737662" cy="615553"/>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EF8200"/>
              </a:buClr>
              <a:buSzPts val="4000"/>
              <a:buFont typeface="DM Sans"/>
              <a:buNone/>
              <a:defRPr b="0" i="0" sz="40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24" name="Google Shape;424;p32"/>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 Light - Quote No Image" showMasterSp="0">
  <p:cSld name="Light - Quote No Image">
    <p:bg>
      <p:bgPr>
        <a:solidFill>
          <a:srgbClr val="FFFFFF"/>
        </a:solidFill>
      </p:bgPr>
    </p:bg>
    <p:spTree>
      <p:nvGrpSpPr>
        <p:cNvPr id="425" name="Shape 425"/>
        <p:cNvGrpSpPr/>
        <p:nvPr/>
      </p:nvGrpSpPr>
      <p:grpSpPr>
        <a:xfrm>
          <a:off x="0" y="0"/>
          <a:ext cx="0" cy="0"/>
          <a:chOff x="0" y="0"/>
          <a:chExt cx="0" cy="0"/>
        </a:xfrm>
      </p:grpSpPr>
      <p:pic>
        <p:nvPicPr>
          <p:cNvPr descr="Image" id="426" name="Google Shape;426;p33"/>
          <p:cNvPicPr preferRelativeResize="0"/>
          <p:nvPr/>
        </p:nvPicPr>
        <p:blipFill rotWithShape="1">
          <a:blip r:embed="rId2">
            <a:alphaModFix/>
          </a:blip>
          <a:srcRect b="0" l="0" r="0" t="0"/>
          <a:stretch/>
        </p:blipFill>
        <p:spPr>
          <a:xfrm rot="-5400000">
            <a:off x="13236401" y="2597725"/>
            <a:ext cx="13751180" cy="8528649"/>
          </a:xfrm>
          <a:prstGeom prst="rect">
            <a:avLst/>
          </a:prstGeom>
          <a:noFill/>
          <a:ln>
            <a:noFill/>
          </a:ln>
        </p:spPr>
      </p:pic>
      <p:sp>
        <p:nvSpPr>
          <p:cNvPr id="427" name="Google Shape;427;p33"/>
          <p:cNvSpPr txBox="1"/>
          <p:nvPr>
            <p:ph idx="1" type="body"/>
          </p:nvPr>
        </p:nvSpPr>
        <p:spPr>
          <a:xfrm>
            <a:off x="2589076" y="9777087"/>
            <a:ext cx="12700001" cy="738664"/>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28" name="Google Shape;428;p33"/>
          <p:cNvSpPr txBox="1"/>
          <p:nvPr>
            <p:ph idx="2" type="body"/>
          </p:nvPr>
        </p:nvSpPr>
        <p:spPr>
          <a:xfrm>
            <a:off x="2589076" y="10591560"/>
            <a:ext cx="12700001" cy="615553"/>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EF8200"/>
              </a:buClr>
              <a:buSzPts val="4000"/>
              <a:buFont typeface="DM Sans"/>
              <a:buNone/>
              <a:defRPr b="0" i="0" sz="40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grpSp>
        <p:nvGrpSpPr>
          <p:cNvPr id="429" name="Google Shape;429;p33"/>
          <p:cNvGrpSpPr/>
          <p:nvPr/>
        </p:nvGrpSpPr>
        <p:grpSpPr>
          <a:xfrm>
            <a:off x="313398" y="-641338"/>
            <a:ext cx="1926057" cy="2416205"/>
            <a:chOff x="0" y="0"/>
            <a:chExt cx="1926056" cy="2416204"/>
          </a:xfrm>
        </p:grpSpPr>
        <p:sp>
          <p:nvSpPr>
            <p:cNvPr id="430" name="Google Shape;430;p33"/>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431" name="Google Shape;431;p33"/>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432" name="Google Shape;432;p33"/>
          <p:cNvSpPr txBox="1"/>
          <p:nvPr>
            <p:ph idx="3" type="body"/>
          </p:nvPr>
        </p:nvSpPr>
        <p:spPr>
          <a:xfrm>
            <a:off x="2589076" y="4997302"/>
            <a:ext cx="12700001" cy="422657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005FAA"/>
              </a:buClr>
              <a:buSzPts val="8000"/>
              <a:buFont typeface="DM Sans"/>
              <a:buNone/>
              <a:defRPr i="0" sz="8000" u="none" cap="none" strike="noStrike">
                <a:solidFill>
                  <a:srgbClr val="005FAA"/>
                </a:solidFill>
                <a:latin typeface="DM Sans"/>
                <a:ea typeface="DM Sans"/>
                <a:cs typeface="DM Sans"/>
                <a:sym typeface="DM Sans"/>
              </a:defRPr>
            </a:lvl1pPr>
            <a:lvl2pPr indent="-853439" lvl="1" marL="914400" marR="0" rtl="0" algn="l">
              <a:lnSpc>
                <a:spcPct val="100000"/>
              </a:lnSpc>
              <a:spcBef>
                <a:spcPts val="0"/>
              </a:spcBef>
              <a:spcAft>
                <a:spcPts val="0"/>
              </a:spcAft>
              <a:buClr>
                <a:srgbClr val="005FAA"/>
              </a:buClr>
              <a:buSzPts val="9840"/>
              <a:buFont typeface="DM Sans"/>
              <a:buChar char="•"/>
              <a:defRPr b="1" i="0" sz="8000" u="none" cap="none" strike="noStrike">
                <a:solidFill>
                  <a:srgbClr val="005FAA"/>
                </a:solidFill>
                <a:latin typeface="DM Sans"/>
                <a:ea typeface="DM Sans"/>
                <a:cs typeface="DM Sans"/>
                <a:sym typeface="DM Sans"/>
              </a:defRPr>
            </a:lvl2pPr>
            <a:lvl3pPr indent="-853439" lvl="2" marL="1371600" marR="0" rtl="0" algn="l">
              <a:lnSpc>
                <a:spcPct val="100000"/>
              </a:lnSpc>
              <a:spcBef>
                <a:spcPts val="0"/>
              </a:spcBef>
              <a:spcAft>
                <a:spcPts val="0"/>
              </a:spcAft>
              <a:buClr>
                <a:srgbClr val="005FAA"/>
              </a:buClr>
              <a:buSzPts val="9840"/>
              <a:buFont typeface="DM Sans"/>
              <a:buChar char="•"/>
              <a:defRPr b="1" i="0" sz="8000" u="none" cap="none" strike="noStrike">
                <a:solidFill>
                  <a:srgbClr val="005FAA"/>
                </a:solidFill>
                <a:latin typeface="DM Sans"/>
                <a:ea typeface="DM Sans"/>
                <a:cs typeface="DM Sans"/>
                <a:sym typeface="DM Sans"/>
              </a:defRPr>
            </a:lvl3pPr>
            <a:lvl4pPr indent="-853439" lvl="3" marL="1828800" marR="0" rtl="0" algn="l">
              <a:lnSpc>
                <a:spcPct val="100000"/>
              </a:lnSpc>
              <a:spcBef>
                <a:spcPts val="0"/>
              </a:spcBef>
              <a:spcAft>
                <a:spcPts val="0"/>
              </a:spcAft>
              <a:buClr>
                <a:srgbClr val="005FAA"/>
              </a:buClr>
              <a:buSzPts val="9840"/>
              <a:buFont typeface="DM Sans"/>
              <a:buChar char="•"/>
              <a:defRPr b="1" i="0" sz="8000" u="none" cap="none" strike="noStrike">
                <a:solidFill>
                  <a:srgbClr val="005FAA"/>
                </a:solidFill>
                <a:latin typeface="DM Sans"/>
                <a:ea typeface="DM Sans"/>
                <a:cs typeface="DM Sans"/>
                <a:sym typeface="DM Sans"/>
              </a:defRPr>
            </a:lvl4pPr>
            <a:lvl5pPr indent="-853439" lvl="4" marL="2286000" marR="0" rtl="0" algn="l">
              <a:lnSpc>
                <a:spcPct val="100000"/>
              </a:lnSpc>
              <a:spcBef>
                <a:spcPts val="0"/>
              </a:spcBef>
              <a:spcAft>
                <a:spcPts val="0"/>
              </a:spcAft>
              <a:buClr>
                <a:srgbClr val="005FAA"/>
              </a:buClr>
              <a:buSzPts val="9840"/>
              <a:buFont typeface="DM Sans"/>
              <a:buChar char="•"/>
              <a:defRPr b="1" i="0" sz="8000" u="none" cap="none" strike="noStrike">
                <a:solidFill>
                  <a:srgbClr val="005FAA"/>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33" name="Google Shape;433;p33"/>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434" name="Google Shape;434;p33"/>
          <p:cNvSpPr txBox="1"/>
          <p:nvPr/>
        </p:nvSpPr>
        <p:spPr>
          <a:xfrm>
            <a:off x="2151116" y="1939012"/>
            <a:ext cx="6828900" cy="47202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30000"/>
              <a:buFont typeface="Arial"/>
              <a:buNone/>
            </a:pPr>
            <a:r>
              <a:rPr b="1" i="0" lang="en" sz="30000" u="none" cap="none" strike="noStrike">
                <a:solidFill>
                  <a:schemeClr val="accent2"/>
                </a:solidFill>
                <a:latin typeface="Arial"/>
                <a:ea typeface="Arial"/>
                <a:cs typeface="Arial"/>
                <a:sym typeface="Arial"/>
              </a:rPr>
              <a:t>“</a:t>
            </a:r>
            <a:endParaRPr>
              <a:solidFill>
                <a:schemeClr val="accent2"/>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 Blue - Quote No Image" showMasterSp="0">
  <p:cSld name="Blue - Quote No Image">
    <p:bg>
      <p:bgPr>
        <a:solidFill>
          <a:srgbClr val="005FAA"/>
        </a:solidFill>
      </p:bgPr>
    </p:bg>
    <p:spTree>
      <p:nvGrpSpPr>
        <p:cNvPr id="435" name="Shape 435"/>
        <p:cNvGrpSpPr/>
        <p:nvPr/>
      </p:nvGrpSpPr>
      <p:grpSpPr>
        <a:xfrm>
          <a:off x="0" y="0"/>
          <a:ext cx="0" cy="0"/>
          <a:chOff x="0" y="0"/>
          <a:chExt cx="0" cy="0"/>
        </a:xfrm>
      </p:grpSpPr>
      <p:pic>
        <p:nvPicPr>
          <p:cNvPr descr="Image" id="436" name="Google Shape;436;p34"/>
          <p:cNvPicPr preferRelativeResize="0"/>
          <p:nvPr/>
        </p:nvPicPr>
        <p:blipFill rotWithShape="1">
          <a:blip r:embed="rId2">
            <a:alphaModFix/>
          </a:blip>
          <a:srcRect b="0" l="0" r="0" t="0"/>
          <a:stretch/>
        </p:blipFill>
        <p:spPr>
          <a:xfrm rot="-5400000">
            <a:off x="13236401" y="2597725"/>
            <a:ext cx="13751180" cy="8528649"/>
          </a:xfrm>
          <a:prstGeom prst="rect">
            <a:avLst/>
          </a:prstGeom>
          <a:noFill/>
          <a:ln>
            <a:noFill/>
          </a:ln>
        </p:spPr>
      </p:pic>
      <p:sp>
        <p:nvSpPr>
          <p:cNvPr id="437" name="Google Shape;437;p34"/>
          <p:cNvSpPr txBox="1"/>
          <p:nvPr>
            <p:ph idx="1" type="body"/>
          </p:nvPr>
        </p:nvSpPr>
        <p:spPr>
          <a:xfrm>
            <a:off x="2589076" y="9777087"/>
            <a:ext cx="12700001" cy="738664"/>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FFFFFF"/>
              </a:buClr>
              <a:buSzPts val="4800"/>
              <a:buFont typeface="DM Sans"/>
              <a:buNone/>
              <a:defRPr b="0" i="0" sz="48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38" name="Google Shape;438;p34"/>
          <p:cNvSpPr txBox="1"/>
          <p:nvPr>
            <p:ph idx="2" type="body"/>
          </p:nvPr>
        </p:nvSpPr>
        <p:spPr>
          <a:xfrm>
            <a:off x="2589076" y="10591560"/>
            <a:ext cx="12700001" cy="615553"/>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EF8200"/>
              </a:buClr>
              <a:buSzPts val="4000"/>
              <a:buFont typeface="DM Sans"/>
              <a:buNone/>
              <a:defRPr b="0" i="0" sz="40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grpSp>
        <p:nvGrpSpPr>
          <p:cNvPr id="439" name="Google Shape;439;p34"/>
          <p:cNvGrpSpPr/>
          <p:nvPr/>
        </p:nvGrpSpPr>
        <p:grpSpPr>
          <a:xfrm>
            <a:off x="313398" y="-641338"/>
            <a:ext cx="1926057" cy="2416205"/>
            <a:chOff x="0" y="0"/>
            <a:chExt cx="1926056" cy="2416204"/>
          </a:xfrm>
        </p:grpSpPr>
        <p:sp>
          <p:nvSpPr>
            <p:cNvPr id="440" name="Google Shape;440;p34"/>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441" name="Google Shape;441;p34"/>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442" name="Google Shape;442;p34"/>
          <p:cNvSpPr txBox="1"/>
          <p:nvPr>
            <p:ph idx="3" type="body"/>
          </p:nvPr>
        </p:nvSpPr>
        <p:spPr>
          <a:xfrm>
            <a:off x="2589076" y="4997302"/>
            <a:ext cx="12700001" cy="422657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8000"/>
              <a:buFont typeface="DM Sans"/>
              <a:buNone/>
              <a:defRPr i="0" sz="8000" u="none" cap="none" strike="noStrike">
                <a:solidFill>
                  <a:schemeClr val="lt1"/>
                </a:solidFill>
                <a:latin typeface="DM Sans"/>
                <a:ea typeface="DM Sans"/>
                <a:cs typeface="DM Sans"/>
                <a:sym typeface="DM Sans"/>
              </a:defRPr>
            </a:lvl1pPr>
            <a:lvl2pPr indent="-853439" lvl="1" marL="914400" marR="0" rtl="0" algn="l">
              <a:lnSpc>
                <a:spcPct val="100000"/>
              </a:lnSpc>
              <a:spcBef>
                <a:spcPts val="0"/>
              </a:spcBef>
              <a:spcAft>
                <a:spcPts val="0"/>
              </a:spcAft>
              <a:buClr>
                <a:srgbClr val="005FAA"/>
              </a:buClr>
              <a:buSzPts val="9840"/>
              <a:buFont typeface="DM Sans"/>
              <a:buChar char="•"/>
              <a:defRPr i="0" sz="8000" u="none" cap="none" strike="noStrike">
                <a:solidFill>
                  <a:srgbClr val="005FAA"/>
                </a:solidFill>
                <a:latin typeface="DM Sans"/>
                <a:ea typeface="DM Sans"/>
                <a:cs typeface="DM Sans"/>
                <a:sym typeface="DM Sans"/>
              </a:defRPr>
            </a:lvl2pPr>
            <a:lvl3pPr indent="-853439" lvl="2" marL="1371600" marR="0" rtl="0" algn="l">
              <a:lnSpc>
                <a:spcPct val="100000"/>
              </a:lnSpc>
              <a:spcBef>
                <a:spcPts val="0"/>
              </a:spcBef>
              <a:spcAft>
                <a:spcPts val="0"/>
              </a:spcAft>
              <a:buClr>
                <a:srgbClr val="005FAA"/>
              </a:buClr>
              <a:buSzPts val="9840"/>
              <a:buFont typeface="DM Sans"/>
              <a:buChar char="•"/>
              <a:defRPr b="1" i="0" sz="8000" u="none" cap="none" strike="noStrike">
                <a:solidFill>
                  <a:srgbClr val="005FAA"/>
                </a:solidFill>
                <a:latin typeface="DM Sans"/>
                <a:ea typeface="DM Sans"/>
                <a:cs typeface="DM Sans"/>
                <a:sym typeface="DM Sans"/>
              </a:defRPr>
            </a:lvl3pPr>
            <a:lvl4pPr indent="-853439" lvl="3" marL="1828800" marR="0" rtl="0" algn="l">
              <a:lnSpc>
                <a:spcPct val="100000"/>
              </a:lnSpc>
              <a:spcBef>
                <a:spcPts val="0"/>
              </a:spcBef>
              <a:spcAft>
                <a:spcPts val="0"/>
              </a:spcAft>
              <a:buClr>
                <a:srgbClr val="005FAA"/>
              </a:buClr>
              <a:buSzPts val="9840"/>
              <a:buFont typeface="DM Sans"/>
              <a:buChar char="•"/>
              <a:defRPr b="1" i="0" sz="8000" u="none" cap="none" strike="noStrike">
                <a:solidFill>
                  <a:srgbClr val="005FAA"/>
                </a:solidFill>
                <a:latin typeface="DM Sans"/>
                <a:ea typeface="DM Sans"/>
                <a:cs typeface="DM Sans"/>
                <a:sym typeface="DM Sans"/>
              </a:defRPr>
            </a:lvl4pPr>
            <a:lvl5pPr indent="-853439" lvl="4" marL="2286000" marR="0" rtl="0" algn="l">
              <a:lnSpc>
                <a:spcPct val="100000"/>
              </a:lnSpc>
              <a:spcBef>
                <a:spcPts val="0"/>
              </a:spcBef>
              <a:spcAft>
                <a:spcPts val="0"/>
              </a:spcAft>
              <a:buClr>
                <a:srgbClr val="005FAA"/>
              </a:buClr>
              <a:buSzPts val="9840"/>
              <a:buFont typeface="DM Sans"/>
              <a:buChar char="•"/>
              <a:defRPr b="1" i="0" sz="8000" u="none" cap="none" strike="noStrike">
                <a:solidFill>
                  <a:srgbClr val="005FAA"/>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43" name="Google Shape;443;p34"/>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444" name="Google Shape;444;p34"/>
          <p:cNvSpPr txBox="1"/>
          <p:nvPr/>
        </p:nvSpPr>
        <p:spPr>
          <a:xfrm>
            <a:off x="2151116" y="1939012"/>
            <a:ext cx="6828900" cy="47202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30000"/>
              <a:buFont typeface="Arial"/>
              <a:buNone/>
            </a:pPr>
            <a:r>
              <a:rPr b="1" i="0" lang="en" sz="30000" u="none" cap="none" strike="noStrike">
                <a:solidFill>
                  <a:schemeClr val="accent2"/>
                </a:solidFill>
                <a:latin typeface="Arial"/>
                <a:ea typeface="Arial"/>
                <a:cs typeface="Arial"/>
                <a:sym typeface="Arial"/>
              </a:rPr>
              <a:t>“</a:t>
            </a:r>
            <a:endParaRPr>
              <a:solidFill>
                <a:schemeClr val="accent2"/>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 Logo Only" showMasterSp="0">
  <p:cSld name="Logo Only">
    <p:spTree>
      <p:nvGrpSpPr>
        <p:cNvPr id="445" name="Shape 445"/>
        <p:cNvGrpSpPr/>
        <p:nvPr/>
      </p:nvGrpSpPr>
      <p:grpSpPr>
        <a:xfrm>
          <a:off x="0" y="0"/>
          <a:ext cx="0" cy="0"/>
          <a:chOff x="0" y="0"/>
          <a:chExt cx="0" cy="0"/>
        </a:xfrm>
      </p:grpSpPr>
      <p:grpSp>
        <p:nvGrpSpPr>
          <p:cNvPr id="446" name="Google Shape;446;p35"/>
          <p:cNvGrpSpPr/>
          <p:nvPr/>
        </p:nvGrpSpPr>
        <p:grpSpPr>
          <a:xfrm>
            <a:off x="313398" y="-641338"/>
            <a:ext cx="1926057" cy="2416205"/>
            <a:chOff x="0" y="0"/>
            <a:chExt cx="1926056" cy="2416204"/>
          </a:xfrm>
        </p:grpSpPr>
        <p:sp>
          <p:nvSpPr>
            <p:cNvPr id="447" name="Google Shape;447;p35"/>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448" name="Google Shape;448;p35"/>
            <p:cNvPicPr preferRelativeResize="0"/>
            <p:nvPr/>
          </p:nvPicPr>
          <p:blipFill rotWithShape="1">
            <a:blip r:embed="rId2">
              <a:alphaModFix/>
            </a:blip>
            <a:srcRect b="0" l="0" r="0" t="0"/>
            <a:stretch/>
          </p:blipFill>
          <p:spPr>
            <a:xfrm>
              <a:off x="324692" y="1128751"/>
              <a:ext cx="1276671" cy="942421"/>
            </a:xfrm>
            <a:prstGeom prst="rect">
              <a:avLst/>
            </a:prstGeom>
            <a:noFill/>
            <a:ln>
              <a:noFill/>
            </a:ln>
          </p:spPr>
        </p:pic>
      </p:grpSp>
      <p:sp>
        <p:nvSpPr>
          <p:cNvPr id="449" name="Google Shape;449;p35"/>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 Light - Closing" showMasterSp="0">
  <p:cSld name="Light - Closing">
    <p:bg>
      <p:bgPr>
        <a:solidFill>
          <a:srgbClr val="FFFFFF"/>
        </a:solidFill>
      </p:bgPr>
    </p:bg>
    <p:spTree>
      <p:nvGrpSpPr>
        <p:cNvPr id="450" name="Shape 450"/>
        <p:cNvGrpSpPr/>
        <p:nvPr/>
      </p:nvGrpSpPr>
      <p:grpSpPr>
        <a:xfrm>
          <a:off x="0" y="0"/>
          <a:ext cx="0" cy="0"/>
          <a:chOff x="0" y="0"/>
          <a:chExt cx="0" cy="0"/>
        </a:xfrm>
      </p:grpSpPr>
      <p:pic>
        <p:nvPicPr>
          <p:cNvPr descr="Image" id="451" name="Google Shape;451;p36"/>
          <p:cNvPicPr preferRelativeResize="0"/>
          <p:nvPr/>
        </p:nvPicPr>
        <p:blipFill rotWithShape="1">
          <a:blip r:embed="rId2">
            <a:alphaModFix/>
          </a:blip>
          <a:srcRect b="0" l="0" r="0" t="0"/>
          <a:stretch/>
        </p:blipFill>
        <p:spPr>
          <a:xfrm>
            <a:off x="-3974408" y="5242843"/>
            <a:ext cx="17939063" cy="8523463"/>
          </a:xfrm>
          <a:prstGeom prst="rect">
            <a:avLst/>
          </a:prstGeom>
          <a:noFill/>
          <a:ln>
            <a:noFill/>
          </a:ln>
        </p:spPr>
      </p:pic>
      <p:sp>
        <p:nvSpPr>
          <p:cNvPr id="452" name="Google Shape;452;p36"/>
          <p:cNvSpPr txBox="1"/>
          <p:nvPr>
            <p:ph idx="1" type="body"/>
          </p:nvPr>
        </p:nvSpPr>
        <p:spPr>
          <a:xfrm>
            <a:off x="13019212" y="2334101"/>
            <a:ext cx="8958299" cy="1231106"/>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005FAA"/>
              </a:buClr>
              <a:buSzPts val="8000"/>
              <a:buFont typeface="DM Sans"/>
              <a:buNone/>
              <a:defRPr i="0" sz="80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53" name="Google Shape;453;p36"/>
          <p:cNvSpPr txBox="1"/>
          <p:nvPr>
            <p:ph idx="2" type="body"/>
          </p:nvPr>
        </p:nvSpPr>
        <p:spPr>
          <a:xfrm>
            <a:off x="13019213" y="5761760"/>
            <a:ext cx="8972038" cy="861774"/>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005FAA"/>
              </a:buClr>
              <a:buSzPts val="5600"/>
              <a:buFont typeface="DM Sans"/>
              <a:buNone/>
              <a:defRPr i="0" sz="56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54" name="Google Shape;454;p36"/>
          <p:cNvSpPr txBox="1"/>
          <p:nvPr>
            <p:ph idx="3" type="body"/>
          </p:nvPr>
        </p:nvSpPr>
        <p:spPr>
          <a:xfrm>
            <a:off x="13019212" y="8750802"/>
            <a:ext cx="8972037" cy="963277"/>
          </a:xfrm>
          <a:prstGeom prst="rect">
            <a:avLst/>
          </a:prstGeom>
          <a:noFill/>
          <a:ln>
            <a:noFill/>
          </a:ln>
        </p:spPr>
        <p:txBody>
          <a:bodyPr anchorCtr="0" anchor="ctr" bIns="0" lIns="0" spcFirstLastPara="1" rIns="0" wrap="square" tIns="0">
            <a:spAutoFit/>
          </a:bodyPr>
          <a:lstStyle>
            <a:lvl1pPr indent="-228600" lvl="0" marL="457200" marR="0" rtl="0" algn="l">
              <a:lnSpc>
                <a:spcPct val="120000"/>
              </a:lnSpc>
              <a:spcBef>
                <a:spcPts val="0"/>
              </a:spcBef>
              <a:spcAft>
                <a:spcPts val="0"/>
              </a:spcAft>
              <a:buClr>
                <a:srgbClr val="EF8200"/>
              </a:buClr>
              <a:buSzPts val="5500"/>
              <a:buFont typeface="DM Sans"/>
              <a:buNone/>
              <a:defRPr i="0" sz="55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pic>
        <p:nvPicPr>
          <p:cNvPr descr="Image" id="455" name="Google Shape;455;p36"/>
          <p:cNvPicPr preferRelativeResize="0"/>
          <p:nvPr/>
        </p:nvPicPr>
        <p:blipFill rotWithShape="1">
          <a:blip r:embed="rId3">
            <a:alphaModFix/>
          </a:blip>
          <a:srcRect b="0" l="0" r="0" t="0"/>
          <a:stretch/>
        </p:blipFill>
        <p:spPr>
          <a:xfrm>
            <a:off x="13019213" y="10402830"/>
            <a:ext cx="728239" cy="486708"/>
          </a:xfrm>
          <a:prstGeom prst="rect">
            <a:avLst/>
          </a:prstGeom>
          <a:noFill/>
          <a:ln>
            <a:noFill/>
          </a:ln>
        </p:spPr>
      </p:pic>
      <p:sp>
        <p:nvSpPr>
          <p:cNvPr id="456" name="Google Shape;456;p36"/>
          <p:cNvSpPr txBox="1"/>
          <p:nvPr/>
        </p:nvSpPr>
        <p:spPr>
          <a:xfrm>
            <a:off x="14251179" y="10252484"/>
            <a:ext cx="6895618" cy="78740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999999"/>
              </a:buClr>
              <a:buSzPts val="2400"/>
              <a:buFont typeface="DM Sans"/>
              <a:buNone/>
            </a:pPr>
            <a:r>
              <a:rPr b="0" i="0" lang="en" sz="2400" u="none" cap="none" strike="noStrike">
                <a:solidFill>
                  <a:srgbClr val="999999"/>
                </a:solidFill>
                <a:latin typeface="DM Sans"/>
                <a:ea typeface="DM Sans"/>
                <a:cs typeface="DM Sans"/>
                <a:sym typeface="DM Sans"/>
              </a:rPr>
              <a:t>This work is partially funded by the EU research and innovation programme</a:t>
            </a:r>
            <a:endParaRPr/>
          </a:p>
        </p:txBody>
      </p:sp>
      <p:sp>
        <p:nvSpPr>
          <p:cNvPr id="457" name="Google Shape;457;p36"/>
          <p:cNvSpPr txBox="1"/>
          <p:nvPr/>
        </p:nvSpPr>
        <p:spPr>
          <a:xfrm>
            <a:off x="13019213" y="6714498"/>
            <a:ext cx="287935" cy="927101"/>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5FAA"/>
              </a:buClr>
              <a:buSzPts val="5600"/>
              <a:buFont typeface="DM Sans"/>
              <a:buNone/>
            </a:pPr>
            <a:r>
              <a:rPr b="0" i="0" lang="en" sz="5600" u="none" cap="none" strike="noStrike">
                <a:solidFill>
                  <a:srgbClr val="005FAA"/>
                </a:solidFill>
                <a:latin typeface="DM Sans"/>
                <a:ea typeface="DM Sans"/>
                <a:cs typeface="DM Sans"/>
                <a:sym typeface="DM Sans"/>
              </a:rPr>
              <a:t>t</a:t>
            </a:r>
            <a:endParaRPr/>
          </a:p>
        </p:txBody>
      </p:sp>
      <p:sp>
        <p:nvSpPr>
          <p:cNvPr id="458" name="Google Shape;458;p36"/>
          <p:cNvSpPr txBox="1"/>
          <p:nvPr/>
        </p:nvSpPr>
        <p:spPr>
          <a:xfrm>
            <a:off x="13019213" y="7641598"/>
            <a:ext cx="417373" cy="927101"/>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5FAA"/>
              </a:buClr>
              <a:buSzPts val="5600"/>
              <a:buFont typeface="DM Sans"/>
              <a:buNone/>
            </a:pPr>
            <a:r>
              <a:rPr b="0" i="0" lang="en" sz="5600" u="none" cap="none" strike="noStrike">
                <a:solidFill>
                  <a:srgbClr val="005FAA"/>
                </a:solidFill>
                <a:latin typeface="DM Sans"/>
                <a:ea typeface="DM Sans"/>
                <a:cs typeface="DM Sans"/>
                <a:sym typeface="DM Sans"/>
              </a:rPr>
              <a:t>e</a:t>
            </a:r>
            <a:endParaRPr/>
          </a:p>
        </p:txBody>
      </p:sp>
      <p:sp>
        <p:nvSpPr>
          <p:cNvPr id="459" name="Google Shape;459;p36"/>
          <p:cNvSpPr txBox="1"/>
          <p:nvPr>
            <p:ph idx="4" type="body"/>
          </p:nvPr>
        </p:nvSpPr>
        <p:spPr>
          <a:xfrm>
            <a:off x="13682636" y="6747161"/>
            <a:ext cx="8294876" cy="861774"/>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005FAA"/>
              </a:buClr>
              <a:buSzPts val="5600"/>
              <a:buFont typeface="DM Sans"/>
              <a:buNone/>
              <a:defRPr b="0" i="0" sz="56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60" name="Google Shape;460;p36"/>
          <p:cNvSpPr txBox="1"/>
          <p:nvPr>
            <p:ph idx="5" type="body"/>
          </p:nvPr>
        </p:nvSpPr>
        <p:spPr>
          <a:xfrm>
            <a:off x="13682636" y="7674261"/>
            <a:ext cx="8294876" cy="861774"/>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005FAA"/>
              </a:buClr>
              <a:buSzPts val="5600"/>
              <a:buFont typeface="DM Sans"/>
              <a:buNone/>
              <a:defRPr b="0" i="0" sz="56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61" name="Google Shape;461;p36"/>
          <p:cNvSpPr/>
          <p:nvPr/>
        </p:nvSpPr>
        <p:spPr>
          <a:xfrm>
            <a:off x="1336227" y="-2443695"/>
            <a:ext cx="6300900" cy="79041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id="462" name="Google Shape;462;p36"/>
          <p:cNvPicPr preferRelativeResize="0"/>
          <p:nvPr/>
        </p:nvPicPr>
        <p:blipFill>
          <a:blip r:embed="rId4">
            <a:alphaModFix/>
          </a:blip>
          <a:stretch>
            <a:fillRect/>
          </a:stretch>
        </p:blipFill>
        <p:spPr>
          <a:xfrm>
            <a:off x="2441637" y="1115272"/>
            <a:ext cx="4067122" cy="3106138"/>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 Dark - Closing" showMasterSp="0">
  <p:cSld name="Dark - Closing">
    <p:bg>
      <p:bgPr>
        <a:solidFill>
          <a:srgbClr val="09142E"/>
        </a:solidFill>
      </p:bgPr>
    </p:bg>
    <p:spTree>
      <p:nvGrpSpPr>
        <p:cNvPr id="463" name="Shape 463"/>
        <p:cNvGrpSpPr/>
        <p:nvPr/>
      </p:nvGrpSpPr>
      <p:grpSpPr>
        <a:xfrm>
          <a:off x="0" y="0"/>
          <a:ext cx="0" cy="0"/>
          <a:chOff x="0" y="0"/>
          <a:chExt cx="0" cy="0"/>
        </a:xfrm>
      </p:grpSpPr>
      <p:sp>
        <p:nvSpPr>
          <p:cNvPr id="464" name="Google Shape;464;p37"/>
          <p:cNvSpPr txBox="1"/>
          <p:nvPr>
            <p:ph idx="1" type="body"/>
          </p:nvPr>
        </p:nvSpPr>
        <p:spPr>
          <a:xfrm>
            <a:off x="2438050" y="4854090"/>
            <a:ext cx="9378290" cy="1231106"/>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FFFFFF"/>
              </a:buClr>
              <a:buSzPts val="8000"/>
              <a:buFont typeface="DM Sans"/>
              <a:buNone/>
              <a:defRPr i="0" sz="8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65" name="Google Shape;465;p37"/>
          <p:cNvSpPr txBox="1"/>
          <p:nvPr>
            <p:ph idx="2" type="body"/>
          </p:nvPr>
        </p:nvSpPr>
        <p:spPr>
          <a:xfrm>
            <a:off x="2438050" y="6909472"/>
            <a:ext cx="9378290" cy="861774"/>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FFFFFF"/>
              </a:buClr>
              <a:buSzPts val="5600"/>
              <a:buFont typeface="DM Sans"/>
              <a:buNone/>
              <a:defRPr i="0" sz="56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66" name="Google Shape;466;p37"/>
          <p:cNvSpPr txBox="1"/>
          <p:nvPr>
            <p:ph idx="3" type="body"/>
          </p:nvPr>
        </p:nvSpPr>
        <p:spPr>
          <a:xfrm>
            <a:off x="2438050" y="10646726"/>
            <a:ext cx="6012491" cy="927101"/>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EF8200"/>
              </a:buClr>
              <a:buSzPts val="5600"/>
              <a:buFont typeface="DM Sans"/>
              <a:buNone/>
              <a:defRPr i="0" sz="5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pic>
        <p:nvPicPr>
          <p:cNvPr descr="Image" id="467" name="Google Shape;467;p37"/>
          <p:cNvPicPr preferRelativeResize="0"/>
          <p:nvPr/>
        </p:nvPicPr>
        <p:blipFill rotWithShape="1">
          <a:blip r:embed="rId2">
            <a:alphaModFix/>
          </a:blip>
          <a:srcRect b="0" l="0" r="0" t="0"/>
          <a:stretch/>
        </p:blipFill>
        <p:spPr>
          <a:xfrm>
            <a:off x="2438050" y="8180185"/>
            <a:ext cx="622303" cy="622303"/>
          </a:xfrm>
          <a:prstGeom prst="rect">
            <a:avLst/>
          </a:prstGeom>
          <a:noFill/>
          <a:ln>
            <a:noFill/>
          </a:ln>
        </p:spPr>
      </p:pic>
      <p:pic>
        <p:nvPicPr>
          <p:cNvPr descr="Image" id="468" name="Google Shape;468;p37"/>
          <p:cNvPicPr preferRelativeResize="0"/>
          <p:nvPr/>
        </p:nvPicPr>
        <p:blipFill rotWithShape="1">
          <a:blip r:embed="rId3">
            <a:alphaModFix/>
          </a:blip>
          <a:srcRect b="0" l="0" r="0" t="0"/>
          <a:stretch/>
        </p:blipFill>
        <p:spPr>
          <a:xfrm>
            <a:off x="2438050" y="9127962"/>
            <a:ext cx="622303" cy="622303"/>
          </a:xfrm>
          <a:prstGeom prst="rect">
            <a:avLst/>
          </a:prstGeom>
          <a:noFill/>
          <a:ln>
            <a:noFill/>
          </a:ln>
        </p:spPr>
      </p:pic>
      <p:pic>
        <p:nvPicPr>
          <p:cNvPr descr="Image" id="469" name="Google Shape;469;p37"/>
          <p:cNvPicPr preferRelativeResize="0"/>
          <p:nvPr/>
        </p:nvPicPr>
        <p:blipFill rotWithShape="1">
          <a:blip r:embed="rId4">
            <a:alphaModFix/>
          </a:blip>
          <a:srcRect b="0" l="0" r="0" t="0"/>
          <a:stretch/>
        </p:blipFill>
        <p:spPr>
          <a:xfrm>
            <a:off x="2539674" y="12602216"/>
            <a:ext cx="728240" cy="486708"/>
          </a:xfrm>
          <a:prstGeom prst="rect">
            <a:avLst/>
          </a:prstGeom>
          <a:noFill/>
          <a:ln>
            <a:noFill/>
          </a:ln>
        </p:spPr>
      </p:pic>
      <p:sp>
        <p:nvSpPr>
          <p:cNvPr id="470" name="Google Shape;470;p37"/>
          <p:cNvSpPr txBox="1"/>
          <p:nvPr/>
        </p:nvSpPr>
        <p:spPr>
          <a:xfrm>
            <a:off x="3771641" y="12648720"/>
            <a:ext cx="11318423" cy="39370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999999"/>
              </a:buClr>
              <a:buSzPts val="2400"/>
              <a:buFont typeface="DM Sans"/>
              <a:buNone/>
            </a:pPr>
            <a:r>
              <a:rPr b="0" i="0" lang="en" sz="2400" u="none" cap="none" strike="noStrike">
                <a:solidFill>
                  <a:srgbClr val="999999"/>
                </a:solidFill>
                <a:latin typeface="DM Sans"/>
                <a:ea typeface="DM Sans"/>
                <a:cs typeface="DM Sans"/>
                <a:sym typeface="DM Sans"/>
              </a:rPr>
              <a:t>This work is partially funded by the EU research and innovation programme</a:t>
            </a:r>
            <a:endParaRPr/>
          </a:p>
        </p:txBody>
      </p:sp>
      <p:pic>
        <p:nvPicPr>
          <p:cNvPr descr="img 32x.png" id="471" name="Google Shape;471;p37"/>
          <p:cNvPicPr preferRelativeResize="0"/>
          <p:nvPr/>
        </p:nvPicPr>
        <p:blipFill rotWithShape="1">
          <a:blip r:embed="rId5">
            <a:alphaModFix/>
          </a:blip>
          <a:srcRect b="0" l="0" r="0" t="0"/>
          <a:stretch/>
        </p:blipFill>
        <p:spPr>
          <a:xfrm rot="-5400000">
            <a:off x="14519096" y="-5088052"/>
            <a:ext cx="8811388" cy="18493362"/>
          </a:xfrm>
          <a:prstGeom prst="rect">
            <a:avLst/>
          </a:prstGeom>
          <a:noFill/>
          <a:ln>
            <a:noFill/>
          </a:ln>
        </p:spPr>
      </p:pic>
      <p:pic>
        <p:nvPicPr>
          <p:cNvPr descr="Image" id="472" name="Google Shape;472;p37">
            <a:hlinkClick r:id="rId6"/>
          </p:cNvPr>
          <p:cNvPicPr preferRelativeResize="0"/>
          <p:nvPr/>
        </p:nvPicPr>
        <p:blipFill rotWithShape="1">
          <a:blip r:embed="rId7">
            <a:alphaModFix/>
          </a:blip>
          <a:srcRect b="0" l="0" r="0" t="0"/>
          <a:stretch/>
        </p:blipFill>
        <p:spPr>
          <a:xfrm>
            <a:off x="8005629" y="10805475"/>
            <a:ext cx="609602" cy="609602"/>
          </a:xfrm>
          <a:prstGeom prst="rect">
            <a:avLst/>
          </a:prstGeom>
          <a:noFill/>
          <a:ln>
            <a:noFill/>
          </a:ln>
        </p:spPr>
      </p:pic>
      <p:pic>
        <p:nvPicPr>
          <p:cNvPr descr="Image" id="473" name="Google Shape;473;p37">
            <a:hlinkClick r:id="rId8"/>
          </p:cNvPr>
          <p:cNvPicPr preferRelativeResize="0"/>
          <p:nvPr/>
        </p:nvPicPr>
        <p:blipFill rotWithShape="1">
          <a:blip r:embed="rId9">
            <a:alphaModFix/>
          </a:blip>
          <a:srcRect b="0" l="0" r="0" t="0"/>
          <a:stretch/>
        </p:blipFill>
        <p:spPr>
          <a:xfrm>
            <a:off x="9126052" y="10805475"/>
            <a:ext cx="609602" cy="609602"/>
          </a:xfrm>
          <a:prstGeom prst="rect">
            <a:avLst/>
          </a:prstGeom>
          <a:noFill/>
          <a:ln>
            <a:noFill/>
          </a:ln>
        </p:spPr>
      </p:pic>
      <p:pic>
        <p:nvPicPr>
          <p:cNvPr descr="Image" id="474" name="Google Shape;474;p37">
            <a:hlinkClick r:id="rId10"/>
          </p:cNvPr>
          <p:cNvPicPr preferRelativeResize="0"/>
          <p:nvPr/>
        </p:nvPicPr>
        <p:blipFill rotWithShape="1">
          <a:blip r:embed="rId11">
            <a:alphaModFix/>
          </a:blip>
          <a:srcRect b="0" l="0" r="0" t="0"/>
          <a:stretch/>
        </p:blipFill>
        <p:spPr>
          <a:xfrm>
            <a:off x="10246475" y="10805475"/>
            <a:ext cx="609602" cy="609602"/>
          </a:xfrm>
          <a:prstGeom prst="rect">
            <a:avLst/>
          </a:prstGeom>
          <a:noFill/>
          <a:ln>
            <a:noFill/>
          </a:ln>
        </p:spPr>
      </p:pic>
      <p:cxnSp>
        <p:nvCxnSpPr>
          <p:cNvPr id="475" name="Google Shape;475;p37"/>
          <p:cNvCxnSpPr/>
          <p:nvPr/>
        </p:nvCxnSpPr>
        <p:spPr>
          <a:xfrm flipH="1" rot="10800000">
            <a:off x="7306906" y="10695622"/>
            <a:ext cx="2" cy="829307"/>
          </a:xfrm>
          <a:prstGeom prst="straightConnector1">
            <a:avLst/>
          </a:prstGeom>
          <a:noFill/>
          <a:ln cap="flat" cmpd="sng" w="25400">
            <a:solidFill>
              <a:srgbClr val="FFFFFF"/>
            </a:solidFill>
            <a:prstDash val="solid"/>
            <a:round/>
            <a:headEnd len="sm" w="sm" type="none"/>
            <a:tailEnd len="sm" w="sm" type="none"/>
          </a:ln>
        </p:spPr>
      </p:cxnSp>
      <p:sp>
        <p:nvSpPr>
          <p:cNvPr id="476" name="Google Shape;476;p37"/>
          <p:cNvSpPr txBox="1"/>
          <p:nvPr>
            <p:ph idx="4" type="body"/>
          </p:nvPr>
        </p:nvSpPr>
        <p:spPr>
          <a:xfrm>
            <a:off x="3523239" y="8010452"/>
            <a:ext cx="8293101" cy="86177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5600"/>
              <a:buFont typeface="DM Sans"/>
              <a:buNone/>
              <a:defRPr b="0" i="0" sz="56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77" name="Google Shape;477;p37"/>
          <p:cNvSpPr txBox="1"/>
          <p:nvPr>
            <p:ph idx="5" type="body"/>
          </p:nvPr>
        </p:nvSpPr>
        <p:spPr>
          <a:xfrm>
            <a:off x="3523239" y="8958494"/>
            <a:ext cx="8293101" cy="861774"/>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FFFFFF"/>
              </a:buClr>
              <a:buSzPts val="5600"/>
              <a:buFont typeface="DM Sans"/>
              <a:buNone/>
              <a:defRPr b="0" i="0" sz="56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78" name="Google Shape;478;p37"/>
          <p:cNvSpPr/>
          <p:nvPr/>
        </p:nvSpPr>
        <p:spPr>
          <a:xfrm>
            <a:off x="2438225" y="-1835475"/>
            <a:ext cx="4614900" cy="57888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id="479" name="Google Shape;479;p37"/>
          <p:cNvPicPr preferRelativeResize="0"/>
          <p:nvPr/>
        </p:nvPicPr>
        <p:blipFill>
          <a:blip r:embed="rId12">
            <a:alphaModFix/>
          </a:blip>
          <a:stretch>
            <a:fillRect/>
          </a:stretch>
        </p:blipFill>
        <p:spPr>
          <a:xfrm>
            <a:off x="3247822" y="771092"/>
            <a:ext cx="2978738" cy="2274917"/>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 Dark - Closing (Simple)" showMasterSp="0">
  <p:cSld name="Dark - Closing (Simple)">
    <p:bg>
      <p:bgPr>
        <a:solidFill>
          <a:srgbClr val="09142E"/>
        </a:solidFill>
      </p:bgPr>
    </p:bg>
    <p:spTree>
      <p:nvGrpSpPr>
        <p:cNvPr id="480" name="Shape 480"/>
        <p:cNvGrpSpPr/>
        <p:nvPr/>
      </p:nvGrpSpPr>
      <p:grpSpPr>
        <a:xfrm>
          <a:off x="0" y="0"/>
          <a:ext cx="0" cy="0"/>
          <a:chOff x="0" y="0"/>
          <a:chExt cx="0" cy="0"/>
        </a:xfrm>
      </p:grpSpPr>
      <p:sp>
        <p:nvSpPr>
          <p:cNvPr id="481" name="Google Shape;481;p38"/>
          <p:cNvSpPr txBox="1"/>
          <p:nvPr>
            <p:ph idx="1" type="body"/>
          </p:nvPr>
        </p:nvSpPr>
        <p:spPr>
          <a:xfrm>
            <a:off x="2438050" y="5092234"/>
            <a:ext cx="12319001" cy="1231106"/>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8000"/>
              <a:buFont typeface="DM Sans"/>
              <a:buNone/>
              <a:defRPr i="0" sz="8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82" name="Google Shape;482;p38"/>
          <p:cNvSpPr txBox="1"/>
          <p:nvPr>
            <p:ph idx="2" type="body"/>
          </p:nvPr>
        </p:nvSpPr>
        <p:spPr>
          <a:xfrm>
            <a:off x="2438049" y="6667500"/>
            <a:ext cx="12317021"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4800"/>
              <a:buFont typeface="DM Sans"/>
              <a:buNone/>
              <a:defRPr b="0" i="0" sz="48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pic>
        <p:nvPicPr>
          <p:cNvPr descr="Image" id="483" name="Google Shape;483;p38"/>
          <p:cNvPicPr preferRelativeResize="0"/>
          <p:nvPr/>
        </p:nvPicPr>
        <p:blipFill rotWithShape="1">
          <a:blip r:embed="rId2">
            <a:alphaModFix/>
          </a:blip>
          <a:srcRect b="0" l="0" r="0" t="0"/>
          <a:stretch/>
        </p:blipFill>
        <p:spPr>
          <a:xfrm rot="-5400000">
            <a:off x="13236401" y="2597725"/>
            <a:ext cx="13751180" cy="8528649"/>
          </a:xfrm>
          <a:prstGeom prst="rect">
            <a:avLst/>
          </a:prstGeom>
          <a:noFill/>
          <a:ln>
            <a:noFill/>
          </a:ln>
        </p:spPr>
      </p:pic>
      <p:pic>
        <p:nvPicPr>
          <p:cNvPr descr="Image" id="484" name="Google Shape;484;p38"/>
          <p:cNvPicPr preferRelativeResize="0"/>
          <p:nvPr/>
        </p:nvPicPr>
        <p:blipFill rotWithShape="1">
          <a:blip r:embed="rId3">
            <a:alphaModFix/>
          </a:blip>
          <a:srcRect b="0" l="0" r="0" t="0"/>
          <a:stretch/>
        </p:blipFill>
        <p:spPr>
          <a:xfrm>
            <a:off x="2539674" y="12602216"/>
            <a:ext cx="728240" cy="486708"/>
          </a:xfrm>
          <a:prstGeom prst="rect">
            <a:avLst/>
          </a:prstGeom>
          <a:noFill/>
          <a:ln>
            <a:noFill/>
          </a:ln>
        </p:spPr>
      </p:pic>
      <p:sp>
        <p:nvSpPr>
          <p:cNvPr id="485" name="Google Shape;485;p38"/>
          <p:cNvSpPr txBox="1"/>
          <p:nvPr/>
        </p:nvSpPr>
        <p:spPr>
          <a:xfrm>
            <a:off x="3771641" y="12648720"/>
            <a:ext cx="11318423" cy="39370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999999"/>
              </a:buClr>
              <a:buSzPts val="2400"/>
              <a:buFont typeface="DM Sans"/>
              <a:buNone/>
            </a:pPr>
            <a:r>
              <a:rPr b="0" i="0" lang="en" sz="2400" u="none" cap="none" strike="noStrike">
                <a:solidFill>
                  <a:srgbClr val="999999"/>
                </a:solidFill>
                <a:latin typeface="DM Sans"/>
                <a:ea typeface="DM Sans"/>
                <a:cs typeface="DM Sans"/>
                <a:sym typeface="DM Sans"/>
              </a:rPr>
              <a:t>This work is partially funded by the EU research and innovation programme</a:t>
            </a:r>
            <a:endParaRPr/>
          </a:p>
        </p:txBody>
      </p:sp>
      <p:pic>
        <p:nvPicPr>
          <p:cNvPr descr="Image" id="486" name="Google Shape;486;p38">
            <a:hlinkClick r:id="rId4"/>
          </p:cNvPr>
          <p:cNvPicPr preferRelativeResize="0"/>
          <p:nvPr/>
        </p:nvPicPr>
        <p:blipFill rotWithShape="1">
          <a:blip r:embed="rId5">
            <a:alphaModFix/>
          </a:blip>
          <a:srcRect b="0" l="0" r="0" t="0"/>
          <a:stretch/>
        </p:blipFill>
        <p:spPr>
          <a:xfrm>
            <a:off x="8005629" y="10805475"/>
            <a:ext cx="609602" cy="609602"/>
          </a:xfrm>
          <a:prstGeom prst="rect">
            <a:avLst/>
          </a:prstGeom>
          <a:noFill/>
          <a:ln>
            <a:noFill/>
          </a:ln>
        </p:spPr>
      </p:pic>
      <p:pic>
        <p:nvPicPr>
          <p:cNvPr descr="Image" id="487" name="Google Shape;487;p38">
            <a:hlinkClick r:id="rId6"/>
          </p:cNvPr>
          <p:cNvPicPr preferRelativeResize="0"/>
          <p:nvPr/>
        </p:nvPicPr>
        <p:blipFill rotWithShape="1">
          <a:blip r:embed="rId7">
            <a:alphaModFix/>
          </a:blip>
          <a:srcRect b="0" l="0" r="0" t="0"/>
          <a:stretch/>
        </p:blipFill>
        <p:spPr>
          <a:xfrm>
            <a:off x="9126052" y="10805475"/>
            <a:ext cx="609602" cy="609602"/>
          </a:xfrm>
          <a:prstGeom prst="rect">
            <a:avLst/>
          </a:prstGeom>
          <a:noFill/>
          <a:ln>
            <a:noFill/>
          </a:ln>
        </p:spPr>
      </p:pic>
      <p:pic>
        <p:nvPicPr>
          <p:cNvPr descr="Image" id="488" name="Google Shape;488;p38">
            <a:hlinkClick r:id="rId8"/>
          </p:cNvPr>
          <p:cNvPicPr preferRelativeResize="0"/>
          <p:nvPr/>
        </p:nvPicPr>
        <p:blipFill rotWithShape="1">
          <a:blip r:embed="rId9">
            <a:alphaModFix/>
          </a:blip>
          <a:srcRect b="0" l="0" r="0" t="0"/>
          <a:stretch/>
        </p:blipFill>
        <p:spPr>
          <a:xfrm>
            <a:off x="10246475" y="10805475"/>
            <a:ext cx="609602" cy="609602"/>
          </a:xfrm>
          <a:prstGeom prst="rect">
            <a:avLst/>
          </a:prstGeom>
          <a:noFill/>
          <a:ln>
            <a:noFill/>
          </a:ln>
        </p:spPr>
      </p:pic>
      <p:cxnSp>
        <p:nvCxnSpPr>
          <p:cNvPr id="489" name="Google Shape;489;p38"/>
          <p:cNvCxnSpPr/>
          <p:nvPr/>
        </p:nvCxnSpPr>
        <p:spPr>
          <a:xfrm flipH="1" rot="10800000">
            <a:off x="7306906" y="10695622"/>
            <a:ext cx="2" cy="829307"/>
          </a:xfrm>
          <a:prstGeom prst="straightConnector1">
            <a:avLst/>
          </a:prstGeom>
          <a:noFill/>
          <a:ln cap="flat" cmpd="sng" w="25400">
            <a:solidFill>
              <a:srgbClr val="FFFFFF"/>
            </a:solidFill>
            <a:prstDash val="solid"/>
            <a:round/>
            <a:headEnd len="sm" w="sm" type="none"/>
            <a:tailEnd len="sm" w="sm" type="none"/>
          </a:ln>
        </p:spPr>
      </p:cxnSp>
      <p:sp>
        <p:nvSpPr>
          <p:cNvPr id="490" name="Google Shape;490;p38"/>
          <p:cNvSpPr txBox="1"/>
          <p:nvPr/>
        </p:nvSpPr>
        <p:spPr>
          <a:xfrm>
            <a:off x="2438049" y="10646726"/>
            <a:ext cx="6012600" cy="86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EF8200"/>
              </a:buClr>
              <a:buSzPts val="5600"/>
              <a:buFont typeface="DM Sans"/>
              <a:buNone/>
            </a:pPr>
            <a:r>
              <a:rPr i="0" lang="en" sz="5600" u="none" cap="none" strike="noStrike">
                <a:solidFill>
                  <a:srgbClr val="EF8200"/>
                </a:solidFill>
                <a:latin typeface="DM Sans"/>
                <a:ea typeface="DM Sans"/>
                <a:cs typeface="DM Sans"/>
                <a:sym typeface="DM Sans"/>
              </a:rPr>
              <a:t>www.egi.eu</a:t>
            </a:r>
            <a:endParaRPr/>
          </a:p>
        </p:txBody>
      </p:sp>
      <p:sp>
        <p:nvSpPr>
          <p:cNvPr id="491" name="Google Shape;491;p38"/>
          <p:cNvSpPr/>
          <p:nvPr/>
        </p:nvSpPr>
        <p:spPr>
          <a:xfrm>
            <a:off x="2438225" y="-1835475"/>
            <a:ext cx="4614900" cy="57888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id="492" name="Google Shape;492;p38"/>
          <p:cNvPicPr preferRelativeResize="0"/>
          <p:nvPr/>
        </p:nvPicPr>
        <p:blipFill>
          <a:blip r:embed="rId10">
            <a:alphaModFix/>
          </a:blip>
          <a:stretch>
            <a:fillRect/>
          </a:stretch>
        </p:blipFill>
        <p:spPr>
          <a:xfrm>
            <a:off x="3247822" y="771092"/>
            <a:ext cx="2978738" cy="2274917"/>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 Light - Divider (Title)" showMasterSp="0">
  <p:cSld name="Light - Divider (Title)">
    <p:bg>
      <p:bgPr>
        <a:solidFill>
          <a:srgbClr val="FFFFFF"/>
        </a:solidFill>
      </p:bgPr>
    </p:bg>
    <p:spTree>
      <p:nvGrpSpPr>
        <p:cNvPr id="493" name="Shape 493"/>
        <p:cNvGrpSpPr/>
        <p:nvPr/>
      </p:nvGrpSpPr>
      <p:grpSpPr>
        <a:xfrm>
          <a:off x="0" y="0"/>
          <a:ext cx="0" cy="0"/>
          <a:chOff x="0" y="0"/>
          <a:chExt cx="0" cy="0"/>
        </a:xfrm>
      </p:grpSpPr>
      <p:sp>
        <p:nvSpPr>
          <p:cNvPr id="494" name="Google Shape;494;p39"/>
          <p:cNvSpPr txBox="1"/>
          <p:nvPr>
            <p:ph idx="1" type="body"/>
          </p:nvPr>
        </p:nvSpPr>
        <p:spPr>
          <a:xfrm>
            <a:off x="1198153" y="5934669"/>
            <a:ext cx="13402702" cy="1846659"/>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005FAA"/>
              </a:buClr>
              <a:buSzPts val="12000"/>
              <a:buFont typeface="DM Sans"/>
              <a:buNone/>
              <a:defRPr i="0" sz="120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pic>
        <p:nvPicPr>
          <p:cNvPr descr="Image" id="495" name="Google Shape;495;p39"/>
          <p:cNvPicPr preferRelativeResize="0"/>
          <p:nvPr/>
        </p:nvPicPr>
        <p:blipFill rotWithShape="1">
          <a:blip r:embed="rId2">
            <a:alphaModFix/>
          </a:blip>
          <a:srcRect b="0" l="0" r="0" t="0"/>
          <a:stretch/>
        </p:blipFill>
        <p:spPr>
          <a:xfrm rot="-5400000">
            <a:off x="13236401" y="2597725"/>
            <a:ext cx="13751180" cy="8528649"/>
          </a:xfrm>
          <a:prstGeom prst="rect">
            <a:avLst/>
          </a:prstGeom>
          <a:noFill/>
          <a:ln>
            <a:noFill/>
          </a:ln>
        </p:spPr>
      </p:pic>
      <p:sp>
        <p:nvSpPr>
          <p:cNvPr id="496" name="Google Shape;496;p39"/>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497" name="Google Shape;497;p39"/>
          <p:cNvSpPr/>
          <p:nvPr/>
        </p:nvSpPr>
        <p:spPr>
          <a:xfrm>
            <a:off x="1031425" y="-1646575"/>
            <a:ext cx="3512100" cy="44055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id="498" name="Google Shape;498;p39"/>
          <p:cNvPicPr preferRelativeResize="0"/>
          <p:nvPr/>
        </p:nvPicPr>
        <p:blipFill>
          <a:blip r:embed="rId3">
            <a:alphaModFix/>
          </a:blip>
          <a:stretch>
            <a:fillRect/>
          </a:stretch>
        </p:blipFill>
        <p:spPr>
          <a:xfrm>
            <a:off x="1647541" y="337063"/>
            <a:ext cx="2266868" cy="1731248"/>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 (extra) Content - 3 Horizontal with Two Bullets">
  <p:cSld name="Content - 3 Horizontal with Two Bullets">
    <p:spTree>
      <p:nvGrpSpPr>
        <p:cNvPr id="499" name="Shape 499"/>
        <p:cNvGrpSpPr/>
        <p:nvPr/>
      </p:nvGrpSpPr>
      <p:grpSpPr>
        <a:xfrm>
          <a:off x="0" y="0"/>
          <a:ext cx="0" cy="0"/>
          <a:chOff x="0" y="0"/>
          <a:chExt cx="0" cy="0"/>
        </a:xfrm>
      </p:grpSpPr>
      <p:pic>
        <p:nvPicPr>
          <p:cNvPr descr="Image" id="500" name="Google Shape;500;p40"/>
          <p:cNvPicPr preferRelativeResize="0"/>
          <p:nvPr/>
        </p:nvPicPr>
        <p:blipFill rotWithShape="1">
          <a:blip r:embed="rId2">
            <a:alphaModFix amt="25000"/>
          </a:blip>
          <a:srcRect b="11" l="0" r="0" t="12"/>
          <a:stretch/>
        </p:blipFill>
        <p:spPr>
          <a:xfrm>
            <a:off x="19856949" y="815931"/>
            <a:ext cx="4902205" cy="12315870"/>
          </a:xfrm>
          <a:prstGeom prst="rect">
            <a:avLst/>
          </a:prstGeom>
          <a:noFill/>
          <a:ln>
            <a:noFill/>
          </a:ln>
        </p:spPr>
      </p:pic>
      <p:grpSp>
        <p:nvGrpSpPr>
          <p:cNvPr id="501" name="Google Shape;501;p40"/>
          <p:cNvGrpSpPr/>
          <p:nvPr/>
        </p:nvGrpSpPr>
        <p:grpSpPr>
          <a:xfrm>
            <a:off x="313398" y="-641338"/>
            <a:ext cx="1926057" cy="2416205"/>
            <a:chOff x="0" y="0"/>
            <a:chExt cx="1926056" cy="2416204"/>
          </a:xfrm>
        </p:grpSpPr>
        <p:sp>
          <p:nvSpPr>
            <p:cNvPr id="502" name="Google Shape;502;p40"/>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503" name="Google Shape;503;p40"/>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504" name="Google Shape;504;p40"/>
          <p:cNvSpPr txBox="1"/>
          <p:nvPr/>
        </p:nvSpPr>
        <p:spPr>
          <a:xfrm>
            <a:off x="20867075" y="13045341"/>
            <a:ext cx="2516597" cy="330201"/>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EF8200"/>
              </a:buClr>
              <a:buSzPts val="2000"/>
              <a:buFont typeface="DM Sans"/>
              <a:buNone/>
            </a:pPr>
            <a:r>
              <a:rPr b="0" i="0" lang="en" sz="2000" u="none" cap="none" strike="noStrike">
                <a:solidFill>
                  <a:srgbClr val="EF8200"/>
                </a:solidFill>
                <a:latin typeface="DM Sans"/>
                <a:ea typeface="DM Sans"/>
                <a:cs typeface="DM Sans"/>
                <a:sym typeface="DM Sans"/>
              </a:rPr>
              <a:t>www.egi.eu  |</a:t>
            </a:r>
            <a:endParaRPr/>
          </a:p>
        </p:txBody>
      </p:sp>
      <p:sp>
        <p:nvSpPr>
          <p:cNvPr id="505" name="Google Shape;505;p40"/>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506" name="Google Shape;506;p40"/>
          <p:cNvSpPr txBox="1"/>
          <p:nvPr>
            <p:ph idx="2" type="body"/>
          </p:nvPr>
        </p:nvSpPr>
        <p:spPr>
          <a:xfrm>
            <a:off x="1831774" y="3108471"/>
            <a:ext cx="5588001"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507" name="Google Shape;507;p40"/>
          <p:cNvSpPr txBox="1"/>
          <p:nvPr>
            <p:ph idx="3" type="body"/>
          </p:nvPr>
        </p:nvSpPr>
        <p:spPr>
          <a:xfrm>
            <a:off x="1831773" y="4887897"/>
            <a:ext cx="5588001" cy="1846659"/>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508" name="Google Shape;508;p40"/>
          <p:cNvSpPr txBox="1"/>
          <p:nvPr>
            <p:ph idx="4" type="body"/>
          </p:nvPr>
        </p:nvSpPr>
        <p:spPr>
          <a:xfrm>
            <a:off x="9055918" y="3108471"/>
            <a:ext cx="5588001"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509" name="Google Shape;509;p40"/>
          <p:cNvSpPr txBox="1"/>
          <p:nvPr>
            <p:ph idx="5" type="body"/>
          </p:nvPr>
        </p:nvSpPr>
        <p:spPr>
          <a:xfrm>
            <a:off x="9055918" y="4887897"/>
            <a:ext cx="5588001" cy="1846659"/>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510" name="Google Shape;510;p40"/>
          <p:cNvSpPr txBox="1"/>
          <p:nvPr>
            <p:ph idx="6" type="body"/>
          </p:nvPr>
        </p:nvSpPr>
        <p:spPr>
          <a:xfrm>
            <a:off x="16786860" y="3108471"/>
            <a:ext cx="5588001"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511" name="Google Shape;511;p40"/>
          <p:cNvSpPr txBox="1"/>
          <p:nvPr>
            <p:ph idx="7" type="body"/>
          </p:nvPr>
        </p:nvSpPr>
        <p:spPr>
          <a:xfrm>
            <a:off x="16811059" y="4887897"/>
            <a:ext cx="5588001" cy="1846659"/>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512" name="Google Shape;512;p40"/>
          <p:cNvSpPr txBox="1"/>
          <p:nvPr/>
        </p:nvSpPr>
        <p:spPr>
          <a:xfrm>
            <a:off x="1015862" y="3045651"/>
            <a:ext cx="607177" cy="800101"/>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 sz="4800" u="none" cap="none" strike="noStrike">
                <a:solidFill>
                  <a:srgbClr val="EF8200"/>
                </a:solidFill>
                <a:latin typeface="DM Sans"/>
                <a:ea typeface="DM Sans"/>
                <a:cs typeface="DM Sans"/>
                <a:sym typeface="DM Sans"/>
              </a:rPr>
              <a:t>1</a:t>
            </a:r>
            <a:endParaRPr/>
          </a:p>
        </p:txBody>
      </p:sp>
      <p:sp>
        <p:nvSpPr>
          <p:cNvPr id="513" name="Google Shape;513;p40"/>
          <p:cNvSpPr txBox="1"/>
          <p:nvPr/>
        </p:nvSpPr>
        <p:spPr>
          <a:xfrm>
            <a:off x="8079200" y="3045651"/>
            <a:ext cx="607178" cy="800101"/>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 sz="4800" u="none" cap="none" strike="noStrike">
                <a:solidFill>
                  <a:srgbClr val="EF8200"/>
                </a:solidFill>
                <a:latin typeface="DM Sans"/>
                <a:ea typeface="DM Sans"/>
                <a:cs typeface="DM Sans"/>
                <a:sym typeface="DM Sans"/>
              </a:rPr>
              <a:t>2</a:t>
            </a:r>
            <a:endParaRPr/>
          </a:p>
        </p:txBody>
      </p:sp>
      <p:sp>
        <p:nvSpPr>
          <p:cNvPr id="514" name="Google Shape;514;p40"/>
          <p:cNvSpPr txBox="1"/>
          <p:nvPr/>
        </p:nvSpPr>
        <p:spPr>
          <a:xfrm>
            <a:off x="15767772" y="3045651"/>
            <a:ext cx="607178" cy="800101"/>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 sz="4800" u="none" cap="none" strike="noStrike">
                <a:solidFill>
                  <a:srgbClr val="EF8200"/>
                </a:solidFill>
                <a:latin typeface="DM Sans"/>
                <a:ea typeface="DM Sans"/>
                <a:cs typeface="DM Sans"/>
                <a:sym typeface="DM Sans"/>
              </a:rPr>
              <a:t>3</a:t>
            </a:r>
            <a:endParaRPr/>
          </a:p>
        </p:txBody>
      </p:sp>
      <p:sp>
        <p:nvSpPr>
          <p:cNvPr id="515" name="Google Shape;515;p40"/>
          <p:cNvSpPr txBox="1"/>
          <p:nvPr>
            <p:ph idx="8" type="body"/>
          </p:nvPr>
        </p:nvSpPr>
        <p:spPr>
          <a:xfrm>
            <a:off x="1831775" y="7008201"/>
            <a:ext cx="5588000" cy="1649412"/>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00000"/>
              </a:lnSpc>
              <a:spcBef>
                <a:spcPts val="0"/>
              </a:spcBef>
              <a:spcAft>
                <a:spcPts val="0"/>
              </a:spcAft>
              <a:buClr>
                <a:srgbClr val="828282"/>
              </a:buClr>
              <a:buSzPts val="3600"/>
              <a:buFont typeface="Arial"/>
              <a:buChar char="•"/>
              <a:defRPr b="0" i="0" sz="3600" u="none" cap="none" strike="noStrike">
                <a:solidFill>
                  <a:srgbClr val="828282"/>
                </a:solidFill>
                <a:latin typeface="DM Sans"/>
                <a:ea typeface="DM Sans"/>
                <a:cs typeface="DM Sans"/>
                <a:sym typeface="DM Sans"/>
              </a:defRPr>
            </a:lvl1pPr>
            <a:lvl2pPr indent="-457200" lvl="1" marL="914400" marR="0" rtl="0" algn="l">
              <a:lnSpc>
                <a:spcPct val="100000"/>
              </a:lnSpc>
              <a:spcBef>
                <a:spcPts val="0"/>
              </a:spcBef>
              <a:spcAft>
                <a:spcPts val="0"/>
              </a:spcAft>
              <a:buClr>
                <a:srgbClr val="828282"/>
              </a:buClr>
              <a:buSzPts val="3600"/>
              <a:buFont typeface="DM Sans"/>
              <a:buChar char="•"/>
              <a:defRPr b="0" i="0" sz="3600" u="none" cap="none" strike="noStrike">
                <a:solidFill>
                  <a:srgbClr val="828282"/>
                </a:solidFill>
                <a:latin typeface="DM Sans"/>
                <a:ea typeface="DM Sans"/>
                <a:cs typeface="DM Sans"/>
                <a:sym typeface="DM Sans"/>
              </a:defRPr>
            </a:lvl2pPr>
            <a:lvl3pPr indent="-457200" lvl="2" marL="1371600" marR="0" rtl="0" algn="l">
              <a:lnSpc>
                <a:spcPct val="100000"/>
              </a:lnSpc>
              <a:spcBef>
                <a:spcPts val="0"/>
              </a:spcBef>
              <a:spcAft>
                <a:spcPts val="0"/>
              </a:spcAft>
              <a:buClr>
                <a:srgbClr val="828282"/>
              </a:buClr>
              <a:buSzPts val="3600"/>
              <a:buFont typeface="DM Sans"/>
              <a:buChar char="•"/>
              <a:defRPr b="0" i="0" sz="36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516" name="Google Shape;516;p40"/>
          <p:cNvSpPr txBox="1"/>
          <p:nvPr>
            <p:ph idx="9" type="body"/>
          </p:nvPr>
        </p:nvSpPr>
        <p:spPr>
          <a:xfrm>
            <a:off x="9054627" y="7008201"/>
            <a:ext cx="5588000" cy="1649412"/>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00000"/>
              </a:lnSpc>
              <a:spcBef>
                <a:spcPts val="0"/>
              </a:spcBef>
              <a:spcAft>
                <a:spcPts val="0"/>
              </a:spcAft>
              <a:buClr>
                <a:srgbClr val="828282"/>
              </a:buClr>
              <a:buSzPts val="3600"/>
              <a:buFont typeface="Arial"/>
              <a:buChar char="•"/>
              <a:defRPr b="0" i="0" sz="3600" u="none" cap="none" strike="noStrike">
                <a:solidFill>
                  <a:srgbClr val="828282"/>
                </a:solidFill>
                <a:latin typeface="DM Sans"/>
                <a:ea typeface="DM Sans"/>
                <a:cs typeface="DM Sans"/>
                <a:sym typeface="DM Sans"/>
              </a:defRPr>
            </a:lvl1pPr>
            <a:lvl2pPr indent="-457200" lvl="1" marL="914400" marR="0" rtl="0" algn="l">
              <a:lnSpc>
                <a:spcPct val="100000"/>
              </a:lnSpc>
              <a:spcBef>
                <a:spcPts val="0"/>
              </a:spcBef>
              <a:spcAft>
                <a:spcPts val="0"/>
              </a:spcAft>
              <a:buClr>
                <a:srgbClr val="828282"/>
              </a:buClr>
              <a:buSzPts val="3600"/>
              <a:buFont typeface="DM Sans"/>
              <a:buChar char="•"/>
              <a:defRPr b="0" i="0" sz="3600" u="none" cap="none" strike="noStrike">
                <a:solidFill>
                  <a:srgbClr val="828282"/>
                </a:solidFill>
                <a:latin typeface="DM Sans"/>
                <a:ea typeface="DM Sans"/>
                <a:cs typeface="DM Sans"/>
                <a:sym typeface="DM Sans"/>
              </a:defRPr>
            </a:lvl2pPr>
            <a:lvl3pPr indent="-457200" lvl="2" marL="1371600" marR="0" rtl="0" algn="l">
              <a:lnSpc>
                <a:spcPct val="100000"/>
              </a:lnSpc>
              <a:spcBef>
                <a:spcPts val="0"/>
              </a:spcBef>
              <a:spcAft>
                <a:spcPts val="0"/>
              </a:spcAft>
              <a:buClr>
                <a:srgbClr val="828282"/>
              </a:buClr>
              <a:buSzPts val="3600"/>
              <a:buFont typeface="DM Sans"/>
              <a:buChar char="•"/>
              <a:defRPr b="0" i="0" sz="36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517" name="Google Shape;517;p40"/>
          <p:cNvSpPr txBox="1"/>
          <p:nvPr>
            <p:ph idx="13" type="body"/>
          </p:nvPr>
        </p:nvSpPr>
        <p:spPr>
          <a:xfrm>
            <a:off x="16811060" y="7008201"/>
            <a:ext cx="5588000" cy="1649412"/>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00000"/>
              </a:lnSpc>
              <a:spcBef>
                <a:spcPts val="0"/>
              </a:spcBef>
              <a:spcAft>
                <a:spcPts val="0"/>
              </a:spcAft>
              <a:buClr>
                <a:srgbClr val="828282"/>
              </a:buClr>
              <a:buSzPts val="3600"/>
              <a:buFont typeface="Arial"/>
              <a:buChar char="•"/>
              <a:defRPr b="0" i="0" sz="3600" u="none" cap="none" strike="noStrike">
                <a:solidFill>
                  <a:srgbClr val="828282"/>
                </a:solidFill>
                <a:latin typeface="DM Sans"/>
                <a:ea typeface="DM Sans"/>
                <a:cs typeface="DM Sans"/>
                <a:sym typeface="DM Sans"/>
              </a:defRPr>
            </a:lvl1pPr>
            <a:lvl2pPr indent="-457200" lvl="1" marL="914400" marR="0" rtl="0" algn="l">
              <a:lnSpc>
                <a:spcPct val="100000"/>
              </a:lnSpc>
              <a:spcBef>
                <a:spcPts val="0"/>
              </a:spcBef>
              <a:spcAft>
                <a:spcPts val="0"/>
              </a:spcAft>
              <a:buClr>
                <a:srgbClr val="828282"/>
              </a:buClr>
              <a:buSzPts val="3600"/>
              <a:buFont typeface="DM Sans"/>
              <a:buChar char="•"/>
              <a:defRPr b="0" i="0" sz="3600" u="none" cap="none" strike="noStrike">
                <a:solidFill>
                  <a:srgbClr val="828282"/>
                </a:solidFill>
                <a:latin typeface="DM Sans"/>
                <a:ea typeface="DM Sans"/>
                <a:cs typeface="DM Sans"/>
                <a:sym typeface="DM Sans"/>
              </a:defRPr>
            </a:lvl2pPr>
            <a:lvl3pPr indent="-457200" lvl="2" marL="1371600" marR="0" rtl="0" algn="l">
              <a:lnSpc>
                <a:spcPct val="100000"/>
              </a:lnSpc>
              <a:spcBef>
                <a:spcPts val="0"/>
              </a:spcBef>
              <a:spcAft>
                <a:spcPts val="0"/>
              </a:spcAft>
              <a:buClr>
                <a:srgbClr val="828282"/>
              </a:buClr>
              <a:buSzPts val="3600"/>
              <a:buFont typeface="DM Sans"/>
              <a:buChar char="•"/>
              <a:defRPr b="0" i="0" sz="36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518" name="Google Shape;518;p40"/>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cxnSp>
        <p:nvCxnSpPr>
          <p:cNvPr id="519" name="Google Shape;519;p40"/>
          <p:cNvCxnSpPr/>
          <p:nvPr/>
        </p:nvCxnSpPr>
        <p:spPr>
          <a:xfrm>
            <a:off x="1128823" y="9257413"/>
            <a:ext cx="22126354" cy="0"/>
          </a:xfrm>
          <a:prstGeom prst="straightConnector1">
            <a:avLst/>
          </a:prstGeom>
          <a:noFill/>
          <a:ln cap="flat" cmpd="sng" w="38100">
            <a:solidFill>
              <a:srgbClr val="0061B0"/>
            </a:solidFill>
            <a:prstDash val="solid"/>
            <a:round/>
            <a:headEnd len="sm" w="sm" type="none"/>
            <a:tailEnd len="sm" w="sm" type="none"/>
          </a:ln>
        </p:spPr>
      </p:cxnSp>
      <p:sp>
        <p:nvSpPr>
          <p:cNvPr id="520" name="Google Shape;520;p40"/>
          <p:cNvSpPr txBox="1"/>
          <p:nvPr>
            <p:ph idx="14" type="body"/>
          </p:nvPr>
        </p:nvSpPr>
        <p:spPr>
          <a:xfrm>
            <a:off x="2324417" y="9560757"/>
            <a:ext cx="5095358" cy="1649412"/>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00000"/>
              </a:lnSpc>
              <a:spcBef>
                <a:spcPts val="0"/>
              </a:spcBef>
              <a:spcAft>
                <a:spcPts val="0"/>
              </a:spcAft>
              <a:buClr>
                <a:srgbClr val="828282"/>
              </a:buClr>
              <a:buSzPts val="3600"/>
              <a:buFont typeface="Arial"/>
              <a:buChar char="•"/>
              <a:defRPr b="0" i="0" sz="3600" u="none" cap="none" strike="noStrike">
                <a:solidFill>
                  <a:srgbClr val="828282"/>
                </a:solidFill>
                <a:latin typeface="DM Sans"/>
                <a:ea typeface="DM Sans"/>
                <a:cs typeface="DM Sans"/>
                <a:sym typeface="DM Sans"/>
              </a:defRPr>
            </a:lvl1pPr>
            <a:lvl2pPr indent="-457200" lvl="1" marL="914400" marR="0" rtl="0" algn="l">
              <a:lnSpc>
                <a:spcPct val="100000"/>
              </a:lnSpc>
              <a:spcBef>
                <a:spcPts val="0"/>
              </a:spcBef>
              <a:spcAft>
                <a:spcPts val="0"/>
              </a:spcAft>
              <a:buClr>
                <a:srgbClr val="828282"/>
              </a:buClr>
              <a:buSzPts val="3600"/>
              <a:buFont typeface="DM Sans"/>
              <a:buChar char="•"/>
              <a:defRPr b="0" i="0" sz="3600" u="none" cap="none" strike="noStrike">
                <a:solidFill>
                  <a:srgbClr val="828282"/>
                </a:solidFill>
                <a:latin typeface="DM Sans"/>
                <a:ea typeface="DM Sans"/>
                <a:cs typeface="DM Sans"/>
                <a:sym typeface="DM Sans"/>
              </a:defRPr>
            </a:lvl2pPr>
            <a:lvl3pPr indent="-457200" lvl="2" marL="1371600" marR="0" rtl="0" algn="l">
              <a:lnSpc>
                <a:spcPct val="100000"/>
              </a:lnSpc>
              <a:spcBef>
                <a:spcPts val="0"/>
              </a:spcBef>
              <a:spcAft>
                <a:spcPts val="0"/>
              </a:spcAft>
              <a:buClr>
                <a:srgbClr val="828282"/>
              </a:buClr>
              <a:buSzPts val="3600"/>
              <a:buFont typeface="DM Sans"/>
              <a:buChar char="•"/>
              <a:defRPr b="0" i="0" sz="36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521" name="Google Shape;521;p40"/>
          <p:cNvSpPr txBox="1"/>
          <p:nvPr>
            <p:ph idx="15" type="body"/>
          </p:nvPr>
        </p:nvSpPr>
        <p:spPr>
          <a:xfrm>
            <a:off x="9547269" y="9560757"/>
            <a:ext cx="5095358" cy="1649412"/>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00000"/>
              </a:lnSpc>
              <a:spcBef>
                <a:spcPts val="0"/>
              </a:spcBef>
              <a:spcAft>
                <a:spcPts val="0"/>
              </a:spcAft>
              <a:buClr>
                <a:srgbClr val="828282"/>
              </a:buClr>
              <a:buSzPts val="3600"/>
              <a:buFont typeface="Arial"/>
              <a:buChar char="•"/>
              <a:defRPr b="0" i="0" sz="3600" u="none" cap="none" strike="noStrike">
                <a:solidFill>
                  <a:srgbClr val="828282"/>
                </a:solidFill>
                <a:latin typeface="DM Sans"/>
                <a:ea typeface="DM Sans"/>
                <a:cs typeface="DM Sans"/>
                <a:sym typeface="DM Sans"/>
              </a:defRPr>
            </a:lvl1pPr>
            <a:lvl2pPr indent="-457200" lvl="1" marL="914400" marR="0" rtl="0" algn="l">
              <a:lnSpc>
                <a:spcPct val="100000"/>
              </a:lnSpc>
              <a:spcBef>
                <a:spcPts val="0"/>
              </a:spcBef>
              <a:spcAft>
                <a:spcPts val="0"/>
              </a:spcAft>
              <a:buClr>
                <a:srgbClr val="828282"/>
              </a:buClr>
              <a:buSzPts val="3600"/>
              <a:buFont typeface="DM Sans"/>
              <a:buChar char="•"/>
              <a:defRPr b="0" i="0" sz="3600" u="none" cap="none" strike="noStrike">
                <a:solidFill>
                  <a:srgbClr val="828282"/>
                </a:solidFill>
                <a:latin typeface="DM Sans"/>
                <a:ea typeface="DM Sans"/>
                <a:cs typeface="DM Sans"/>
                <a:sym typeface="DM Sans"/>
              </a:defRPr>
            </a:lvl2pPr>
            <a:lvl3pPr indent="-457200" lvl="2" marL="1371600" marR="0" rtl="0" algn="l">
              <a:lnSpc>
                <a:spcPct val="100000"/>
              </a:lnSpc>
              <a:spcBef>
                <a:spcPts val="0"/>
              </a:spcBef>
              <a:spcAft>
                <a:spcPts val="0"/>
              </a:spcAft>
              <a:buClr>
                <a:srgbClr val="828282"/>
              </a:buClr>
              <a:buSzPts val="3600"/>
              <a:buFont typeface="DM Sans"/>
              <a:buChar char="•"/>
              <a:defRPr b="0" i="0" sz="36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522" name="Google Shape;522;p40"/>
          <p:cNvSpPr txBox="1"/>
          <p:nvPr>
            <p:ph idx="16" type="body"/>
          </p:nvPr>
        </p:nvSpPr>
        <p:spPr>
          <a:xfrm>
            <a:off x="17303702" y="9560757"/>
            <a:ext cx="5095358" cy="1649412"/>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00000"/>
              </a:lnSpc>
              <a:spcBef>
                <a:spcPts val="0"/>
              </a:spcBef>
              <a:spcAft>
                <a:spcPts val="0"/>
              </a:spcAft>
              <a:buClr>
                <a:srgbClr val="828282"/>
              </a:buClr>
              <a:buSzPts val="3600"/>
              <a:buFont typeface="Arial"/>
              <a:buChar char="•"/>
              <a:defRPr b="0" i="0" sz="3600" u="none" cap="none" strike="noStrike">
                <a:solidFill>
                  <a:srgbClr val="828282"/>
                </a:solidFill>
                <a:latin typeface="DM Sans"/>
                <a:ea typeface="DM Sans"/>
                <a:cs typeface="DM Sans"/>
                <a:sym typeface="DM Sans"/>
              </a:defRPr>
            </a:lvl1pPr>
            <a:lvl2pPr indent="-457200" lvl="1" marL="914400" marR="0" rtl="0" algn="l">
              <a:lnSpc>
                <a:spcPct val="100000"/>
              </a:lnSpc>
              <a:spcBef>
                <a:spcPts val="0"/>
              </a:spcBef>
              <a:spcAft>
                <a:spcPts val="0"/>
              </a:spcAft>
              <a:buClr>
                <a:srgbClr val="828282"/>
              </a:buClr>
              <a:buSzPts val="3600"/>
              <a:buFont typeface="DM Sans"/>
              <a:buChar char="•"/>
              <a:defRPr b="0" i="0" sz="3600" u="none" cap="none" strike="noStrike">
                <a:solidFill>
                  <a:srgbClr val="828282"/>
                </a:solidFill>
                <a:latin typeface="DM Sans"/>
                <a:ea typeface="DM Sans"/>
                <a:cs typeface="DM Sans"/>
                <a:sym typeface="DM Sans"/>
              </a:defRPr>
            </a:lvl2pPr>
            <a:lvl3pPr indent="-457200" lvl="2" marL="1371600" marR="0" rtl="0" algn="l">
              <a:lnSpc>
                <a:spcPct val="100000"/>
              </a:lnSpc>
              <a:spcBef>
                <a:spcPts val="0"/>
              </a:spcBef>
              <a:spcAft>
                <a:spcPts val="0"/>
              </a:spcAft>
              <a:buClr>
                <a:srgbClr val="828282"/>
              </a:buClr>
              <a:buSzPts val="3600"/>
              <a:buFont typeface="DM Sans"/>
              <a:buChar char="•"/>
              <a:defRPr b="0" i="0" sz="36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523" name="Google Shape;523;p40"/>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Dark - Title" showMasterSp="0">
  <p:cSld name="Dark - Title">
    <p:bg>
      <p:bgPr>
        <a:solidFill>
          <a:srgbClr val="09142E"/>
        </a:solidFill>
      </p:bgPr>
    </p:bg>
    <p:spTree>
      <p:nvGrpSpPr>
        <p:cNvPr id="30" name="Shape 30"/>
        <p:cNvGrpSpPr/>
        <p:nvPr/>
      </p:nvGrpSpPr>
      <p:grpSpPr>
        <a:xfrm>
          <a:off x="0" y="0"/>
          <a:ext cx="0" cy="0"/>
          <a:chOff x="0" y="0"/>
          <a:chExt cx="0" cy="0"/>
        </a:xfrm>
      </p:grpSpPr>
      <p:sp>
        <p:nvSpPr>
          <p:cNvPr id="31" name="Google Shape;31;p5"/>
          <p:cNvSpPr txBox="1"/>
          <p:nvPr>
            <p:ph idx="1" type="body"/>
          </p:nvPr>
        </p:nvSpPr>
        <p:spPr>
          <a:xfrm>
            <a:off x="1079500" y="7525869"/>
            <a:ext cx="23063494" cy="1087477"/>
          </a:xfrm>
          <a:prstGeom prst="rect">
            <a:avLst/>
          </a:prstGeom>
          <a:noFill/>
          <a:ln>
            <a:noFill/>
          </a:ln>
        </p:spPr>
        <p:txBody>
          <a:bodyPr anchorCtr="0" anchor="t" bIns="50800" lIns="50800" spcFirstLastPara="1" rIns="50800" wrap="square" tIns="50800">
            <a:spAutoFit/>
          </a:bodyPr>
          <a:lstStyle>
            <a:lvl1pPr indent="-228600" lvl="0" marL="457200" marR="0" rtl="0" algn="l">
              <a:lnSpc>
                <a:spcPct val="100000"/>
              </a:lnSpc>
              <a:spcBef>
                <a:spcPts val="0"/>
              </a:spcBef>
              <a:spcAft>
                <a:spcPts val="0"/>
              </a:spcAft>
              <a:buClr>
                <a:srgbClr val="FFFFFF"/>
              </a:buClr>
              <a:buSzPts val="6400"/>
              <a:buFont typeface="DM Sans"/>
              <a:buNone/>
              <a:defRPr b="0" i="0" sz="64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2" name="Google Shape;32;p5"/>
          <p:cNvSpPr txBox="1"/>
          <p:nvPr>
            <p:ph idx="2" type="body"/>
          </p:nvPr>
        </p:nvSpPr>
        <p:spPr>
          <a:xfrm>
            <a:off x="1079500" y="5707173"/>
            <a:ext cx="23063494" cy="1549142"/>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100000"/>
              </a:lnSpc>
              <a:spcBef>
                <a:spcPts val="0"/>
              </a:spcBef>
              <a:spcAft>
                <a:spcPts val="0"/>
              </a:spcAft>
              <a:buClr>
                <a:srgbClr val="FFFFFF"/>
              </a:buClr>
              <a:buSzPts val="9400"/>
              <a:buFont typeface="DM Sans"/>
              <a:buNone/>
              <a:defRPr i="0" sz="94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3" name="Google Shape;33;p5"/>
          <p:cNvSpPr txBox="1"/>
          <p:nvPr>
            <p:ph idx="3" type="body"/>
          </p:nvPr>
        </p:nvSpPr>
        <p:spPr>
          <a:xfrm>
            <a:off x="1209182" y="10729563"/>
            <a:ext cx="11318423"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4800"/>
              <a:buFont typeface="DM Sans"/>
              <a:buNone/>
              <a:defRPr i="0" sz="48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34" name="Google Shape;34;p5"/>
          <p:cNvSpPr txBox="1"/>
          <p:nvPr>
            <p:ph idx="4" type="body"/>
          </p:nvPr>
        </p:nvSpPr>
        <p:spPr>
          <a:xfrm>
            <a:off x="1209182" y="11648613"/>
            <a:ext cx="11318424" cy="615553"/>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4000"/>
              <a:buFont typeface="DM Sans"/>
              <a:buNone/>
              <a:defRPr i="0" sz="4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35" name="Google Shape;35;p5"/>
          <p:cNvSpPr txBox="1"/>
          <p:nvPr>
            <p:ph idx="5" type="body"/>
          </p:nvPr>
        </p:nvSpPr>
        <p:spPr>
          <a:xfrm>
            <a:off x="15133504" y="10805763"/>
            <a:ext cx="8124360" cy="615553"/>
          </a:xfrm>
          <a:prstGeom prst="rect">
            <a:avLst/>
          </a:prstGeom>
          <a:noFill/>
          <a:ln>
            <a:noFill/>
          </a:ln>
        </p:spPr>
        <p:txBody>
          <a:bodyPr anchorCtr="0" anchor="t" bIns="0" lIns="0" spcFirstLastPara="1" rIns="0" wrap="square" tIns="0">
            <a:spAutoFit/>
          </a:bodyPr>
          <a:lstStyle>
            <a:lvl1pPr indent="-228600" lvl="0" marL="457200" marR="0" rtl="0" algn="r">
              <a:lnSpc>
                <a:spcPct val="100000"/>
              </a:lnSpc>
              <a:spcBef>
                <a:spcPts val="0"/>
              </a:spcBef>
              <a:spcAft>
                <a:spcPts val="0"/>
              </a:spcAft>
              <a:buClr>
                <a:srgbClr val="FFFFFF"/>
              </a:buClr>
              <a:buSzPts val="4000"/>
              <a:buFont typeface="DM Sans"/>
              <a:buNone/>
              <a:defRPr i="0" sz="4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36" name="Google Shape;36;p5"/>
          <p:cNvSpPr txBox="1"/>
          <p:nvPr>
            <p:ph idx="6" type="body"/>
          </p:nvPr>
        </p:nvSpPr>
        <p:spPr>
          <a:xfrm>
            <a:off x="15133505" y="11648613"/>
            <a:ext cx="8124357" cy="615553"/>
          </a:xfrm>
          <a:prstGeom prst="rect">
            <a:avLst/>
          </a:prstGeom>
          <a:noFill/>
          <a:ln>
            <a:noFill/>
          </a:ln>
        </p:spPr>
        <p:txBody>
          <a:bodyPr anchorCtr="0" anchor="t" bIns="0" lIns="0" spcFirstLastPara="1" rIns="0" wrap="square" tIns="0">
            <a:spAutoFit/>
          </a:bodyPr>
          <a:lstStyle>
            <a:lvl1pPr indent="-228600" lvl="0" marL="457200" marR="0" rtl="0" algn="r">
              <a:lnSpc>
                <a:spcPct val="100000"/>
              </a:lnSpc>
              <a:spcBef>
                <a:spcPts val="0"/>
              </a:spcBef>
              <a:spcAft>
                <a:spcPts val="0"/>
              </a:spcAft>
              <a:buClr>
                <a:srgbClr val="FFFFFF"/>
              </a:buClr>
              <a:buSzPts val="4000"/>
              <a:buFont typeface="DM Sans"/>
              <a:buNone/>
              <a:defRPr i="0" sz="4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pic>
        <p:nvPicPr>
          <p:cNvPr descr="img 6@4x.png" id="37" name="Google Shape;37;p5"/>
          <p:cNvPicPr preferRelativeResize="0"/>
          <p:nvPr/>
        </p:nvPicPr>
        <p:blipFill rotWithShape="1">
          <a:blip r:embed="rId2">
            <a:alphaModFix/>
          </a:blip>
          <a:srcRect b="0" l="0" r="0" t="0"/>
          <a:stretch/>
        </p:blipFill>
        <p:spPr>
          <a:xfrm>
            <a:off x="10122410" y="-3760448"/>
            <a:ext cx="15642027" cy="8633422"/>
          </a:xfrm>
          <a:prstGeom prst="rect">
            <a:avLst/>
          </a:prstGeom>
          <a:noFill/>
          <a:ln>
            <a:noFill/>
          </a:ln>
        </p:spPr>
      </p:pic>
      <p:sp>
        <p:nvSpPr>
          <p:cNvPr id="38" name="Google Shape;38;p5"/>
          <p:cNvSpPr txBox="1"/>
          <p:nvPr>
            <p:ph idx="7" type="body"/>
          </p:nvPr>
        </p:nvSpPr>
        <p:spPr>
          <a:xfrm>
            <a:off x="6484470" y="12746860"/>
            <a:ext cx="5802298" cy="369332"/>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999999"/>
              </a:buClr>
              <a:buSzPts val="2400"/>
              <a:buFont typeface="DM Sans"/>
              <a:buNone/>
              <a:defRPr i="0" sz="2400" u="none" cap="none" strike="noStrike">
                <a:solidFill>
                  <a:srgbClr val="999999"/>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39" name="Google Shape;39;p5"/>
          <p:cNvSpPr txBox="1"/>
          <p:nvPr>
            <p:ph idx="8" type="body"/>
          </p:nvPr>
        </p:nvSpPr>
        <p:spPr>
          <a:xfrm>
            <a:off x="1210140" y="12746860"/>
            <a:ext cx="4320001" cy="369332"/>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999999"/>
              </a:buClr>
              <a:buSzPts val="2400"/>
              <a:buFont typeface="DM Sans"/>
              <a:buNone/>
              <a:defRPr i="0" sz="2400" u="none" cap="none" strike="noStrike">
                <a:solidFill>
                  <a:srgbClr val="999999"/>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40" name="Google Shape;40;p5"/>
          <p:cNvSpPr/>
          <p:nvPr/>
        </p:nvSpPr>
        <p:spPr>
          <a:xfrm>
            <a:off x="1183823" y="-1494181"/>
            <a:ext cx="3512100" cy="44058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id="41" name="Google Shape;41;p5"/>
          <p:cNvPicPr preferRelativeResize="0"/>
          <p:nvPr/>
        </p:nvPicPr>
        <p:blipFill>
          <a:blip r:embed="rId3">
            <a:alphaModFix/>
          </a:blip>
          <a:stretch>
            <a:fillRect/>
          </a:stretch>
        </p:blipFill>
        <p:spPr>
          <a:xfrm>
            <a:off x="1799975" y="489575"/>
            <a:ext cx="2267000" cy="173135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 (extra) Image - Big Title (Right)" showMasterSp="0">
  <p:cSld name="Image - Big Title (Right)">
    <p:spTree>
      <p:nvGrpSpPr>
        <p:cNvPr id="524" name="Shape 524"/>
        <p:cNvGrpSpPr/>
        <p:nvPr/>
      </p:nvGrpSpPr>
      <p:grpSpPr>
        <a:xfrm>
          <a:off x="0" y="0"/>
          <a:ext cx="0" cy="0"/>
          <a:chOff x="0" y="0"/>
          <a:chExt cx="0" cy="0"/>
        </a:xfrm>
      </p:grpSpPr>
      <p:sp>
        <p:nvSpPr>
          <p:cNvPr id="525" name="Google Shape;525;p41"/>
          <p:cNvSpPr/>
          <p:nvPr>
            <p:ph idx="2" type="pic"/>
          </p:nvPr>
        </p:nvSpPr>
        <p:spPr>
          <a:xfrm>
            <a:off x="-1512277" y="955533"/>
            <a:ext cx="13404678" cy="11679778"/>
          </a:xfrm>
          <a:prstGeom prst="roundRect">
            <a:avLst>
              <a:gd fmla="val 6128" name="adj"/>
            </a:avLst>
          </a:prstGeom>
          <a:noFill/>
          <a:ln>
            <a:noFill/>
          </a:ln>
        </p:spPr>
      </p:sp>
      <p:sp>
        <p:nvSpPr>
          <p:cNvPr id="526" name="Google Shape;526;p41"/>
          <p:cNvSpPr txBox="1"/>
          <p:nvPr>
            <p:ph idx="1" type="body"/>
          </p:nvPr>
        </p:nvSpPr>
        <p:spPr>
          <a:xfrm>
            <a:off x="13035190" y="6443141"/>
            <a:ext cx="10156110" cy="130805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8500"/>
              <a:buFont typeface="DM Sans"/>
              <a:buNone/>
              <a:defRPr i="0" sz="85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527" name="Google Shape;527;p41"/>
          <p:cNvSpPr txBox="1"/>
          <p:nvPr>
            <p:ph idx="3" type="body"/>
          </p:nvPr>
        </p:nvSpPr>
        <p:spPr>
          <a:xfrm>
            <a:off x="13035190" y="7894938"/>
            <a:ext cx="10160001" cy="615553"/>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EF8200"/>
              </a:buClr>
              <a:buSzPts val="4000"/>
              <a:buFont typeface="DM Sans"/>
              <a:buNone/>
              <a:defRPr b="0" i="0" sz="40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pic>
        <p:nvPicPr>
          <p:cNvPr descr="Image" id="528" name="Google Shape;528;p41"/>
          <p:cNvPicPr preferRelativeResize="0"/>
          <p:nvPr/>
        </p:nvPicPr>
        <p:blipFill rotWithShape="1">
          <a:blip r:embed="rId2">
            <a:alphaModFix/>
          </a:blip>
          <a:srcRect b="0" l="0" r="0" t="0"/>
          <a:stretch/>
        </p:blipFill>
        <p:spPr>
          <a:xfrm>
            <a:off x="-10374232" y="2136913"/>
            <a:ext cx="22092041" cy="10496687"/>
          </a:xfrm>
          <a:prstGeom prst="rect">
            <a:avLst/>
          </a:prstGeom>
          <a:noFill/>
          <a:ln>
            <a:noFill/>
          </a:ln>
        </p:spPr>
      </p:pic>
      <p:sp>
        <p:nvSpPr>
          <p:cNvPr id="529" name="Google Shape;529;p41"/>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Page 3">
  <p:cSld name="Text Page 3">
    <p:spTree>
      <p:nvGrpSpPr>
        <p:cNvPr id="530" name="Shape 530"/>
        <p:cNvGrpSpPr/>
        <p:nvPr/>
      </p:nvGrpSpPr>
      <p:grpSpPr>
        <a:xfrm>
          <a:off x="0" y="0"/>
          <a:ext cx="0" cy="0"/>
          <a:chOff x="0" y="0"/>
          <a:chExt cx="0" cy="0"/>
        </a:xfrm>
      </p:grpSpPr>
      <p:pic>
        <p:nvPicPr>
          <p:cNvPr id="531" name="Google Shape;531;p42"/>
          <p:cNvPicPr preferRelativeResize="0"/>
          <p:nvPr/>
        </p:nvPicPr>
        <p:blipFill rotWithShape="1">
          <a:blip r:embed="rId2">
            <a:alphaModFix/>
          </a:blip>
          <a:srcRect b="0" l="0" r="0" t="0"/>
          <a:stretch/>
        </p:blipFill>
        <p:spPr>
          <a:xfrm>
            <a:off x="0" y="0"/>
            <a:ext cx="24384000" cy="13716000"/>
          </a:xfrm>
          <a:prstGeom prst="rect">
            <a:avLst/>
          </a:prstGeom>
          <a:noFill/>
          <a:ln>
            <a:noFill/>
          </a:ln>
        </p:spPr>
      </p:pic>
      <p:sp>
        <p:nvSpPr>
          <p:cNvPr id="532" name="Google Shape;532;p42"/>
          <p:cNvSpPr txBox="1"/>
          <p:nvPr>
            <p:ph idx="1" type="body"/>
          </p:nvPr>
        </p:nvSpPr>
        <p:spPr>
          <a:xfrm>
            <a:off x="3443477" y="3140765"/>
            <a:ext cx="19659900" cy="8764800"/>
          </a:xfrm>
          <a:prstGeom prst="rect">
            <a:avLst/>
          </a:prstGeom>
          <a:noFill/>
          <a:ln>
            <a:noFill/>
          </a:ln>
        </p:spPr>
        <p:txBody>
          <a:bodyPr anchorCtr="0" anchor="t" bIns="91400" lIns="182875" spcFirstLastPara="1" rIns="182875" wrap="square" tIns="91400">
            <a:normAutofit/>
          </a:bodyPr>
          <a:lstStyle>
            <a:lvl1pPr indent="-228600" lvl="0" marL="457200" rtl="0" algn="l">
              <a:lnSpc>
                <a:spcPct val="130000"/>
              </a:lnSpc>
              <a:spcBef>
                <a:spcPts val="2100"/>
              </a:spcBef>
              <a:spcAft>
                <a:spcPts val="0"/>
              </a:spcAft>
              <a:buClr>
                <a:schemeClr val="dk1"/>
              </a:buClr>
              <a:buSzPts val="2900"/>
              <a:buNone/>
              <a:defRPr b="0" i="0" sz="2900">
                <a:solidFill>
                  <a:schemeClr val="dk1"/>
                </a:solidFill>
                <a:latin typeface="Roboto"/>
                <a:ea typeface="Roboto"/>
                <a:cs typeface="Roboto"/>
                <a:sym typeface="Roboto"/>
              </a:defRPr>
            </a:lvl1pPr>
            <a:lvl2pPr indent="-412750" lvl="1" marL="914400" rtl="0" algn="l">
              <a:lnSpc>
                <a:spcPct val="90000"/>
              </a:lnSpc>
              <a:spcBef>
                <a:spcPts val="1100"/>
              </a:spcBef>
              <a:spcAft>
                <a:spcPts val="0"/>
              </a:spcAft>
              <a:buClr>
                <a:srgbClr val="3A3838"/>
              </a:buClr>
              <a:buSzPts val="2900"/>
              <a:buChar char="•"/>
              <a:defRPr sz="2900">
                <a:solidFill>
                  <a:srgbClr val="3A3838"/>
                </a:solidFill>
                <a:latin typeface="Roboto Light"/>
                <a:ea typeface="Roboto Light"/>
                <a:cs typeface="Roboto Light"/>
                <a:sym typeface="Roboto Light"/>
              </a:defRPr>
            </a:lvl2pPr>
            <a:lvl3pPr indent="-412750" lvl="2" marL="1371600" rtl="0" algn="l">
              <a:lnSpc>
                <a:spcPct val="90000"/>
              </a:lnSpc>
              <a:spcBef>
                <a:spcPts val="1100"/>
              </a:spcBef>
              <a:spcAft>
                <a:spcPts val="0"/>
              </a:spcAft>
              <a:buClr>
                <a:srgbClr val="3A3838"/>
              </a:buClr>
              <a:buSzPts val="2900"/>
              <a:buChar char="•"/>
              <a:defRPr sz="2900">
                <a:solidFill>
                  <a:srgbClr val="3A3838"/>
                </a:solidFill>
                <a:latin typeface="Roboto Light"/>
                <a:ea typeface="Roboto Light"/>
                <a:cs typeface="Roboto Light"/>
                <a:sym typeface="Roboto Light"/>
              </a:defRPr>
            </a:lvl3pPr>
            <a:lvl4pPr indent="-412750" lvl="3" marL="1828800" rtl="0" algn="l">
              <a:lnSpc>
                <a:spcPct val="90000"/>
              </a:lnSpc>
              <a:spcBef>
                <a:spcPts val="1100"/>
              </a:spcBef>
              <a:spcAft>
                <a:spcPts val="0"/>
              </a:spcAft>
              <a:buClr>
                <a:srgbClr val="3A3838"/>
              </a:buClr>
              <a:buSzPts val="2900"/>
              <a:buChar char="•"/>
              <a:defRPr sz="2900">
                <a:solidFill>
                  <a:srgbClr val="3A3838"/>
                </a:solidFill>
                <a:latin typeface="Roboto Light"/>
                <a:ea typeface="Roboto Light"/>
                <a:cs typeface="Roboto Light"/>
                <a:sym typeface="Roboto Light"/>
              </a:defRPr>
            </a:lvl4pPr>
            <a:lvl5pPr indent="-412750" lvl="4" marL="2286000" rtl="0" algn="l">
              <a:lnSpc>
                <a:spcPct val="90000"/>
              </a:lnSpc>
              <a:spcBef>
                <a:spcPts val="1100"/>
              </a:spcBef>
              <a:spcAft>
                <a:spcPts val="0"/>
              </a:spcAft>
              <a:buClr>
                <a:srgbClr val="3A3838"/>
              </a:buClr>
              <a:buSzPts val="2900"/>
              <a:buChar char="•"/>
              <a:defRPr sz="2900">
                <a:solidFill>
                  <a:srgbClr val="3A3838"/>
                </a:solidFill>
                <a:latin typeface="Roboto Light"/>
                <a:ea typeface="Roboto Light"/>
                <a:cs typeface="Roboto Light"/>
                <a:sym typeface="Roboto Light"/>
              </a:defRPr>
            </a:lvl5pPr>
            <a:lvl6pPr indent="-463550" lvl="5" marL="2743200" rtl="0" algn="l">
              <a:lnSpc>
                <a:spcPct val="90000"/>
              </a:lnSpc>
              <a:spcBef>
                <a:spcPts val="1100"/>
              </a:spcBef>
              <a:spcAft>
                <a:spcPts val="0"/>
              </a:spcAft>
              <a:buClr>
                <a:schemeClr val="dk1"/>
              </a:buClr>
              <a:buSzPts val="3700"/>
              <a:buChar char="•"/>
              <a:defRPr/>
            </a:lvl6pPr>
            <a:lvl7pPr indent="-463550" lvl="6" marL="3200400" rtl="0" algn="l">
              <a:lnSpc>
                <a:spcPct val="90000"/>
              </a:lnSpc>
              <a:spcBef>
                <a:spcPts val="1100"/>
              </a:spcBef>
              <a:spcAft>
                <a:spcPts val="0"/>
              </a:spcAft>
              <a:buClr>
                <a:schemeClr val="dk1"/>
              </a:buClr>
              <a:buSzPts val="3700"/>
              <a:buChar char="•"/>
              <a:defRPr/>
            </a:lvl7pPr>
            <a:lvl8pPr indent="-463550" lvl="7" marL="3657600" rtl="0" algn="l">
              <a:lnSpc>
                <a:spcPct val="90000"/>
              </a:lnSpc>
              <a:spcBef>
                <a:spcPts val="1100"/>
              </a:spcBef>
              <a:spcAft>
                <a:spcPts val="0"/>
              </a:spcAft>
              <a:buClr>
                <a:schemeClr val="dk1"/>
              </a:buClr>
              <a:buSzPts val="3700"/>
              <a:buChar char="•"/>
              <a:defRPr/>
            </a:lvl8pPr>
            <a:lvl9pPr indent="-463550" lvl="8" marL="4114800" rtl="0" algn="l">
              <a:lnSpc>
                <a:spcPct val="90000"/>
              </a:lnSpc>
              <a:spcBef>
                <a:spcPts val="1100"/>
              </a:spcBef>
              <a:spcAft>
                <a:spcPts val="0"/>
              </a:spcAft>
              <a:buClr>
                <a:schemeClr val="dk1"/>
              </a:buClr>
              <a:buSzPts val="3700"/>
              <a:buChar char="•"/>
              <a:defRPr/>
            </a:lvl9pPr>
          </a:lstStyle>
          <a:p/>
        </p:txBody>
      </p:sp>
      <p:sp>
        <p:nvSpPr>
          <p:cNvPr id="533" name="Google Shape;533;p42"/>
          <p:cNvSpPr txBox="1"/>
          <p:nvPr>
            <p:ph type="title"/>
          </p:nvPr>
        </p:nvSpPr>
        <p:spPr>
          <a:xfrm>
            <a:off x="3443477" y="471267"/>
            <a:ext cx="19659900" cy="1208100"/>
          </a:xfrm>
          <a:prstGeom prst="rect">
            <a:avLst/>
          </a:prstGeom>
          <a:noFill/>
          <a:ln>
            <a:noFill/>
          </a:ln>
        </p:spPr>
        <p:txBody>
          <a:bodyPr anchorCtr="0" anchor="ctr" bIns="91400" lIns="182875" spcFirstLastPara="1" rIns="182875" wrap="square" tIns="91400">
            <a:normAutofit/>
          </a:bodyPr>
          <a:lstStyle>
            <a:lvl1pPr lvl="0" rtl="0" algn="l">
              <a:lnSpc>
                <a:spcPct val="90000"/>
              </a:lnSpc>
              <a:spcBef>
                <a:spcPts val="0"/>
              </a:spcBef>
              <a:spcAft>
                <a:spcPts val="0"/>
              </a:spcAft>
              <a:buClr>
                <a:srgbClr val="008691"/>
              </a:buClr>
              <a:buSzPts val="6900"/>
              <a:buFont typeface="Quicksand"/>
              <a:buNone/>
              <a:defRPr b="0" i="0" sz="6900">
                <a:solidFill>
                  <a:srgbClr val="008691"/>
                </a:solidFill>
                <a:latin typeface="Quicksand"/>
                <a:ea typeface="Quicksand"/>
                <a:cs typeface="Quicksand"/>
                <a:sym typeface="Quicksand"/>
              </a:defRPr>
            </a:lvl1pPr>
            <a:lvl2pPr lvl="1" rtl="0" algn="l">
              <a:lnSpc>
                <a:spcPct val="100000"/>
              </a:lnSpc>
              <a:spcBef>
                <a:spcPts val="0"/>
              </a:spcBef>
              <a:spcAft>
                <a:spcPts val="0"/>
              </a:spcAft>
              <a:buSzPts val="2900"/>
              <a:buNone/>
              <a:defRPr/>
            </a:lvl2pPr>
            <a:lvl3pPr lvl="2" rtl="0" algn="l">
              <a:lnSpc>
                <a:spcPct val="100000"/>
              </a:lnSpc>
              <a:spcBef>
                <a:spcPts val="0"/>
              </a:spcBef>
              <a:spcAft>
                <a:spcPts val="0"/>
              </a:spcAft>
              <a:buSzPts val="2900"/>
              <a:buNone/>
              <a:defRPr/>
            </a:lvl3pPr>
            <a:lvl4pPr lvl="3" rtl="0" algn="l">
              <a:lnSpc>
                <a:spcPct val="100000"/>
              </a:lnSpc>
              <a:spcBef>
                <a:spcPts val="0"/>
              </a:spcBef>
              <a:spcAft>
                <a:spcPts val="0"/>
              </a:spcAft>
              <a:buSzPts val="2900"/>
              <a:buNone/>
              <a:defRPr/>
            </a:lvl4pPr>
            <a:lvl5pPr lvl="4" rtl="0" algn="l">
              <a:lnSpc>
                <a:spcPct val="100000"/>
              </a:lnSpc>
              <a:spcBef>
                <a:spcPts val="0"/>
              </a:spcBef>
              <a:spcAft>
                <a:spcPts val="0"/>
              </a:spcAft>
              <a:buSzPts val="2900"/>
              <a:buNone/>
              <a:defRPr/>
            </a:lvl5pPr>
            <a:lvl6pPr lvl="5" rtl="0" algn="l">
              <a:lnSpc>
                <a:spcPct val="100000"/>
              </a:lnSpc>
              <a:spcBef>
                <a:spcPts val="0"/>
              </a:spcBef>
              <a:spcAft>
                <a:spcPts val="0"/>
              </a:spcAft>
              <a:buSzPts val="2900"/>
              <a:buNone/>
              <a:defRPr/>
            </a:lvl6pPr>
            <a:lvl7pPr lvl="6" rtl="0" algn="l">
              <a:lnSpc>
                <a:spcPct val="100000"/>
              </a:lnSpc>
              <a:spcBef>
                <a:spcPts val="0"/>
              </a:spcBef>
              <a:spcAft>
                <a:spcPts val="0"/>
              </a:spcAft>
              <a:buSzPts val="2900"/>
              <a:buNone/>
              <a:defRPr/>
            </a:lvl7pPr>
            <a:lvl8pPr lvl="7" rtl="0" algn="l">
              <a:lnSpc>
                <a:spcPct val="100000"/>
              </a:lnSpc>
              <a:spcBef>
                <a:spcPts val="0"/>
              </a:spcBef>
              <a:spcAft>
                <a:spcPts val="0"/>
              </a:spcAft>
              <a:buSzPts val="2900"/>
              <a:buNone/>
              <a:defRPr/>
            </a:lvl8pPr>
            <a:lvl9pPr lvl="8" rtl="0" algn="l">
              <a:lnSpc>
                <a:spcPct val="100000"/>
              </a:lnSpc>
              <a:spcBef>
                <a:spcPts val="0"/>
              </a:spcBef>
              <a:spcAft>
                <a:spcPts val="0"/>
              </a:spcAft>
              <a:buSzPts val="2900"/>
              <a:buNone/>
              <a:defRPr/>
            </a:lvl9pPr>
          </a:lstStyle>
          <a:p/>
        </p:txBody>
      </p:sp>
      <p:sp>
        <p:nvSpPr>
          <p:cNvPr id="534" name="Google Shape;534;p42"/>
          <p:cNvSpPr txBox="1"/>
          <p:nvPr>
            <p:ph idx="12" type="sldNum"/>
          </p:nvPr>
        </p:nvSpPr>
        <p:spPr>
          <a:xfrm>
            <a:off x="18580443" y="12846995"/>
            <a:ext cx="5486400" cy="461700"/>
          </a:xfrm>
          <a:prstGeom prst="rect">
            <a:avLst/>
          </a:prstGeom>
          <a:noFill/>
          <a:ln>
            <a:noFill/>
          </a:ln>
        </p:spPr>
        <p:txBody>
          <a:bodyPr anchorCtr="0" anchor="ctr" bIns="91400" lIns="182875" spcFirstLastPara="1" rIns="182875" wrap="square" tIns="91400">
            <a:noAutofit/>
          </a:bodyPr>
          <a:lstStyle>
            <a:lvl1pPr indent="0" lvl="0" marL="0" marR="0" rtl="0" algn="r">
              <a:lnSpc>
                <a:spcPct val="100000"/>
              </a:lnSpc>
              <a:spcBef>
                <a:spcPts val="0"/>
              </a:spcBef>
              <a:spcAft>
                <a:spcPts val="0"/>
              </a:spcAft>
              <a:buClr>
                <a:srgbClr val="000000"/>
              </a:buClr>
              <a:buSzPts val="1900"/>
              <a:buFont typeface="Arial"/>
              <a:buNone/>
              <a:defRPr b="0" i="0" sz="1900" u="none" cap="none" strike="noStrike">
                <a:solidFill>
                  <a:srgbClr val="888888"/>
                </a:solidFill>
                <a:latin typeface="Roboto Light"/>
                <a:ea typeface="Roboto Light"/>
                <a:cs typeface="Roboto Light"/>
                <a:sym typeface="Roboto Light"/>
              </a:defRPr>
            </a:lvl1pPr>
            <a:lvl2pPr indent="0" lvl="1" marL="0" marR="0" rtl="0" algn="r">
              <a:lnSpc>
                <a:spcPct val="100000"/>
              </a:lnSpc>
              <a:spcBef>
                <a:spcPts val="0"/>
              </a:spcBef>
              <a:spcAft>
                <a:spcPts val="0"/>
              </a:spcAft>
              <a:buClr>
                <a:srgbClr val="000000"/>
              </a:buClr>
              <a:buSzPts val="1900"/>
              <a:buFont typeface="Arial"/>
              <a:buNone/>
              <a:defRPr b="0" i="0" sz="1900" u="none" cap="none" strike="noStrike">
                <a:solidFill>
                  <a:srgbClr val="888888"/>
                </a:solidFill>
                <a:latin typeface="Roboto Light"/>
                <a:ea typeface="Roboto Light"/>
                <a:cs typeface="Roboto Light"/>
                <a:sym typeface="Roboto Light"/>
              </a:defRPr>
            </a:lvl2pPr>
            <a:lvl3pPr indent="0" lvl="2" marL="0" marR="0" rtl="0" algn="r">
              <a:lnSpc>
                <a:spcPct val="100000"/>
              </a:lnSpc>
              <a:spcBef>
                <a:spcPts val="0"/>
              </a:spcBef>
              <a:spcAft>
                <a:spcPts val="0"/>
              </a:spcAft>
              <a:buClr>
                <a:srgbClr val="000000"/>
              </a:buClr>
              <a:buSzPts val="1900"/>
              <a:buFont typeface="Arial"/>
              <a:buNone/>
              <a:defRPr b="0" i="0" sz="1900" u="none" cap="none" strike="noStrike">
                <a:solidFill>
                  <a:srgbClr val="888888"/>
                </a:solidFill>
                <a:latin typeface="Roboto Light"/>
                <a:ea typeface="Roboto Light"/>
                <a:cs typeface="Roboto Light"/>
                <a:sym typeface="Roboto Light"/>
              </a:defRPr>
            </a:lvl3pPr>
            <a:lvl4pPr indent="0" lvl="3" marL="0" marR="0" rtl="0" algn="r">
              <a:lnSpc>
                <a:spcPct val="100000"/>
              </a:lnSpc>
              <a:spcBef>
                <a:spcPts val="0"/>
              </a:spcBef>
              <a:spcAft>
                <a:spcPts val="0"/>
              </a:spcAft>
              <a:buClr>
                <a:srgbClr val="000000"/>
              </a:buClr>
              <a:buSzPts val="1900"/>
              <a:buFont typeface="Arial"/>
              <a:buNone/>
              <a:defRPr b="0" i="0" sz="1900" u="none" cap="none" strike="noStrike">
                <a:solidFill>
                  <a:srgbClr val="888888"/>
                </a:solidFill>
                <a:latin typeface="Roboto Light"/>
                <a:ea typeface="Roboto Light"/>
                <a:cs typeface="Roboto Light"/>
                <a:sym typeface="Roboto Light"/>
              </a:defRPr>
            </a:lvl4pPr>
            <a:lvl5pPr indent="0" lvl="4" marL="0" marR="0" rtl="0" algn="r">
              <a:lnSpc>
                <a:spcPct val="100000"/>
              </a:lnSpc>
              <a:spcBef>
                <a:spcPts val="0"/>
              </a:spcBef>
              <a:spcAft>
                <a:spcPts val="0"/>
              </a:spcAft>
              <a:buClr>
                <a:srgbClr val="000000"/>
              </a:buClr>
              <a:buSzPts val="1900"/>
              <a:buFont typeface="Arial"/>
              <a:buNone/>
              <a:defRPr b="0" i="0" sz="1900" u="none" cap="none" strike="noStrike">
                <a:solidFill>
                  <a:srgbClr val="888888"/>
                </a:solidFill>
                <a:latin typeface="Roboto Light"/>
                <a:ea typeface="Roboto Light"/>
                <a:cs typeface="Roboto Light"/>
                <a:sym typeface="Roboto Light"/>
              </a:defRPr>
            </a:lvl5pPr>
            <a:lvl6pPr indent="0" lvl="5" marL="0" marR="0" rtl="0" algn="r">
              <a:lnSpc>
                <a:spcPct val="100000"/>
              </a:lnSpc>
              <a:spcBef>
                <a:spcPts val="0"/>
              </a:spcBef>
              <a:spcAft>
                <a:spcPts val="0"/>
              </a:spcAft>
              <a:buClr>
                <a:srgbClr val="000000"/>
              </a:buClr>
              <a:buSzPts val="1900"/>
              <a:buFont typeface="Arial"/>
              <a:buNone/>
              <a:defRPr b="0" i="0" sz="1900" u="none" cap="none" strike="noStrike">
                <a:solidFill>
                  <a:srgbClr val="888888"/>
                </a:solidFill>
                <a:latin typeface="Roboto Light"/>
                <a:ea typeface="Roboto Light"/>
                <a:cs typeface="Roboto Light"/>
                <a:sym typeface="Roboto Light"/>
              </a:defRPr>
            </a:lvl6pPr>
            <a:lvl7pPr indent="0" lvl="6" marL="0" marR="0" rtl="0" algn="r">
              <a:lnSpc>
                <a:spcPct val="100000"/>
              </a:lnSpc>
              <a:spcBef>
                <a:spcPts val="0"/>
              </a:spcBef>
              <a:spcAft>
                <a:spcPts val="0"/>
              </a:spcAft>
              <a:buClr>
                <a:srgbClr val="000000"/>
              </a:buClr>
              <a:buSzPts val="1900"/>
              <a:buFont typeface="Arial"/>
              <a:buNone/>
              <a:defRPr b="0" i="0" sz="1900" u="none" cap="none" strike="noStrike">
                <a:solidFill>
                  <a:srgbClr val="888888"/>
                </a:solidFill>
                <a:latin typeface="Roboto Light"/>
                <a:ea typeface="Roboto Light"/>
                <a:cs typeface="Roboto Light"/>
                <a:sym typeface="Roboto Light"/>
              </a:defRPr>
            </a:lvl7pPr>
            <a:lvl8pPr indent="0" lvl="7" marL="0" marR="0" rtl="0" algn="r">
              <a:lnSpc>
                <a:spcPct val="100000"/>
              </a:lnSpc>
              <a:spcBef>
                <a:spcPts val="0"/>
              </a:spcBef>
              <a:spcAft>
                <a:spcPts val="0"/>
              </a:spcAft>
              <a:buClr>
                <a:srgbClr val="000000"/>
              </a:buClr>
              <a:buSzPts val="1900"/>
              <a:buFont typeface="Arial"/>
              <a:buNone/>
              <a:defRPr b="0" i="0" sz="1900" u="none" cap="none" strike="noStrike">
                <a:solidFill>
                  <a:srgbClr val="888888"/>
                </a:solidFill>
                <a:latin typeface="Roboto Light"/>
                <a:ea typeface="Roboto Light"/>
                <a:cs typeface="Roboto Light"/>
                <a:sym typeface="Roboto Light"/>
              </a:defRPr>
            </a:lvl8pPr>
            <a:lvl9pPr indent="0" lvl="8" marL="0" marR="0" rtl="0" algn="r">
              <a:lnSpc>
                <a:spcPct val="100000"/>
              </a:lnSpc>
              <a:spcBef>
                <a:spcPts val="0"/>
              </a:spcBef>
              <a:spcAft>
                <a:spcPts val="0"/>
              </a:spcAft>
              <a:buClr>
                <a:srgbClr val="000000"/>
              </a:buClr>
              <a:buSzPts val="1900"/>
              <a:buFont typeface="Arial"/>
              <a:buNone/>
              <a:defRPr b="0" i="0" sz="1900" u="none" cap="none" strike="noStrike">
                <a:solidFill>
                  <a:srgbClr val="888888"/>
                </a:solidFill>
                <a:latin typeface="Roboto Light"/>
                <a:ea typeface="Roboto Light"/>
                <a:cs typeface="Roboto Light"/>
                <a:sym typeface="Roboto Light"/>
              </a:defRPr>
            </a:lvl9pPr>
          </a:lstStyle>
          <a:p>
            <a:pPr indent="0" lvl="0" marL="0" rtl="0" algn="r">
              <a:spcBef>
                <a:spcPts val="0"/>
              </a:spcBef>
              <a:spcAft>
                <a:spcPts val="0"/>
              </a:spcAft>
              <a:buNone/>
            </a:pPr>
            <a:fld id="{00000000-1234-1234-1234-123412341234}" type="slidenum">
              <a:rPr lang="en"/>
              <a:t>‹#›</a:t>
            </a:fld>
            <a:endParaRPr/>
          </a:p>
        </p:txBody>
      </p:sp>
      <p:sp>
        <p:nvSpPr>
          <p:cNvPr id="535" name="Google Shape;535;p42"/>
          <p:cNvSpPr txBox="1"/>
          <p:nvPr>
            <p:ph idx="2" type="body"/>
          </p:nvPr>
        </p:nvSpPr>
        <p:spPr>
          <a:xfrm>
            <a:off x="3443483" y="1790275"/>
            <a:ext cx="19659900" cy="729600"/>
          </a:xfrm>
          <a:prstGeom prst="rect">
            <a:avLst/>
          </a:prstGeom>
          <a:noFill/>
          <a:ln>
            <a:noFill/>
          </a:ln>
        </p:spPr>
        <p:txBody>
          <a:bodyPr anchorCtr="0" anchor="t" bIns="91400" lIns="182875" spcFirstLastPara="1" rIns="182875" wrap="square" tIns="91400">
            <a:normAutofit/>
          </a:bodyPr>
          <a:lstStyle>
            <a:lvl1pPr indent="-228600" lvl="0" marL="457200" rtl="0" algn="l">
              <a:lnSpc>
                <a:spcPct val="90000"/>
              </a:lnSpc>
              <a:spcBef>
                <a:spcPts val="2100"/>
              </a:spcBef>
              <a:spcAft>
                <a:spcPts val="0"/>
              </a:spcAft>
              <a:buClr>
                <a:srgbClr val="0C0C0C"/>
              </a:buClr>
              <a:buSzPts val="3700"/>
              <a:buNone/>
              <a:defRPr b="0" i="0" sz="3700">
                <a:solidFill>
                  <a:srgbClr val="0C0C0C"/>
                </a:solidFill>
                <a:latin typeface="Roboto"/>
                <a:ea typeface="Roboto"/>
                <a:cs typeface="Roboto"/>
                <a:sym typeface="Roboto"/>
              </a:defRPr>
            </a:lvl1pPr>
            <a:lvl2pPr indent="-463550" lvl="1" marL="914400" rtl="0" algn="l">
              <a:lnSpc>
                <a:spcPct val="90000"/>
              </a:lnSpc>
              <a:spcBef>
                <a:spcPts val="1100"/>
              </a:spcBef>
              <a:spcAft>
                <a:spcPts val="0"/>
              </a:spcAft>
              <a:buClr>
                <a:schemeClr val="dk1"/>
              </a:buClr>
              <a:buSzPts val="3700"/>
              <a:buChar char="•"/>
              <a:defRPr/>
            </a:lvl2pPr>
            <a:lvl3pPr indent="-463550" lvl="2" marL="1371600" rtl="0" algn="l">
              <a:lnSpc>
                <a:spcPct val="90000"/>
              </a:lnSpc>
              <a:spcBef>
                <a:spcPts val="1100"/>
              </a:spcBef>
              <a:spcAft>
                <a:spcPts val="0"/>
              </a:spcAft>
              <a:buClr>
                <a:schemeClr val="dk1"/>
              </a:buClr>
              <a:buSzPts val="3700"/>
              <a:buChar char="•"/>
              <a:defRPr/>
            </a:lvl3pPr>
            <a:lvl4pPr indent="-463550" lvl="3" marL="1828800" rtl="0" algn="l">
              <a:lnSpc>
                <a:spcPct val="90000"/>
              </a:lnSpc>
              <a:spcBef>
                <a:spcPts val="1100"/>
              </a:spcBef>
              <a:spcAft>
                <a:spcPts val="0"/>
              </a:spcAft>
              <a:buClr>
                <a:schemeClr val="dk1"/>
              </a:buClr>
              <a:buSzPts val="3700"/>
              <a:buChar char="•"/>
              <a:defRPr/>
            </a:lvl4pPr>
            <a:lvl5pPr indent="-463550" lvl="4" marL="2286000" rtl="0" algn="l">
              <a:lnSpc>
                <a:spcPct val="90000"/>
              </a:lnSpc>
              <a:spcBef>
                <a:spcPts val="1100"/>
              </a:spcBef>
              <a:spcAft>
                <a:spcPts val="0"/>
              </a:spcAft>
              <a:buClr>
                <a:schemeClr val="dk1"/>
              </a:buClr>
              <a:buSzPts val="3700"/>
              <a:buChar char="•"/>
              <a:defRPr/>
            </a:lvl5pPr>
            <a:lvl6pPr indent="-463550" lvl="5" marL="2743200" rtl="0" algn="l">
              <a:lnSpc>
                <a:spcPct val="90000"/>
              </a:lnSpc>
              <a:spcBef>
                <a:spcPts val="1100"/>
              </a:spcBef>
              <a:spcAft>
                <a:spcPts val="0"/>
              </a:spcAft>
              <a:buClr>
                <a:schemeClr val="dk1"/>
              </a:buClr>
              <a:buSzPts val="3700"/>
              <a:buChar char="•"/>
              <a:defRPr/>
            </a:lvl6pPr>
            <a:lvl7pPr indent="-463550" lvl="6" marL="3200400" rtl="0" algn="l">
              <a:lnSpc>
                <a:spcPct val="90000"/>
              </a:lnSpc>
              <a:spcBef>
                <a:spcPts val="1100"/>
              </a:spcBef>
              <a:spcAft>
                <a:spcPts val="0"/>
              </a:spcAft>
              <a:buClr>
                <a:schemeClr val="dk1"/>
              </a:buClr>
              <a:buSzPts val="3700"/>
              <a:buChar char="•"/>
              <a:defRPr/>
            </a:lvl7pPr>
            <a:lvl8pPr indent="-463550" lvl="7" marL="3657600" rtl="0" algn="l">
              <a:lnSpc>
                <a:spcPct val="90000"/>
              </a:lnSpc>
              <a:spcBef>
                <a:spcPts val="1100"/>
              </a:spcBef>
              <a:spcAft>
                <a:spcPts val="0"/>
              </a:spcAft>
              <a:buClr>
                <a:schemeClr val="dk1"/>
              </a:buClr>
              <a:buSzPts val="3700"/>
              <a:buChar char="•"/>
              <a:defRPr/>
            </a:lvl8pPr>
            <a:lvl9pPr indent="-463550" lvl="8" marL="4114800" rtl="0" algn="l">
              <a:lnSpc>
                <a:spcPct val="90000"/>
              </a:lnSpc>
              <a:spcBef>
                <a:spcPts val="1100"/>
              </a:spcBef>
              <a:spcAft>
                <a:spcPts val="0"/>
              </a:spcAft>
              <a:buClr>
                <a:schemeClr val="dk1"/>
              </a:buClr>
              <a:buSzPts val="3700"/>
              <a:buChar char="•"/>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p:cSld name="1_Text">
    <p:spTree>
      <p:nvGrpSpPr>
        <p:cNvPr id="536" name="Shape 536"/>
        <p:cNvGrpSpPr/>
        <p:nvPr/>
      </p:nvGrpSpPr>
      <p:grpSpPr>
        <a:xfrm>
          <a:off x="0" y="0"/>
          <a:ext cx="0" cy="0"/>
          <a:chOff x="0" y="0"/>
          <a:chExt cx="0" cy="0"/>
        </a:xfrm>
      </p:grpSpPr>
      <p:sp>
        <p:nvSpPr>
          <p:cNvPr id="537" name="Google Shape;537;p43"/>
          <p:cNvSpPr txBox="1"/>
          <p:nvPr>
            <p:ph idx="1" type="body"/>
          </p:nvPr>
        </p:nvSpPr>
        <p:spPr>
          <a:xfrm>
            <a:off x="471053" y="3651251"/>
            <a:ext cx="23344800" cy="8526300"/>
          </a:xfrm>
          <a:prstGeom prst="rect">
            <a:avLst/>
          </a:prstGeom>
          <a:noFill/>
          <a:ln>
            <a:noFill/>
          </a:ln>
        </p:spPr>
        <p:txBody>
          <a:bodyPr anchorCtr="0" anchor="t" bIns="121875" lIns="243800" spcFirstLastPara="1" rIns="243800" wrap="square" tIns="121875">
            <a:noAutofit/>
          </a:bodyPr>
          <a:lstStyle>
            <a:lvl1pPr indent="-228600" lvl="0" marL="457200" marR="0" algn="l">
              <a:lnSpc>
                <a:spcPct val="100000"/>
              </a:lnSpc>
              <a:spcBef>
                <a:spcPts val="0"/>
              </a:spcBef>
              <a:spcAft>
                <a:spcPts val="0"/>
              </a:spcAft>
              <a:buClr>
                <a:srgbClr val="000000"/>
              </a:buClr>
              <a:buSzPts val="3700"/>
              <a:buFont typeface="Arial"/>
              <a:buNone/>
              <a:defRPr b="0" i="0" sz="5300" u="none" cap="none" strike="noStrike">
                <a:solidFill>
                  <a:schemeClr val="dk1"/>
                </a:solidFill>
                <a:latin typeface="Calibri"/>
                <a:ea typeface="Calibri"/>
                <a:cs typeface="Calibri"/>
                <a:sym typeface="Calibri"/>
              </a:defRPr>
            </a:lvl1pPr>
            <a:lvl2pPr indent="-533400" lvl="1" marL="914400" marR="0" algn="l">
              <a:lnSpc>
                <a:spcPct val="100000"/>
              </a:lnSpc>
              <a:spcBef>
                <a:spcPts val="0"/>
              </a:spcBef>
              <a:spcAft>
                <a:spcPts val="0"/>
              </a:spcAft>
              <a:buClr>
                <a:srgbClr val="000000"/>
              </a:buClr>
              <a:buSzPts val="4800"/>
              <a:buFont typeface="Noto Sans Symbols"/>
              <a:buChar char="▪"/>
              <a:defRPr b="0" i="0" sz="4800" u="none" cap="none" strike="noStrike">
                <a:solidFill>
                  <a:srgbClr val="000000"/>
                </a:solidFill>
                <a:latin typeface="Calibri"/>
                <a:ea typeface="Calibri"/>
                <a:cs typeface="Calibri"/>
                <a:sym typeface="Calibri"/>
              </a:defRPr>
            </a:lvl2pPr>
            <a:lvl3pPr indent="-501650" lvl="2" marL="1371600" marR="0" algn="l">
              <a:lnSpc>
                <a:spcPct val="100000"/>
              </a:lnSpc>
              <a:spcBef>
                <a:spcPts val="0"/>
              </a:spcBef>
              <a:spcAft>
                <a:spcPts val="0"/>
              </a:spcAft>
              <a:buClr>
                <a:srgbClr val="000000"/>
              </a:buClr>
              <a:buSzPts val="4300"/>
              <a:buFont typeface="Courier New"/>
              <a:buChar char="o"/>
              <a:defRPr b="0" i="0" sz="4300" u="none" cap="none" strike="noStrike">
                <a:solidFill>
                  <a:srgbClr val="000000"/>
                </a:solidFill>
                <a:latin typeface="Calibri"/>
                <a:ea typeface="Calibri"/>
                <a:cs typeface="Calibri"/>
                <a:sym typeface="Calibri"/>
              </a:defRPr>
            </a:lvl3pPr>
            <a:lvl4pPr indent="-393700" lvl="3" marL="1828800" marR="0" algn="l">
              <a:lnSpc>
                <a:spcPct val="100000"/>
              </a:lnSpc>
              <a:spcBef>
                <a:spcPts val="0"/>
              </a:spcBef>
              <a:spcAft>
                <a:spcPts val="0"/>
              </a:spcAft>
              <a:buClr>
                <a:srgbClr val="000000"/>
              </a:buClr>
              <a:buSzPts val="2600"/>
              <a:buFont typeface="Noto Sans Symbols"/>
              <a:buChar char="⮚"/>
              <a:defRPr b="0" i="0" sz="3700" u="none" cap="none" strike="noStrike">
                <a:solidFill>
                  <a:srgbClr val="000000"/>
                </a:solidFill>
                <a:latin typeface="Calibri"/>
                <a:ea typeface="Calibri"/>
                <a:cs typeface="Calibri"/>
                <a:sym typeface="Calibri"/>
              </a:defRPr>
            </a:lvl4pPr>
            <a:lvl5pPr indent="-228600" lvl="4" marL="2286000"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Calibri"/>
                <a:ea typeface="Calibri"/>
                <a:cs typeface="Calibri"/>
                <a:sym typeface="Calibri"/>
              </a:defRPr>
            </a:lvl5pPr>
            <a:lvl6pPr indent="-228600" lvl="5" marL="2743200"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9pPr>
          </a:lstStyle>
          <a:p/>
        </p:txBody>
      </p:sp>
      <p:sp>
        <p:nvSpPr>
          <p:cNvPr id="538" name="Google Shape;538;p43"/>
          <p:cNvSpPr txBox="1"/>
          <p:nvPr>
            <p:ph type="title"/>
          </p:nvPr>
        </p:nvSpPr>
        <p:spPr>
          <a:xfrm>
            <a:off x="6877539" y="451053"/>
            <a:ext cx="12610500" cy="911100"/>
          </a:xfrm>
          <a:prstGeom prst="rect">
            <a:avLst/>
          </a:prstGeom>
          <a:noFill/>
          <a:ln>
            <a:noFill/>
          </a:ln>
        </p:spPr>
        <p:txBody>
          <a:bodyPr anchorCtr="0" anchor="t" bIns="121875" lIns="243800" spcFirstLastPara="1" rIns="243800" wrap="square" tIns="121875">
            <a:noAutofit/>
          </a:bodyPr>
          <a:lstStyle>
            <a:lvl1pPr lvl="0" marR="0" algn="l">
              <a:lnSpc>
                <a:spcPct val="100000"/>
              </a:lnSpc>
              <a:spcBef>
                <a:spcPts val="0"/>
              </a:spcBef>
              <a:spcAft>
                <a:spcPts val="0"/>
              </a:spcAft>
              <a:buClr>
                <a:srgbClr val="000000"/>
              </a:buClr>
              <a:buSzPts val="3700"/>
              <a:buFont typeface="Arial"/>
              <a:buNone/>
              <a:defRPr b="1" i="0" sz="6700" u="none" cap="none" strike="noStrike">
                <a:solidFill>
                  <a:srgbClr val="0E67AD"/>
                </a:solidFill>
                <a:latin typeface="Calibri"/>
                <a:ea typeface="Calibri"/>
                <a:cs typeface="Calibri"/>
                <a:sym typeface="Calibri"/>
              </a:defRPr>
            </a:lvl1pPr>
            <a:lvl2pPr lvl="1"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9pPr>
          </a:lstStyle>
          <a:p/>
        </p:txBody>
      </p:sp>
      <p:sp>
        <p:nvSpPr>
          <p:cNvPr id="539" name="Google Shape;539;p43"/>
          <p:cNvSpPr txBox="1"/>
          <p:nvPr>
            <p:ph idx="2" type="subTitle"/>
          </p:nvPr>
        </p:nvSpPr>
        <p:spPr>
          <a:xfrm>
            <a:off x="6877536" y="1675621"/>
            <a:ext cx="12610500" cy="984900"/>
          </a:xfrm>
          <a:prstGeom prst="rect">
            <a:avLst/>
          </a:prstGeom>
          <a:noFill/>
          <a:ln>
            <a:noFill/>
          </a:ln>
        </p:spPr>
        <p:txBody>
          <a:bodyPr anchorCtr="0" anchor="t" bIns="121875" lIns="243800" spcFirstLastPara="1" rIns="243800" wrap="square" tIns="121875">
            <a:spAutoFit/>
          </a:bodyPr>
          <a:lstStyle>
            <a:lvl1pPr lvl="0" marR="0" algn="l">
              <a:lnSpc>
                <a:spcPct val="100000"/>
              </a:lnSpc>
              <a:spcBef>
                <a:spcPts val="0"/>
              </a:spcBef>
              <a:spcAft>
                <a:spcPts val="0"/>
              </a:spcAft>
              <a:buClr>
                <a:srgbClr val="000000"/>
              </a:buClr>
              <a:buSzPts val="5300"/>
              <a:buFont typeface="Arial"/>
              <a:buNone/>
              <a:defRPr b="0" i="1" sz="5300" u="none" cap="none" strike="noStrike">
                <a:solidFill>
                  <a:srgbClr val="7F7F7F"/>
                </a:solidFill>
                <a:latin typeface="Calibri"/>
                <a:ea typeface="Calibri"/>
                <a:cs typeface="Calibri"/>
                <a:sym typeface="Calibri"/>
              </a:defRPr>
            </a:lvl1pPr>
            <a:lvl2pPr lvl="1" marR="0" algn="ctr">
              <a:lnSpc>
                <a:spcPct val="100000"/>
              </a:lnSpc>
              <a:spcBef>
                <a:spcPts val="0"/>
              </a:spcBef>
              <a:spcAft>
                <a:spcPts val="0"/>
              </a:spcAft>
              <a:buClr>
                <a:srgbClr val="000000"/>
              </a:buClr>
              <a:buSzPts val="4000"/>
              <a:buFont typeface="Arial"/>
              <a:buNone/>
              <a:defRPr b="0" i="0" sz="4000" u="none" cap="none" strike="noStrike">
                <a:solidFill>
                  <a:srgbClr val="000000"/>
                </a:solidFill>
                <a:latin typeface="Arial"/>
                <a:ea typeface="Arial"/>
                <a:cs typeface="Arial"/>
                <a:sym typeface="Arial"/>
              </a:defRPr>
            </a:lvl2pPr>
            <a:lvl3pPr lvl="2" marR="0" algn="ctr">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3pPr>
            <a:lvl4pPr lvl="3" marR="0" algn="ctr">
              <a:lnSpc>
                <a:spcPct val="100000"/>
              </a:lnSpc>
              <a:spcBef>
                <a:spcPts val="0"/>
              </a:spcBef>
              <a:spcAft>
                <a:spcPts val="0"/>
              </a:spcAft>
              <a:buClr>
                <a:srgbClr val="000000"/>
              </a:buClr>
              <a:buSzPts val="3200"/>
              <a:buFont typeface="Arial"/>
              <a:buNone/>
              <a:defRPr b="0" i="0" sz="3200" u="none" cap="none" strike="noStrike">
                <a:solidFill>
                  <a:srgbClr val="000000"/>
                </a:solidFill>
                <a:latin typeface="Arial"/>
                <a:ea typeface="Arial"/>
                <a:cs typeface="Arial"/>
                <a:sym typeface="Arial"/>
              </a:defRPr>
            </a:lvl4pPr>
            <a:lvl5pPr lvl="4" marR="0" algn="ctr">
              <a:lnSpc>
                <a:spcPct val="100000"/>
              </a:lnSpc>
              <a:spcBef>
                <a:spcPts val="0"/>
              </a:spcBef>
              <a:spcAft>
                <a:spcPts val="0"/>
              </a:spcAft>
              <a:buClr>
                <a:srgbClr val="000000"/>
              </a:buClr>
              <a:buSzPts val="3200"/>
              <a:buFont typeface="Arial"/>
              <a:buNone/>
              <a:defRPr b="0" i="0" sz="3200" u="none" cap="none" strike="noStrike">
                <a:solidFill>
                  <a:srgbClr val="000000"/>
                </a:solidFill>
                <a:latin typeface="Arial"/>
                <a:ea typeface="Arial"/>
                <a:cs typeface="Arial"/>
                <a:sym typeface="Arial"/>
              </a:defRPr>
            </a:lvl5pPr>
            <a:lvl6pPr lvl="5" marR="0" algn="ctr">
              <a:lnSpc>
                <a:spcPct val="100000"/>
              </a:lnSpc>
              <a:spcBef>
                <a:spcPts val="0"/>
              </a:spcBef>
              <a:spcAft>
                <a:spcPts val="0"/>
              </a:spcAft>
              <a:buClr>
                <a:srgbClr val="000000"/>
              </a:buClr>
              <a:buSzPts val="3200"/>
              <a:buFont typeface="Arial"/>
              <a:buNone/>
              <a:defRPr b="0" i="0" sz="3200" u="none" cap="none" strike="noStrike">
                <a:solidFill>
                  <a:srgbClr val="000000"/>
                </a:solidFill>
                <a:latin typeface="Arial"/>
                <a:ea typeface="Arial"/>
                <a:cs typeface="Arial"/>
                <a:sym typeface="Arial"/>
              </a:defRPr>
            </a:lvl6pPr>
            <a:lvl7pPr lvl="6" marR="0" algn="ctr">
              <a:lnSpc>
                <a:spcPct val="100000"/>
              </a:lnSpc>
              <a:spcBef>
                <a:spcPts val="0"/>
              </a:spcBef>
              <a:spcAft>
                <a:spcPts val="0"/>
              </a:spcAft>
              <a:buClr>
                <a:srgbClr val="000000"/>
              </a:buClr>
              <a:buSzPts val="3200"/>
              <a:buFont typeface="Arial"/>
              <a:buNone/>
              <a:defRPr b="0" i="0" sz="3200" u="none" cap="none" strike="noStrike">
                <a:solidFill>
                  <a:srgbClr val="000000"/>
                </a:solidFill>
                <a:latin typeface="Arial"/>
                <a:ea typeface="Arial"/>
                <a:cs typeface="Arial"/>
                <a:sym typeface="Arial"/>
              </a:defRPr>
            </a:lvl7pPr>
            <a:lvl8pPr lvl="7" marR="0" algn="ctr">
              <a:lnSpc>
                <a:spcPct val="100000"/>
              </a:lnSpc>
              <a:spcBef>
                <a:spcPts val="0"/>
              </a:spcBef>
              <a:spcAft>
                <a:spcPts val="0"/>
              </a:spcAft>
              <a:buClr>
                <a:srgbClr val="000000"/>
              </a:buClr>
              <a:buSzPts val="3200"/>
              <a:buFont typeface="Arial"/>
              <a:buNone/>
              <a:defRPr b="0" i="0" sz="3200" u="none" cap="none" strike="noStrike">
                <a:solidFill>
                  <a:srgbClr val="000000"/>
                </a:solidFill>
                <a:latin typeface="Arial"/>
                <a:ea typeface="Arial"/>
                <a:cs typeface="Arial"/>
                <a:sym typeface="Arial"/>
              </a:defRPr>
            </a:lvl8pPr>
            <a:lvl9pPr lvl="8" marR="0" algn="ctr">
              <a:lnSpc>
                <a:spcPct val="100000"/>
              </a:lnSpc>
              <a:spcBef>
                <a:spcPts val="0"/>
              </a:spcBef>
              <a:spcAft>
                <a:spcPts val="0"/>
              </a:spcAft>
              <a:buClr>
                <a:srgbClr val="000000"/>
              </a:buClr>
              <a:buSzPts val="3200"/>
              <a:buFont typeface="Arial"/>
              <a:buNone/>
              <a:defRPr b="0" i="0" sz="3200" u="none" cap="none" strike="noStrike">
                <a:solidFill>
                  <a:srgbClr val="000000"/>
                </a:solidFill>
                <a:latin typeface="Arial"/>
                <a:ea typeface="Arial"/>
                <a:cs typeface="Arial"/>
                <a:sym typeface="Arial"/>
              </a:defRPr>
            </a:lvl9pPr>
          </a:lstStyle>
          <a:p/>
        </p:txBody>
      </p:sp>
      <p:sp>
        <p:nvSpPr>
          <p:cNvPr id="540" name="Google Shape;540;p43"/>
          <p:cNvSpPr txBox="1"/>
          <p:nvPr>
            <p:ph idx="12" type="sldNum"/>
          </p:nvPr>
        </p:nvSpPr>
        <p:spPr>
          <a:xfrm>
            <a:off x="22818090" y="12666269"/>
            <a:ext cx="1463100" cy="585000"/>
          </a:xfrm>
          <a:prstGeom prst="rect">
            <a:avLst/>
          </a:prstGeom>
        </p:spPr>
        <p:txBody>
          <a:bodyPr anchorCtr="0" anchor="t" bIns="45700" lIns="91425" spcFirstLastPara="1" rIns="91425" wrap="square" tIns="45700">
            <a:spAutoFit/>
          </a:bodyPr>
          <a:lstStyle>
            <a:lvl1pPr lvl="0">
              <a:buNone/>
              <a:defRPr sz="3200">
                <a:solidFill>
                  <a:schemeClr val="dk1"/>
                </a:solidFill>
                <a:latin typeface="Calibri"/>
                <a:ea typeface="Calibri"/>
                <a:cs typeface="Calibri"/>
                <a:sym typeface="Calibri"/>
              </a:defRPr>
            </a:lvl1pPr>
            <a:lvl2pPr lvl="1">
              <a:buNone/>
              <a:defRPr sz="3200">
                <a:solidFill>
                  <a:schemeClr val="dk1"/>
                </a:solidFill>
                <a:latin typeface="Calibri"/>
                <a:ea typeface="Calibri"/>
                <a:cs typeface="Calibri"/>
                <a:sym typeface="Calibri"/>
              </a:defRPr>
            </a:lvl2pPr>
            <a:lvl3pPr lvl="2">
              <a:buNone/>
              <a:defRPr sz="3200">
                <a:solidFill>
                  <a:schemeClr val="dk1"/>
                </a:solidFill>
                <a:latin typeface="Calibri"/>
                <a:ea typeface="Calibri"/>
                <a:cs typeface="Calibri"/>
                <a:sym typeface="Calibri"/>
              </a:defRPr>
            </a:lvl3pPr>
            <a:lvl4pPr lvl="3">
              <a:buNone/>
              <a:defRPr sz="3200">
                <a:solidFill>
                  <a:schemeClr val="dk1"/>
                </a:solidFill>
                <a:latin typeface="Calibri"/>
                <a:ea typeface="Calibri"/>
                <a:cs typeface="Calibri"/>
                <a:sym typeface="Calibri"/>
              </a:defRPr>
            </a:lvl4pPr>
            <a:lvl5pPr lvl="4">
              <a:buNone/>
              <a:defRPr sz="3200">
                <a:solidFill>
                  <a:schemeClr val="dk1"/>
                </a:solidFill>
                <a:latin typeface="Calibri"/>
                <a:ea typeface="Calibri"/>
                <a:cs typeface="Calibri"/>
                <a:sym typeface="Calibri"/>
              </a:defRPr>
            </a:lvl5pPr>
            <a:lvl6pPr lvl="5">
              <a:buNone/>
              <a:defRPr sz="3200">
                <a:solidFill>
                  <a:schemeClr val="dk1"/>
                </a:solidFill>
                <a:latin typeface="Calibri"/>
                <a:ea typeface="Calibri"/>
                <a:cs typeface="Calibri"/>
                <a:sym typeface="Calibri"/>
              </a:defRPr>
            </a:lvl6pPr>
            <a:lvl7pPr lvl="6">
              <a:buNone/>
              <a:defRPr sz="3200">
                <a:solidFill>
                  <a:schemeClr val="dk1"/>
                </a:solidFill>
                <a:latin typeface="Calibri"/>
                <a:ea typeface="Calibri"/>
                <a:cs typeface="Calibri"/>
                <a:sym typeface="Calibri"/>
              </a:defRPr>
            </a:lvl7pPr>
            <a:lvl8pPr lvl="7">
              <a:buNone/>
              <a:defRPr sz="3200">
                <a:solidFill>
                  <a:schemeClr val="dk1"/>
                </a:solidFill>
                <a:latin typeface="Calibri"/>
                <a:ea typeface="Calibri"/>
                <a:cs typeface="Calibri"/>
                <a:sym typeface="Calibri"/>
              </a:defRPr>
            </a:lvl8pPr>
            <a:lvl9pPr lvl="8">
              <a:buNone/>
              <a:defRPr sz="32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541" name="Shape 541"/>
        <p:cNvGrpSpPr/>
        <p:nvPr/>
      </p:nvGrpSpPr>
      <p:grpSpPr>
        <a:xfrm>
          <a:off x="0" y="0"/>
          <a:ext cx="0" cy="0"/>
          <a:chOff x="0" y="0"/>
          <a:chExt cx="0" cy="0"/>
        </a:xfrm>
      </p:grpSpPr>
      <p:sp>
        <p:nvSpPr>
          <p:cNvPr id="542" name="Google Shape;542;p44"/>
          <p:cNvSpPr txBox="1"/>
          <p:nvPr>
            <p:ph type="title"/>
          </p:nvPr>
        </p:nvSpPr>
        <p:spPr>
          <a:xfrm>
            <a:off x="3047760" y="2244960"/>
            <a:ext cx="18286800" cy="47736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43" name="Google Shape;543;p44"/>
          <p:cNvSpPr txBox="1"/>
          <p:nvPr>
            <p:ph idx="1" type="subTitle"/>
          </p:nvPr>
        </p:nvSpPr>
        <p:spPr>
          <a:xfrm>
            <a:off x="1218960" y="3209040"/>
            <a:ext cx="21945000" cy="795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p:txBody>
      </p:sp>
      <p:sp>
        <p:nvSpPr>
          <p:cNvPr id="544" name="Google Shape;544;p44"/>
          <p:cNvSpPr txBox="1"/>
          <p:nvPr>
            <p:ph idx="11" type="ftr"/>
          </p:nvPr>
        </p:nvSpPr>
        <p:spPr>
          <a:xfrm>
            <a:off x="8076960" y="12713040"/>
            <a:ext cx="8228400" cy="728400"/>
          </a:xfrm>
          <a:prstGeom prst="rect">
            <a:avLst/>
          </a:prstGeom>
          <a:noFill/>
          <a:ln>
            <a:noFill/>
          </a:ln>
        </p:spPr>
        <p:txBody>
          <a:bodyPr anchorCtr="0" anchor="ctr" bIns="91400" lIns="182850" spcFirstLastPara="1" rIns="182850" wrap="square" tIns="91400">
            <a:noAutofit/>
          </a:bodyPr>
          <a:lstStyle>
            <a:lvl1pPr lvl="0" algn="ctr">
              <a:lnSpc>
                <a:spcPct val="100000"/>
              </a:lnSpc>
              <a:spcBef>
                <a:spcPts val="0"/>
              </a:spcBef>
              <a:spcAft>
                <a:spcPts val="0"/>
              </a:spcAft>
              <a:buClr>
                <a:srgbClr val="000000"/>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45" name="Google Shape;545;p44"/>
          <p:cNvSpPr txBox="1"/>
          <p:nvPr>
            <p:ph idx="12" type="sldNum"/>
          </p:nvPr>
        </p:nvSpPr>
        <p:spPr>
          <a:xfrm>
            <a:off x="17220960" y="12713040"/>
            <a:ext cx="5485200" cy="728400"/>
          </a:xfrm>
          <a:prstGeom prst="rect">
            <a:avLst/>
          </a:prstGeom>
          <a:noFill/>
          <a:ln>
            <a:noFill/>
          </a:ln>
        </p:spPr>
        <p:txBody>
          <a:bodyPr anchorCtr="0" anchor="ctr" bIns="91400" lIns="182850" spcFirstLastPara="1" rIns="182850" wrap="square" tIns="91400">
            <a:noAutofit/>
          </a:bodyPr>
          <a:lstStyle>
            <a:lvl1pPr indent="0" lvl="0" marL="0" marR="0" algn="r">
              <a:lnSpc>
                <a:spcPct val="100000"/>
              </a:lnSpc>
              <a:spcBef>
                <a:spcPts val="0"/>
              </a:spcBef>
              <a:spcAft>
                <a:spcPts val="0"/>
              </a:spcAft>
              <a:buClr>
                <a:srgbClr val="888888"/>
              </a:buClr>
              <a:buSzPts val="2400"/>
              <a:buFont typeface="Calibri"/>
              <a:buNone/>
              <a:defRPr b="0" i="0" sz="24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2400"/>
              <a:buFont typeface="Calibri"/>
              <a:buNone/>
              <a:defRPr b="0" i="0" sz="24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2400"/>
              <a:buFont typeface="Calibri"/>
              <a:buNone/>
              <a:defRPr b="0" i="0" sz="24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2400"/>
              <a:buFont typeface="Calibri"/>
              <a:buNone/>
              <a:defRPr b="0" i="0" sz="24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2400"/>
              <a:buFont typeface="Calibri"/>
              <a:buNone/>
              <a:defRPr b="0" i="0" sz="24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2400"/>
              <a:buFont typeface="Calibri"/>
              <a:buNone/>
              <a:defRPr b="0" i="0" sz="24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2400"/>
              <a:buFont typeface="Calibri"/>
              <a:buNone/>
              <a:defRPr b="0" i="0" sz="24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2400"/>
              <a:buFont typeface="Calibri"/>
              <a:buNone/>
              <a:defRPr b="0" i="0" sz="24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2400"/>
              <a:buFont typeface="Calibri"/>
              <a:buNone/>
              <a:defRPr b="0" i="0" sz="24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46" name="Google Shape;546;p44"/>
          <p:cNvSpPr txBox="1"/>
          <p:nvPr>
            <p:ph idx="10" type="dt"/>
          </p:nvPr>
        </p:nvSpPr>
        <p:spPr>
          <a:xfrm>
            <a:off x="1676160" y="12713040"/>
            <a:ext cx="5485200" cy="728400"/>
          </a:xfrm>
          <a:prstGeom prst="rect">
            <a:avLst/>
          </a:prstGeom>
          <a:noFill/>
          <a:ln>
            <a:noFill/>
          </a:ln>
        </p:spPr>
        <p:txBody>
          <a:bodyPr anchorCtr="0" anchor="ctr" bIns="91400" lIns="182850" spcFirstLastPara="1" rIns="182850" wrap="square" tIns="91400">
            <a:noAutofit/>
          </a:bodyPr>
          <a:lstStyle>
            <a:lvl1pPr lvl="0" algn="l">
              <a:lnSpc>
                <a:spcPct val="100000"/>
              </a:lnSpc>
              <a:spcBef>
                <a:spcPts val="0"/>
              </a:spcBef>
              <a:spcAft>
                <a:spcPts val="0"/>
              </a:spcAft>
              <a:buClr>
                <a:srgbClr val="000000"/>
              </a:buClr>
              <a:buSzPts val="3600"/>
              <a:buNone/>
              <a:defRPr sz="2800"/>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p:cSld name="Text">
    <p:spTree>
      <p:nvGrpSpPr>
        <p:cNvPr id="547" name="Shape 547"/>
        <p:cNvGrpSpPr/>
        <p:nvPr/>
      </p:nvGrpSpPr>
      <p:grpSpPr>
        <a:xfrm>
          <a:off x="0" y="0"/>
          <a:ext cx="0" cy="0"/>
          <a:chOff x="0" y="0"/>
          <a:chExt cx="0" cy="0"/>
        </a:xfrm>
      </p:grpSpPr>
      <p:sp>
        <p:nvSpPr>
          <p:cNvPr id="548" name="Google Shape;548;p45"/>
          <p:cNvSpPr txBox="1"/>
          <p:nvPr>
            <p:ph idx="1" type="body"/>
          </p:nvPr>
        </p:nvSpPr>
        <p:spPr>
          <a:xfrm>
            <a:off x="471053" y="3651251"/>
            <a:ext cx="23344800" cy="8526300"/>
          </a:xfrm>
          <a:prstGeom prst="rect">
            <a:avLst/>
          </a:prstGeom>
          <a:noFill/>
          <a:ln>
            <a:noFill/>
          </a:ln>
        </p:spPr>
        <p:txBody>
          <a:bodyPr anchorCtr="0" anchor="t" bIns="121875" lIns="243800" spcFirstLastPara="1" rIns="243800" wrap="square" tIns="121875">
            <a:noAutofit/>
          </a:bodyPr>
          <a:lstStyle>
            <a:lvl1pPr indent="-565150" lvl="0" marL="457200" marR="0" algn="l">
              <a:lnSpc>
                <a:spcPct val="90000"/>
              </a:lnSpc>
              <a:spcBef>
                <a:spcPts val="2000"/>
              </a:spcBef>
              <a:spcAft>
                <a:spcPts val="0"/>
              </a:spcAft>
              <a:buClr>
                <a:schemeClr val="dk1"/>
              </a:buClr>
              <a:buSzPts val="5300"/>
              <a:buFont typeface="Arial"/>
              <a:buChar char="•"/>
              <a:defRPr b="0" i="0" sz="5300" u="none" cap="none" strike="noStrike">
                <a:solidFill>
                  <a:schemeClr val="dk1"/>
                </a:solidFill>
                <a:latin typeface="Calibri"/>
                <a:ea typeface="Calibri"/>
                <a:cs typeface="Calibri"/>
                <a:sym typeface="Calibri"/>
              </a:defRPr>
            </a:lvl1pPr>
            <a:lvl2pPr indent="-533400" lvl="1" marL="914400" marR="0" algn="l">
              <a:lnSpc>
                <a:spcPct val="90000"/>
              </a:lnSpc>
              <a:spcBef>
                <a:spcPts val="1000"/>
              </a:spcBef>
              <a:spcAft>
                <a:spcPts val="0"/>
              </a:spcAft>
              <a:buClr>
                <a:schemeClr val="dk1"/>
              </a:buClr>
              <a:buSzPts val="4800"/>
              <a:buFont typeface="Noto Sans Symbols"/>
              <a:buChar char="▪"/>
              <a:defRPr b="0" i="0" sz="4800" u="none" cap="none" strike="noStrike">
                <a:solidFill>
                  <a:schemeClr val="dk1"/>
                </a:solidFill>
                <a:latin typeface="Calibri"/>
                <a:ea typeface="Calibri"/>
                <a:cs typeface="Calibri"/>
                <a:sym typeface="Calibri"/>
              </a:defRPr>
            </a:lvl2pPr>
            <a:lvl3pPr indent="-501650" lvl="2" marL="1371600" marR="0" algn="l">
              <a:lnSpc>
                <a:spcPct val="90000"/>
              </a:lnSpc>
              <a:spcBef>
                <a:spcPts val="1000"/>
              </a:spcBef>
              <a:spcAft>
                <a:spcPts val="0"/>
              </a:spcAft>
              <a:buClr>
                <a:schemeClr val="dk1"/>
              </a:buClr>
              <a:buSzPts val="4300"/>
              <a:buFont typeface="Courier New"/>
              <a:buChar char="o"/>
              <a:defRPr b="0" i="0" sz="4300" u="none" cap="none" strike="noStrike">
                <a:solidFill>
                  <a:schemeClr val="dk1"/>
                </a:solidFill>
                <a:latin typeface="Calibri"/>
                <a:ea typeface="Calibri"/>
                <a:cs typeface="Calibri"/>
                <a:sym typeface="Calibri"/>
              </a:defRPr>
            </a:lvl3pPr>
            <a:lvl4pPr indent="-393700" lvl="3" marL="1828800" marR="0" algn="l">
              <a:lnSpc>
                <a:spcPct val="90000"/>
              </a:lnSpc>
              <a:spcBef>
                <a:spcPts val="1000"/>
              </a:spcBef>
              <a:spcAft>
                <a:spcPts val="0"/>
              </a:spcAft>
              <a:buClr>
                <a:schemeClr val="dk1"/>
              </a:buClr>
              <a:buSzPts val="2600"/>
              <a:buFont typeface="Noto Sans Symbols"/>
              <a:buChar char="⮚"/>
              <a:defRPr b="0" i="0" sz="3700" u="none" cap="none" strike="noStrike">
                <a:solidFill>
                  <a:schemeClr val="dk1"/>
                </a:solidFill>
                <a:latin typeface="Calibri"/>
                <a:ea typeface="Calibri"/>
                <a:cs typeface="Calibri"/>
                <a:sym typeface="Calibri"/>
              </a:defRPr>
            </a:lvl4pPr>
            <a:lvl5pPr indent="-463550" lvl="4" marL="2286000" marR="0" algn="l">
              <a:lnSpc>
                <a:spcPct val="90000"/>
              </a:lnSpc>
              <a:spcBef>
                <a:spcPts val="1000"/>
              </a:spcBef>
              <a:spcAft>
                <a:spcPts val="0"/>
              </a:spcAft>
              <a:buClr>
                <a:schemeClr val="dk1"/>
              </a:buClr>
              <a:buSzPts val="3700"/>
              <a:buFont typeface="Arial"/>
              <a:buChar char="•"/>
              <a:defRPr b="0" i="0" sz="3700" u="none" cap="none" strike="noStrike">
                <a:solidFill>
                  <a:schemeClr val="dk1"/>
                </a:solidFill>
                <a:latin typeface="Calibri"/>
                <a:ea typeface="Calibri"/>
                <a:cs typeface="Calibri"/>
                <a:sym typeface="Calibri"/>
              </a:defRPr>
            </a:lvl5pPr>
            <a:lvl6pPr indent="-457200" lvl="5" marL="2743200" marR="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indent="-457200" lvl="6" marL="3200400" marR="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indent="-457200" lvl="7" marL="3657600" marR="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indent="-457200" lvl="8" marL="4114800" marR="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549" name="Google Shape;549;p45"/>
          <p:cNvSpPr txBox="1"/>
          <p:nvPr>
            <p:ph type="title"/>
          </p:nvPr>
        </p:nvSpPr>
        <p:spPr>
          <a:xfrm>
            <a:off x="6877539" y="451053"/>
            <a:ext cx="12610500" cy="911100"/>
          </a:xfrm>
          <a:prstGeom prst="rect">
            <a:avLst/>
          </a:prstGeom>
          <a:noFill/>
          <a:ln>
            <a:noFill/>
          </a:ln>
        </p:spPr>
        <p:txBody>
          <a:bodyPr anchorCtr="0" anchor="t" bIns="121875" lIns="243800" spcFirstLastPara="1" rIns="243800" wrap="square" tIns="121875">
            <a:noAutofit/>
          </a:bodyPr>
          <a:lstStyle>
            <a:lvl1pPr lvl="0" marR="0" algn="l">
              <a:lnSpc>
                <a:spcPct val="90000"/>
              </a:lnSpc>
              <a:spcBef>
                <a:spcPts val="0"/>
              </a:spcBef>
              <a:spcAft>
                <a:spcPts val="0"/>
              </a:spcAft>
              <a:buClr>
                <a:srgbClr val="0E67AD"/>
              </a:buClr>
              <a:buSzPts val="6700"/>
              <a:buFont typeface="Calibri"/>
              <a:buNone/>
              <a:defRPr b="1" i="0" sz="6700" u="none" cap="none" strike="noStrike">
                <a:solidFill>
                  <a:srgbClr val="0E67AD"/>
                </a:solidFill>
                <a:latin typeface="Calibri"/>
                <a:ea typeface="Calibri"/>
                <a:cs typeface="Calibri"/>
                <a:sym typeface="Calibri"/>
              </a:defRPr>
            </a:lvl1pPr>
            <a:lvl2pPr lvl="1"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9pPr>
          </a:lstStyle>
          <a:p/>
        </p:txBody>
      </p:sp>
      <p:sp>
        <p:nvSpPr>
          <p:cNvPr id="550" name="Google Shape;550;p45"/>
          <p:cNvSpPr txBox="1"/>
          <p:nvPr>
            <p:ph idx="2" type="subTitle"/>
          </p:nvPr>
        </p:nvSpPr>
        <p:spPr>
          <a:xfrm>
            <a:off x="6877536" y="1675621"/>
            <a:ext cx="12610500" cy="984900"/>
          </a:xfrm>
          <a:prstGeom prst="rect">
            <a:avLst/>
          </a:prstGeom>
          <a:noFill/>
          <a:ln>
            <a:noFill/>
          </a:ln>
        </p:spPr>
        <p:txBody>
          <a:bodyPr anchorCtr="0" anchor="t" bIns="121875" lIns="243800" spcFirstLastPara="1" rIns="243800" wrap="square" tIns="121875">
            <a:spAutoFit/>
          </a:bodyPr>
          <a:lstStyle>
            <a:lvl1pPr lvl="0" marR="0" algn="l">
              <a:lnSpc>
                <a:spcPct val="90000"/>
              </a:lnSpc>
              <a:spcBef>
                <a:spcPts val="2000"/>
              </a:spcBef>
              <a:spcAft>
                <a:spcPts val="0"/>
              </a:spcAft>
              <a:buClr>
                <a:srgbClr val="7F7F7F"/>
              </a:buClr>
              <a:buSzPts val="5300"/>
              <a:buFont typeface="Arial"/>
              <a:buNone/>
              <a:defRPr b="0" i="1" sz="5300" u="none" cap="none" strike="noStrike">
                <a:solidFill>
                  <a:srgbClr val="7F7F7F"/>
                </a:solidFill>
                <a:latin typeface="Calibri"/>
                <a:ea typeface="Calibri"/>
                <a:cs typeface="Calibri"/>
                <a:sym typeface="Calibri"/>
              </a:defRPr>
            </a:lvl1pPr>
            <a:lvl2pPr lvl="1" marR="0" algn="ctr">
              <a:lnSpc>
                <a:spcPct val="90000"/>
              </a:lnSpc>
              <a:spcBef>
                <a:spcPts val="1000"/>
              </a:spcBef>
              <a:spcAft>
                <a:spcPts val="0"/>
              </a:spcAft>
              <a:buClr>
                <a:schemeClr val="dk1"/>
              </a:buClr>
              <a:buSzPts val="4000"/>
              <a:buFont typeface="Arial"/>
              <a:buNone/>
              <a:defRPr b="0" i="0" sz="4000" u="none" cap="none" strike="noStrike">
                <a:solidFill>
                  <a:schemeClr val="dk1"/>
                </a:solidFill>
                <a:latin typeface="Calibri"/>
                <a:ea typeface="Calibri"/>
                <a:cs typeface="Calibri"/>
                <a:sym typeface="Calibri"/>
              </a:defRPr>
            </a:lvl2pPr>
            <a:lvl3pPr lvl="2" marR="0" algn="ctr">
              <a:lnSpc>
                <a:spcPct val="90000"/>
              </a:lnSpc>
              <a:spcBef>
                <a:spcPts val="1000"/>
              </a:spcBef>
              <a:spcAft>
                <a:spcPts val="0"/>
              </a:spcAft>
              <a:buClr>
                <a:schemeClr val="dk1"/>
              </a:buClr>
              <a:buSzPts val="3600"/>
              <a:buFont typeface="Arial"/>
              <a:buNone/>
              <a:defRPr b="0" i="0" sz="3600" u="none" cap="none" strike="noStrike">
                <a:solidFill>
                  <a:schemeClr val="dk1"/>
                </a:solidFill>
                <a:latin typeface="Calibri"/>
                <a:ea typeface="Calibri"/>
                <a:cs typeface="Calibri"/>
                <a:sym typeface="Calibri"/>
              </a:defRPr>
            </a:lvl3pPr>
            <a:lvl4pPr lvl="3" marR="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4pPr>
            <a:lvl5pPr lvl="4" marR="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5pPr>
            <a:lvl6pPr lvl="5" marR="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6pPr>
            <a:lvl7pPr lvl="6" marR="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7pPr>
            <a:lvl8pPr lvl="7" marR="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8pPr>
            <a:lvl9pPr lvl="8" marR="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9pPr>
          </a:lstStyle>
          <a:p/>
        </p:txBody>
      </p:sp>
      <p:sp>
        <p:nvSpPr>
          <p:cNvPr id="551" name="Google Shape;551;p45"/>
          <p:cNvSpPr txBox="1"/>
          <p:nvPr>
            <p:ph idx="12" type="sldNum"/>
          </p:nvPr>
        </p:nvSpPr>
        <p:spPr>
          <a:xfrm>
            <a:off x="22818090" y="12666269"/>
            <a:ext cx="1463100" cy="585000"/>
          </a:xfrm>
          <a:prstGeom prst="rect">
            <a:avLst/>
          </a:prstGeom>
        </p:spPr>
        <p:txBody>
          <a:bodyPr anchorCtr="0" anchor="t" bIns="45700" lIns="91425" spcFirstLastPara="1" rIns="91425" wrap="square" tIns="45700">
            <a:spAutoFit/>
          </a:bodyPr>
          <a:lstStyle>
            <a:lvl1pPr lvl="0">
              <a:buNone/>
              <a:defRPr sz="3200">
                <a:solidFill>
                  <a:schemeClr val="dk1"/>
                </a:solidFill>
                <a:latin typeface="Calibri"/>
                <a:ea typeface="Calibri"/>
                <a:cs typeface="Calibri"/>
                <a:sym typeface="Calibri"/>
              </a:defRPr>
            </a:lvl1pPr>
            <a:lvl2pPr lvl="1">
              <a:buNone/>
              <a:defRPr sz="3200">
                <a:solidFill>
                  <a:schemeClr val="dk1"/>
                </a:solidFill>
                <a:latin typeface="Calibri"/>
                <a:ea typeface="Calibri"/>
                <a:cs typeface="Calibri"/>
                <a:sym typeface="Calibri"/>
              </a:defRPr>
            </a:lvl2pPr>
            <a:lvl3pPr lvl="2">
              <a:buNone/>
              <a:defRPr sz="3200">
                <a:solidFill>
                  <a:schemeClr val="dk1"/>
                </a:solidFill>
                <a:latin typeface="Calibri"/>
                <a:ea typeface="Calibri"/>
                <a:cs typeface="Calibri"/>
                <a:sym typeface="Calibri"/>
              </a:defRPr>
            </a:lvl3pPr>
            <a:lvl4pPr lvl="3">
              <a:buNone/>
              <a:defRPr sz="3200">
                <a:solidFill>
                  <a:schemeClr val="dk1"/>
                </a:solidFill>
                <a:latin typeface="Calibri"/>
                <a:ea typeface="Calibri"/>
                <a:cs typeface="Calibri"/>
                <a:sym typeface="Calibri"/>
              </a:defRPr>
            </a:lvl4pPr>
            <a:lvl5pPr lvl="4">
              <a:buNone/>
              <a:defRPr sz="3200">
                <a:solidFill>
                  <a:schemeClr val="dk1"/>
                </a:solidFill>
                <a:latin typeface="Calibri"/>
                <a:ea typeface="Calibri"/>
                <a:cs typeface="Calibri"/>
                <a:sym typeface="Calibri"/>
              </a:defRPr>
            </a:lvl5pPr>
            <a:lvl6pPr lvl="5">
              <a:buNone/>
              <a:defRPr sz="3200">
                <a:solidFill>
                  <a:schemeClr val="dk1"/>
                </a:solidFill>
                <a:latin typeface="Calibri"/>
                <a:ea typeface="Calibri"/>
                <a:cs typeface="Calibri"/>
                <a:sym typeface="Calibri"/>
              </a:defRPr>
            </a:lvl6pPr>
            <a:lvl7pPr lvl="6">
              <a:buNone/>
              <a:defRPr sz="3200">
                <a:solidFill>
                  <a:schemeClr val="dk1"/>
                </a:solidFill>
                <a:latin typeface="Calibri"/>
                <a:ea typeface="Calibri"/>
                <a:cs typeface="Calibri"/>
                <a:sym typeface="Calibri"/>
              </a:defRPr>
            </a:lvl7pPr>
            <a:lvl8pPr lvl="7">
              <a:buNone/>
              <a:defRPr sz="3200">
                <a:solidFill>
                  <a:schemeClr val="dk1"/>
                </a:solidFill>
                <a:latin typeface="Calibri"/>
                <a:ea typeface="Calibri"/>
                <a:cs typeface="Calibri"/>
                <a:sym typeface="Calibri"/>
              </a:defRPr>
            </a:lvl8pPr>
            <a:lvl9pPr lvl="8">
              <a:buNone/>
              <a:defRPr sz="32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Title and Background">
  <p:cSld name="Content with Title and Background">
    <p:spTree>
      <p:nvGrpSpPr>
        <p:cNvPr id="552" name="Shape 552"/>
        <p:cNvGrpSpPr/>
        <p:nvPr/>
      </p:nvGrpSpPr>
      <p:grpSpPr>
        <a:xfrm>
          <a:off x="0" y="0"/>
          <a:ext cx="0" cy="0"/>
          <a:chOff x="0" y="0"/>
          <a:chExt cx="0" cy="0"/>
        </a:xfrm>
      </p:grpSpPr>
      <p:sp>
        <p:nvSpPr>
          <p:cNvPr id="553" name="Google Shape;553;p46"/>
          <p:cNvSpPr txBox="1"/>
          <p:nvPr>
            <p:ph type="title"/>
          </p:nvPr>
        </p:nvSpPr>
        <p:spPr>
          <a:xfrm>
            <a:off x="2564146" y="859196"/>
            <a:ext cx="21031200" cy="754500"/>
          </a:xfrm>
          <a:prstGeom prst="rect">
            <a:avLst/>
          </a:prstGeom>
          <a:noFill/>
          <a:ln>
            <a:noFill/>
          </a:ln>
        </p:spPr>
        <p:txBody>
          <a:bodyPr anchorCtr="0" anchor="ctr" bIns="45700" lIns="45700" spcFirstLastPara="1" rIns="45700" wrap="square" tIns="45700">
            <a:spAutoFit/>
          </a:bodyPr>
          <a:lstStyle>
            <a:lvl1pPr lvl="0" algn="l">
              <a:lnSpc>
                <a:spcPct val="90000"/>
              </a:lnSpc>
              <a:spcBef>
                <a:spcPts val="0"/>
              </a:spcBef>
              <a:spcAft>
                <a:spcPts val="0"/>
              </a:spcAft>
              <a:buClr>
                <a:srgbClr val="0061B0"/>
              </a:buClr>
              <a:buSzPts val="5400"/>
              <a:buFont typeface="DM Sans"/>
              <a:buNone/>
              <a:defRPr>
                <a:solidFill>
                  <a:srgbClr val="0061B0"/>
                </a:solidFill>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
        <p:nvSpPr>
          <p:cNvPr id="554" name="Google Shape;554;p46"/>
          <p:cNvSpPr txBox="1"/>
          <p:nvPr>
            <p:ph idx="1" type="body"/>
          </p:nvPr>
        </p:nvSpPr>
        <p:spPr>
          <a:xfrm>
            <a:off x="2563814" y="1755775"/>
            <a:ext cx="21031200" cy="533400"/>
          </a:xfrm>
          <a:prstGeom prst="rect">
            <a:avLst/>
          </a:prstGeom>
          <a:noFill/>
          <a:ln>
            <a:noFill/>
          </a:ln>
        </p:spPr>
        <p:txBody>
          <a:bodyPr anchorCtr="0" anchor="t" bIns="45700" lIns="45700" spcFirstLastPara="1" rIns="45700" wrap="square" tIns="45700">
            <a:noAutofit/>
          </a:bodyPr>
          <a:lstStyle>
            <a:lvl1pPr indent="-228600" lvl="0" marL="457200" marR="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6pPr>
            <a:lvl7pPr indent="-509778" lvl="6" marL="3200400" marR="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7pPr>
            <a:lvl8pPr indent="-509778" lvl="7" marL="3657600" marR="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8pPr>
            <a:lvl9pPr indent="-509778" lvl="8" marL="4114800" marR="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Light - Title" showMasterSp="0">
  <p:cSld name="Light - Title">
    <p:bg>
      <p:bgPr>
        <a:solidFill>
          <a:srgbClr val="FFFFFF"/>
        </a:solidFill>
      </p:bgPr>
    </p:bg>
    <p:spTree>
      <p:nvGrpSpPr>
        <p:cNvPr id="42" name="Shape 42"/>
        <p:cNvGrpSpPr/>
        <p:nvPr/>
      </p:nvGrpSpPr>
      <p:grpSpPr>
        <a:xfrm>
          <a:off x="0" y="0"/>
          <a:ext cx="0" cy="0"/>
          <a:chOff x="0" y="0"/>
          <a:chExt cx="0" cy="0"/>
        </a:xfrm>
      </p:grpSpPr>
      <p:pic>
        <p:nvPicPr>
          <p:cNvPr descr="img 6@4x.png" id="43" name="Google Shape;43;p6"/>
          <p:cNvPicPr preferRelativeResize="0"/>
          <p:nvPr/>
        </p:nvPicPr>
        <p:blipFill rotWithShape="1">
          <a:blip r:embed="rId2">
            <a:alphaModFix/>
          </a:blip>
          <a:srcRect b="0" l="0" r="0" t="0"/>
          <a:stretch/>
        </p:blipFill>
        <p:spPr>
          <a:xfrm>
            <a:off x="10122410" y="-3760448"/>
            <a:ext cx="15642027" cy="8633422"/>
          </a:xfrm>
          <a:prstGeom prst="rect">
            <a:avLst/>
          </a:prstGeom>
          <a:noFill/>
          <a:ln>
            <a:noFill/>
          </a:ln>
        </p:spPr>
      </p:pic>
      <p:sp>
        <p:nvSpPr>
          <p:cNvPr id="44" name="Google Shape;44;p6"/>
          <p:cNvSpPr txBox="1"/>
          <p:nvPr>
            <p:ph idx="1" type="body"/>
          </p:nvPr>
        </p:nvSpPr>
        <p:spPr>
          <a:xfrm>
            <a:off x="1079500" y="7525869"/>
            <a:ext cx="23063494" cy="1087477"/>
          </a:xfrm>
          <a:prstGeom prst="rect">
            <a:avLst/>
          </a:prstGeom>
          <a:noFill/>
          <a:ln>
            <a:noFill/>
          </a:ln>
        </p:spPr>
        <p:txBody>
          <a:bodyPr anchorCtr="0" anchor="t" bIns="50800" lIns="50800" spcFirstLastPara="1" rIns="50800" wrap="square" tIns="50800">
            <a:spAutoFit/>
          </a:bodyPr>
          <a:lstStyle>
            <a:lvl1pPr indent="-228600" lvl="0" marL="457200" marR="0" rtl="0" algn="l">
              <a:lnSpc>
                <a:spcPct val="100000"/>
              </a:lnSpc>
              <a:spcBef>
                <a:spcPts val="0"/>
              </a:spcBef>
              <a:spcAft>
                <a:spcPts val="0"/>
              </a:spcAft>
              <a:buClr>
                <a:srgbClr val="828282"/>
              </a:buClr>
              <a:buSzPts val="6400"/>
              <a:buFont typeface="DM Sans"/>
              <a:buNone/>
              <a:defRPr b="0" i="0" sz="64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5" name="Google Shape;45;p6"/>
          <p:cNvSpPr txBox="1"/>
          <p:nvPr>
            <p:ph idx="2" type="body"/>
          </p:nvPr>
        </p:nvSpPr>
        <p:spPr>
          <a:xfrm>
            <a:off x="1079500" y="5824288"/>
            <a:ext cx="23063494" cy="1314912"/>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80000"/>
              </a:lnSpc>
              <a:spcBef>
                <a:spcPts val="0"/>
              </a:spcBef>
              <a:spcAft>
                <a:spcPts val="0"/>
              </a:spcAft>
              <a:buClr>
                <a:srgbClr val="005FAA"/>
              </a:buClr>
              <a:buSzPts val="9400"/>
              <a:buFont typeface="DM Sans"/>
              <a:buNone/>
              <a:defRPr i="0" sz="9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46" name="Google Shape;46;p6"/>
          <p:cNvSpPr txBox="1"/>
          <p:nvPr>
            <p:ph idx="3" type="body"/>
          </p:nvPr>
        </p:nvSpPr>
        <p:spPr>
          <a:xfrm>
            <a:off x="1209182" y="10729563"/>
            <a:ext cx="11318423"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47" name="Google Shape;47;p6"/>
          <p:cNvSpPr txBox="1"/>
          <p:nvPr>
            <p:ph idx="4" type="body"/>
          </p:nvPr>
        </p:nvSpPr>
        <p:spPr>
          <a:xfrm>
            <a:off x="1209182" y="11648613"/>
            <a:ext cx="11318424" cy="615553"/>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000"/>
              <a:buFont typeface="DM Sans"/>
              <a:buNone/>
              <a:defRPr i="0" sz="40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48" name="Google Shape;48;p6"/>
          <p:cNvSpPr txBox="1"/>
          <p:nvPr>
            <p:ph idx="5" type="body"/>
          </p:nvPr>
        </p:nvSpPr>
        <p:spPr>
          <a:xfrm>
            <a:off x="15133504" y="10805763"/>
            <a:ext cx="8124360" cy="615553"/>
          </a:xfrm>
          <a:prstGeom prst="rect">
            <a:avLst/>
          </a:prstGeom>
          <a:noFill/>
          <a:ln>
            <a:noFill/>
          </a:ln>
        </p:spPr>
        <p:txBody>
          <a:bodyPr anchorCtr="0" anchor="t" bIns="0" lIns="0" spcFirstLastPara="1" rIns="0" wrap="square" tIns="0">
            <a:spAutoFit/>
          </a:bodyPr>
          <a:lstStyle>
            <a:lvl1pPr indent="-228600" lvl="0" marL="457200" marR="0" rtl="0" algn="r">
              <a:lnSpc>
                <a:spcPct val="100000"/>
              </a:lnSpc>
              <a:spcBef>
                <a:spcPts val="0"/>
              </a:spcBef>
              <a:spcAft>
                <a:spcPts val="0"/>
              </a:spcAft>
              <a:buClr>
                <a:srgbClr val="828282"/>
              </a:buClr>
              <a:buSzPts val="4000"/>
              <a:buFont typeface="DM Sans"/>
              <a:buNone/>
              <a:defRPr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49" name="Google Shape;49;p6"/>
          <p:cNvSpPr txBox="1"/>
          <p:nvPr>
            <p:ph idx="6" type="body"/>
          </p:nvPr>
        </p:nvSpPr>
        <p:spPr>
          <a:xfrm>
            <a:off x="15133502" y="11648613"/>
            <a:ext cx="8124360" cy="615553"/>
          </a:xfrm>
          <a:prstGeom prst="rect">
            <a:avLst/>
          </a:prstGeom>
          <a:noFill/>
          <a:ln>
            <a:noFill/>
          </a:ln>
        </p:spPr>
        <p:txBody>
          <a:bodyPr anchorCtr="0" anchor="t" bIns="0" lIns="0" spcFirstLastPara="1" rIns="0" wrap="square" tIns="0">
            <a:spAutoFit/>
          </a:bodyPr>
          <a:lstStyle>
            <a:lvl1pPr indent="-228600" lvl="0" marL="457200" marR="0" rtl="0" algn="r">
              <a:lnSpc>
                <a:spcPct val="100000"/>
              </a:lnSpc>
              <a:spcBef>
                <a:spcPts val="0"/>
              </a:spcBef>
              <a:spcAft>
                <a:spcPts val="0"/>
              </a:spcAft>
              <a:buClr>
                <a:srgbClr val="828282"/>
              </a:buClr>
              <a:buSzPts val="4000"/>
              <a:buFont typeface="DM Sans"/>
              <a:buNone/>
              <a:defRPr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50" name="Google Shape;50;p6"/>
          <p:cNvSpPr txBox="1"/>
          <p:nvPr>
            <p:ph idx="7" type="body"/>
          </p:nvPr>
        </p:nvSpPr>
        <p:spPr>
          <a:xfrm>
            <a:off x="6484470" y="12746860"/>
            <a:ext cx="5802298" cy="369332"/>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999999"/>
              </a:buClr>
              <a:buSzPts val="2400"/>
              <a:buFont typeface="DM Sans"/>
              <a:buNone/>
              <a:defRPr i="0" sz="2400" u="none" cap="none" strike="noStrike">
                <a:solidFill>
                  <a:srgbClr val="999999"/>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51" name="Google Shape;51;p6"/>
          <p:cNvSpPr txBox="1"/>
          <p:nvPr>
            <p:ph idx="8" type="body"/>
          </p:nvPr>
        </p:nvSpPr>
        <p:spPr>
          <a:xfrm>
            <a:off x="1210140" y="12746860"/>
            <a:ext cx="4320001" cy="369332"/>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999999"/>
              </a:buClr>
              <a:buSzPts val="2400"/>
              <a:buFont typeface="DM Sans"/>
              <a:buNone/>
              <a:defRPr i="0" sz="2400" u="none" cap="none" strike="noStrike">
                <a:solidFill>
                  <a:srgbClr val="999999"/>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52" name="Google Shape;52;p6"/>
          <p:cNvSpPr/>
          <p:nvPr/>
        </p:nvSpPr>
        <p:spPr>
          <a:xfrm>
            <a:off x="1183823" y="-1494181"/>
            <a:ext cx="3512100" cy="44058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id="53" name="Google Shape;53;p6"/>
          <p:cNvPicPr preferRelativeResize="0"/>
          <p:nvPr/>
        </p:nvPicPr>
        <p:blipFill>
          <a:blip r:embed="rId3">
            <a:alphaModFix/>
          </a:blip>
          <a:stretch>
            <a:fillRect/>
          </a:stretch>
        </p:blipFill>
        <p:spPr>
          <a:xfrm>
            <a:off x="1799975" y="489575"/>
            <a:ext cx="2267000" cy="17313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Image - Title" showMasterSp="0">
  <p:cSld name="Image - Title">
    <p:bg>
      <p:bgPr>
        <a:solidFill>
          <a:srgbClr val="09142E"/>
        </a:solidFill>
      </p:bgPr>
    </p:bg>
    <p:spTree>
      <p:nvGrpSpPr>
        <p:cNvPr id="54" name="Shape 54"/>
        <p:cNvGrpSpPr/>
        <p:nvPr/>
      </p:nvGrpSpPr>
      <p:grpSpPr>
        <a:xfrm>
          <a:off x="0" y="0"/>
          <a:ext cx="0" cy="0"/>
          <a:chOff x="0" y="0"/>
          <a:chExt cx="0" cy="0"/>
        </a:xfrm>
      </p:grpSpPr>
      <p:pic>
        <p:nvPicPr>
          <p:cNvPr descr="Picture 2" id="55" name="Google Shape;55;p7"/>
          <p:cNvPicPr preferRelativeResize="0"/>
          <p:nvPr/>
        </p:nvPicPr>
        <p:blipFill rotWithShape="1">
          <a:blip r:embed="rId2">
            <a:alphaModFix/>
          </a:blip>
          <a:srcRect b="0" l="0" r="0" t="0"/>
          <a:stretch/>
        </p:blipFill>
        <p:spPr>
          <a:xfrm>
            <a:off x="-3" y="-98118"/>
            <a:ext cx="24711380" cy="13900152"/>
          </a:xfrm>
          <a:prstGeom prst="rect">
            <a:avLst/>
          </a:prstGeom>
          <a:noFill/>
          <a:ln>
            <a:noFill/>
          </a:ln>
        </p:spPr>
      </p:pic>
      <p:sp>
        <p:nvSpPr>
          <p:cNvPr id="56" name="Google Shape;56;p7"/>
          <p:cNvSpPr/>
          <p:nvPr/>
        </p:nvSpPr>
        <p:spPr>
          <a:xfrm>
            <a:off x="-76202" y="-98119"/>
            <a:ext cx="24711300" cy="14124900"/>
          </a:xfrm>
          <a:prstGeom prst="rect">
            <a:avLst/>
          </a:prstGeom>
          <a:solidFill>
            <a:srgbClr val="09142E">
              <a:alpha val="600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sp>
        <p:nvSpPr>
          <p:cNvPr id="57" name="Google Shape;57;p7"/>
          <p:cNvSpPr txBox="1"/>
          <p:nvPr>
            <p:ph idx="1" type="body"/>
          </p:nvPr>
        </p:nvSpPr>
        <p:spPr>
          <a:xfrm>
            <a:off x="1079499" y="7525869"/>
            <a:ext cx="23063495" cy="1087477"/>
          </a:xfrm>
          <a:prstGeom prst="rect">
            <a:avLst/>
          </a:prstGeom>
          <a:noFill/>
          <a:ln>
            <a:noFill/>
          </a:ln>
        </p:spPr>
        <p:txBody>
          <a:bodyPr anchorCtr="0" anchor="t" bIns="50800" lIns="50800" spcFirstLastPara="1" rIns="50800" wrap="square" tIns="50800">
            <a:spAutoFit/>
          </a:bodyPr>
          <a:lstStyle>
            <a:lvl1pPr indent="-228600" lvl="0" marL="457200" marR="0" rtl="0" algn="l">
              <a:lnSpc>
                <a:spcPct val="100000"/>
              </a:lnSpc>
              <a:spcBef>
                <a:spcPts val="0"/>
              </a:spcBef>
              <a:spcAft>
                <a:spcPts val="0"/>
              </a:spcAft>
              <a:buClr>
                <a:srgbClr val="FFFFFF"/>
              </a:buClr>
              <a:buSzPts val="6400"/>
              <a:buFont typeface="DM Sans"/>
              <a:buNone/>
              <a:defRPr b="0" i="0" sz="64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58" name="Google Shape;58;p7"/>
          <p:cNvSpPr txBox="1"/>
          <p:nvPr>
            <p:ph idx="2" type="body"/>
          </p:nvPr>
        </p:nvSpPr>
        <p:spPr>
          <a:xfrm>
            <a:off x="1079499" y="5707173"/>
            <a:ext cx="23063495" cy="1549142"/>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100000"/>
              </a:lnSpc>
              <a:spcBef>
                <a:spcPts val="0"/>
              </a:spcBef>
              <a:spcAft>
                <a:spcPts val="0"/>
              </a:spcAft>
              <a:buClr>
                <a:srgbClr val="FFFFFF"/>
              </a:buClr>
              <a:buSzPts val="9400"/>
              <a:buFont typeface="DM Sans"/>
              <a:buNone/>
              <a:defRPr i="0" sz="94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59" name="Google Shape;59;p7"/>
          <p:cNvSpPr txBox="1"/>
          <p:nvPr>
            <p:ph idx="3" type="body"/>
          </p:nvPr>
        </p:nvSpPr>
        <p:spPr>
          <a:xfrm>
            <a:off x="1209182" y="10729563"/>
            <a:ext cx="11318423"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4800"/>
              <a:buFont typeface="DM Sans"/>
              <a:buNone/>
              <a:defRPr b="1" i="0" sz="48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60" name="Google Shape;60;p7"/>
          <p:cNvSpPr txBox="1"/>
          <p:nvPr>
            <p:ph idx="4" type="body"/>
          </p:nvPr>
        </p:nvSpPr>
        <p:spPr>
          <a:xfrm>
            <a:off x="1209182" y="11648613"/>
            <a:ext cx="11318424" cy="615553"/>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4000"/>
              <a:buFont typeface="DM Sans"/>
              <a:buNone/>
              <a:defRPr i="0" sz="4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61" name="Google Shape;61;p7"/>
          <p:cNvSpPr txBox="1"/>
          <p:nvPr>
            <p:ph idx="5" type="body"/>
          </p:nvPr>
        </p:nvSpPr>
        <p:spPr>
          <a:xfrm>
            <a:off x="15133504" y="10805763"/>
            <a:ext cx="8124360" cy="615553"/>
          </a:xfrm>
          <a:prstGeom prst="rect">
            <a:avLst/>
          </a:prstGeom>
          <a:noFill/>
          <a:ln>
            <a:noFill/>
          </a:ln>
        </p:spPr>
        <p:txBody>
          <a:bodyPr anchorCtr="0" anchor="t" bIns="0" lIns="0" spcFirstLastPara="1" rIns="0" wrap="square" tIns="0">
            <a:spAutoFit/>
          </a:bodyPr>
          <a:lstStyle>
            <a:lvl1pPr indent="-228600" lvl="0" marL="457200" marR="0" rtl="0" algn="r">
              <a:lnSpc>
                <a:spcPct val="100000"/>
              </a:lnSpc>
              <a:spcBef>
                <a:spcPts val="0"/>
              </a:spcBef>
              <a:spcAft>
                <a:spcPts val="0"/>
              </a:spcAft>
              <a:buClr>
                <a:srgbClr val="FFFFFF"/>
              </a:buClr>
              <a:buSzPts val="4000"/>
              <a:buFont typeface="DM Sans"/>
              <a:buNone/>
              <a:defRPr i="0" sz="4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62" name="Google Shape;62;p7"/>
          <p:cNvSpPr txBox="1"/>
          <p:nvPr>
            <p:ph idx="6" type="body"/>
          </p:nvPr>
        </p:nvSpPr>
        <p:spPr>
          <a:xfrm>
            <a:off x="15133505" y="11648613"/>
            <a:ext cx="8124357" cy="615553"/>
          </a:xfrm>
          <a:prstGeom prst="rect">
            <a:avLst/>
          </a:prstGeom>
          <a:noFill/>
          <a:ln>
            <a:noFill/>
          </a:ln>
        </p:spPr>
        <p:txBody>
          <a:bodyPr anchorCtr="0" anchor="t" bIns="0" lIns="0" spcFirstLastPara="1" rIns="0" wrap="square" tIns="0">
            <a:spAutoFit/>
          </a:bodyPr>
          <a:lstStyle>
            <a:lvl1pPr indent="-228600" lvl="0" marL="457200" marR="0" rtl="0" algn="r">
              <a:lnSpc>
                <a:spcPct val="100000"/>
              </a:lnSpc>
              <a:spcBef>
                <a:spcPts val="0"/>
              </a:spcBef>
              <a:spcAft>
                <a:spcPts val="0"/>
              </a:spcAft>
              <a:buClr>
                <a:srgbClr val="FFFFFF"/>
              </a:buClr>
              <a:buSzPts val="4000"/>
              <a:buFont typeface="DM Sans"/>
              <a:buNone/>
              <a:defRPr i="0" sz="4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63" name="Google Shape;63;p7"/>
          <p:cNvSpPr txBox="1"/>
          <p:nvPr>
            <p:ph idx="7" type="body"/>
          </p:nvPr>
        </p:nvSpPr>
        <p:spPr>
          <a:xfrm>
            <a:off x="6484470" y="12746860"/>
            <a:ext cx="5802298" cy="369332"/>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999999"/>
              </a:buClr>
              <a:buSzPts val="2400"/>
              <a:buFont typeface="DM Sans"/>
              <a:buNone/>
              <a:defRPr i="0" sz="2400" u="none" cap="none" strike="noStrike">
                <a:solidFill>
                  <a:srgbClr val="999999"/>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64" name="Google Shape;64;p7"/>
          <p:cNvSpPr txBox="1"/>
          <p:nvPr>
            <p:ph idx="8" type="body"/>
          </p:nvPr>
        </p:nvSpPr>
        <p:spPr>
          <a:xfrm>
            <a:off x="1210140" y="12746860"/>
            <a:ext cx="4320001" cy="369332"/>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999999"/>
              </a:buClr>
              <a:buSzPts val="2400"/>
              <a:buFont typeface="DM Sans"/>
              <a:buNone/>
              <a:defRPr i="0" sz="2400" u="none" cap="none" strike="noStrike">
                <a:solidFill>
                  <a:srgbClr val="999999"/>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pic>
        <p:nvPicPr>
          <p:cNvPr descr="img 6@4x.png" id="65" name="Google Shape;65;p7"/>
          <p:cNvPicPr preferRelativeResize="0"/>
          <p:nvPr/>
        </p:nvPicPr>
        <p:blipFill rotWithShape="1">
          <a:blip r:embed="rId3">
            <a:alphaModFix/>
          </a:blip>
          <a:srcRect b="0" l="0" r="0" t="0"/>
          <a:stretch/>
        </p:blipFill>
        <p:spPr>
          <a:xfrm>
            <a:off x="10122410" y="-3760448"/>
            <a:ext cx="15642027" cy="8633422"/>
          </a:xfrm>
          <a:prstGeom prst="rect">
            <a:avLst/>
          </a:prstGeom>
          <a:noFill/>
          <a:ln>
            <a:noFill/>
          </a:ln>
        </p:spPr>
      </p:pic>
      <p:sp>
        <p:nvSpPr>
          <p:cNvPr id="66" name="Google Shape;66;p7"/>
          <p:cNvSpPr/>
          <p:nvPr/>
        </p:nvSpPr>
        <p:spPr>
          <a:xfrm>
            <a:off x="1183823" y="-1494181"/>
            <a:ext cx="3512100" cy="44058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id="67" name="Google Shape;67;p7"/>
          <p:cNvPicPr preferRelativeResize="0"/>
          <p:nvPr/>
        </p:nvPicPr>
        <p:blipFill>
          <a:blip r:embed="rId4">
            <a:alphaModFix/>
          </a:blip>
          <a:stretch>
            <a:fillRect/>
          </a:stretch>
        </p:blipFill>
        <p:spPr>
          <a:xfrm>
            <a:off x="1799975" y="489575"/>
            <a:ext cx="2267000" cy="17313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Blank - Title with Background">
  <p:cSld name="Blank - Title with Background">
    <p:spTree>
      <p:nvGrpSpPr>
        <p:cNvPr id="68" name="Shape 68"/>
        <p:cNvGrpSpPr/>
        <p:nvPr/>
      </p:nvGrpSpPr>
      <p:grpSpPr>
        <a:xfrm>
          <a:off x="0" y="0"/>
          <a:ext cx="0" cy="0"/>
          <a:chOff x="0" y="0"/>
          <a:chExt cx="0" cy="0"/>
        </a:xfrm>
      </p:grpSpPr>
      <p:pic>
        <p:nvPicPr>
          <p:cNvPr descr="Image" id="69" name="Google Shape;69;p8"/>
          <p:cNvPicPr preferRelativeResize="0"/>
          <p:nvPr/>
        </p:nvPicPr>
        <p:blipFill rotWithShape="1">
          <a:blip r:embed="rId2">
            <a:alphaModFix amt="25000"/>
          </a:blip>
          <a:srcRect b="11" l="0" r="0" t="12"/>
          <a:stretch/>
        </p:blipFill>
        <p:spPr>
          <a:xfrm>
            <a:off x="19856949" y="815931"/>
            <a:ext cx="4902205" cy="12315870"/>
          </a:xfrm>
          <a:prstGeom prst="rect">
            <a:avLst/>
          </a:prstGeom>
          <a:noFill/>
          <a:ln>
            <a:noFill/>
          </a:ln>
        </p:spPr>
      </p:pic>
      <p:sp>
        <p:nvSpPr>
          <p:cNvPr id="70" name="Google Shape;70;p8"/>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71" name="Google Shape;71;p8"/>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72" name="Google Shape;72;p8"/>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 Dark - Divider" showMasterSp="0">
  <p:cSld name="Dark - Divider">
    <p:bg>
      <p:bgPr>
        <a:solidFill>
          <a:srgbClr val="09142E"/>
        </a:solidFill>
      </p:bgPr>
    </p:bg>
    <p:spTree>
      <p:nvGrpSpPr>
        <p:cNvPr id="73" name="Shape 73"/>
        <p:cNvGrpSpPr/>
        <p:nvPr/>
      </p:nvGrpSpPr>
      <p:grpSpPr>
        <a:xfrm>
          <a:off x="0" y="0"/>
          <a:ext cx="0" cy="0"/>
          <a:chOff x="0" y="0"/>
          <a:chExt cx="0" cy="0"/>
        </a:xfrm>
      </p:grpSpPr>
      <p:pic>
        <p:nvPicPr>
          <p:cNvPr descr="img 32x.png" id="74" name="Google Shape;74;p9"/>
          <p:cNvPicPr preferRelativeResize="0"/>
          <p:nvPr/>
        </p:nvPicPr>
        <p:blipFill rotWithShape="1">
          <a:blip r:embed="rId2">
            <a:alphaModFix/>
          </a:blip>
          <a:srcRect b="0" l="0" r="0" t="0"/>
          <a:stretch/>
        </p:blipFill>
        <p:spPr>
          <a:xfrm>
            <a:off x="17129419" y="-800684"/>
            <a:ext cx="7298147" cy="15317367"/>
          </a:xfrm>
          <a:prstGeom prst="rect">
            <a:avLst/>
          </a:prstGeom>
          <a:noFill/>
          <a:ln>
            <a:noFill/>
          </a:ln>
        </p:spPr>
      </p:pic>
      <p:sp>
        <p:nvSpPr>
          <p:cNvPr id="75" name="Google Shape;75;p9"/>
          <p:cNvSpPr txBox="1"/>
          <p:nvPr>
            <p:ph idx="1" type="body"/>
          </p:nvPr>
        </p:nvSpPr>
        <p:spPr>
          <a:xfrm>
            <a:off x="1209182" y="9219545"/>
            <a:ext cx="11318423" cy="1238159"/>
          </a:xfrm>
          <a:prstGeom prst="rect">
            <a:avLst/>
          </a:prstGeom>
          <a:noFill/>
          <a:ln>
            <a:noFill/>
          </a:ln>
        </p:spPr>
        <p:txBody>
          <a:bodyPr anchorCtr="0" anchor="ctr" bIns="0" lIns="0" spcFirstLastPara="1" rIns="0" wrap="square" tIns="0">
            <a:spAutoFit/>
          </a:bodyPr>
          <a:lstStyle>
            <a:lvl1pPr indent="-228600" lvl="0" marL="457200" marR="0" rtl="0" algn="l">
              <a:lnSpc>
                <a:spcPct val="80000"/>
              </a:lnSpc>
              <a:spcBef>
                <a:spcPts val="0"/>
              </a:spcBef>
              <a:spcAft>
                <a:spcPts val="0"/>
              </a:spcAft>
              <a:buClr>
                <a:srgbClr val="FFFFFF"/>
              </a:buClr>
              <a:buSzPts val="9600"/>
              <a:buFont typeface="DM Sans"/>
              <a:buNone/>
              <a:defRPr i="0" sz="96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76" name="Google Shape;76;p9"/>
          <p:cNvSpPr txBox="1"/>
          <p:nvPr>
            <p:ph idx="2" type="body"/>
          </p:nvPr>
        </p:nvSpPr>
        <p:spPr>
          <a:xfrm>
            <a:off x="1209182" y="6753290"/>
            <a:ext cx="11318424" cy="615553"/>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EF8200"/>
              </a:buClr>
              <a:buSzPts val="4000"/>
              <a:buFont typeface="DM Sans"/>
              <a:buNone/>
              <a:defRPr i="0" sz="40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pic>
        <p:nvPicPr>
          <p:cNvPr descr="Frame 132x.png" id="77" name="Google Shape;77;p9"/>
          <p:cNvPicPr preferRelativeResize="0"/>
          <p:nvPr/>
        </p:nvPicPr>
        <p:blipFill rotWithShape="1">
          <a:blip r:embed="rId3">
            <a:alphaModFix/>
          </a:blip>
          <a:srcRect b="0" l="0" r="0" t="0"/>
          <a:stretch/>
        </p:blipFill>
        <p:spPr>
          <a:xfrm rot="5400000">
            <a:off x="14572301" y="1010510"/>
            <a:ext cx="2813261" cy="2813261"/>
          </a:xfrm>
          <a:prstGeom prst="rect">
            <a:avLst/>
          </a:prstGeom>
          <a:noFill/>
          <a:ln>
            <a:noFill/>
          </a:ln>
        </p:spPr>
      </p:pic>
      <p:sp>
        <p:nvSpPr>
          <p:cNvPr id="78" name="Google Shape;78;p9"/>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79" name="Google Shape;79;p9"/>
          <p:cNvSpPr/>
          <p:nvPr/>
        </p:nvSpPr>
        <p:spPr>
          <a:xfrm>
            <a:off x="1183823" y="-1494181"/>
            <a:ext cx="3512100" cy="44058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id="80" name="Google Shape;80;p9"/>
          <p:cNvPicPr preferRelativeResize="0"/>
          <p:nvPr/>
        </p:nvPicPr>
        <p:blipFill>
          <a:blip r:embed="rId4">
            <a:alphaModFix/>
          </a:blip>
          <a:stretch>
            <a:fillRect/>
          </a:stretch>
        </p:blipFill>
        <p:spPr>
          <a:xfrm>
            <a:off x="1799975" y="489575"/>
            <a:ext cx="2267000" cy="173135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 Light - Divider" showMasterSp="0">
  <p:cSld name="Light - Divider">
    <p:bg>
      <p:bgPr>
        <a:solidFill>
          <a:srgbClr val="FFFFFF"/>
        </a:solidFill>
      </p:bgPr>
    </p:bg>
    <p:spTree>
      <p:nvGrpSpPr>
        <p:cNvPr id="81" name="Shape 81"/>
        <p:cNvGrpSpPr/>
        <p:nvPr/>
      </p:nvGrpSpPr>
      <p:grpSpPr>
        <a:xfrm>
          <a:off x="0" y="0"/>
          <a:ext cx="0" cy="0"/>
          <a:chOff x="0" y="0"/>
          <a:chExt cx="0" cy="0"/>
        </a:xfrm>
      </p:grpSpPr>
      <p:pic>
        <p:nvPicPr>
          <p:cNvPr descr="img 32x.png" id="82" name="Google Shape;82;p10"/>
          <p:cNvPicPr preferRelativeResize="0"/>
          <p:nvPr/>
        </p:nvPicPr>
        <p:blipFill rotWithShape="1">
          <a:blip r:embed="rId2">
            <a:alphaModFix/>
          </a:blip>
          <a:srcRect b="0" l="0" r="0" t="0"/>
          <a:stretch/>
        </p:blipFill>
        <p:spPr>
          <a:xfrm>
            <a:off x="17129419" y="-800684"/>
            <a:ext cx="7298147" cy="15317367"/>
          </a:xfrm>
          <a:prstGeom prst="rect">
            <a:avLst/>
          </a:prstGeom>
          <a:noFill/>
          <a:ln>
            <a:noFill/>
          </a:ln>
        </p:spPr>
      </p:pic>
      <p:pic>
        <p:nvPicPr>
          <p:cNvPr descr="Frame 132x.png" id="83" name="Google Shape;83;p10"/>
          <p:cNvPicPr preferRelativeResize="0"/>
          <p:nvPr/>
        </p:nvPicPr>
        <p:blipFill rotWithShape="1">
          <a:blip r:embed="rId3">
            <a:alphaModFix/>
          </a:blip>
          <a:srcRect b="0" l="0" r="0" t="0"/>
          <a:stretch/>
        </p:blipFill>
        <p:spPr>
          <a:xfrm rot="5400000">
            <a:off x="14572301" y="1010510"/>
            <a:ext cx="2813261" cy="2813261"/>
          </a:xfrm>
          <a:prstGeom prst="rect">
            <a:avLst/>
          </a:prstGeom>
          <a:noFill/>
          <a:ln>
            <a:noFill/>
          </a:ln>
        </p:spPr>
      </p:pic>
      <p:sp>
        <p:nvSpPr>
          <p:cNvPr id="84" name="Google Shape;84;p10"/>
          <p:cNvSpPr txBox="1"/>
          <p:nvPr>
            <p:ph idx="1" type="body"/>
          </p:nvPr>
        </p:nvSpPr>
        <p:spPr>
          <a:xfrm>
            <a:off x="1209182" y="9219545"/>
            <a:ext cx="11318424" cy="1238159"/>
          </a:xfrm>
          <a:prstGeom prst="rect">
            <a:avLst/>
          </a:prstGeom>
          <a:noFill/>
          <a:ln>
            <a:noFill/>
          </a:ln>
        </p:spPr>
        <p:txBody>
          <a:bodyPr anchorCtr="0" anchor="ctr" bIns="0" lIns="0" spcFirstLastPara="1" rIns="0" wrap="square" tIns="0">
            <a:spAutoFit/>
          </a:bodyPr>
          <a:lstStyle>
            <a:lvl1pPr indent="-228600" lvl="0" marL="457200" marR="0" rtl="0" algn="l">
              <a:lnSpc>
                <a:spcPct val="80000"/>
              </a:lnSpc>
              <a:spcBef>
                <a:spcPts val="0"/>
              </a:spcBef>
              <a:spcAft>
                <a:spcPts val="0"/>
              </a:spcAft>
              <a:buClr>
                <a:srgbClr val="005FAA"/>
              </a:buClr>
              <a:buSzPts val="9600"/>
              <a:buFont typeface="DM Sans"/>
              <a:buNone/>
              <a:defRPr i="0" sz="96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85" name="Google Shape;85;p10"/>
          <p:cNvSpPr txBox="1"/>
          <p:nvPr>
            <p:ph idx="2" type="body"/>
          </p:nvPr>
        </p:nvSpPr>
        <p:spPr>
          <a:xfrm>
            <a:off x="1209182" y="6753290"/>
            <a:ext cx="11318424" cy="615553"/>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EF8200"/>
              </a:buClr>
              <a:buSzPts val="4000"/>
              <a:buFont typeface="DM Sans"/>
              <a:buNone/>
              <a:defRPr b="0" i="0" sz="40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86" name="Google Shape;86;p10"/>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87" name="Google Shape;87;p10"/>
          <p:cNvSpPr/>
          <p:nvPr/>
        </p:nvSpPr>
        <p:spPr>
          <a:xfrm>
            <a:off x="1183823" y="-1494181"/>
            <a:ext cx="3512100" cy="44058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id="88" name="Google Shape;88;p10"/>
          <p:cNvPicPr preferRelativeResize="0"/>
          <p:nvPr/>
        </p:nvPicPr>
        <p:blipFill>
          <a:blip r:embed="rId4">
            <a:alphaModFix/>
          </a:blip>
          <a:stretch>
            <a:fillRect/>
          </a:stretch>
        </p:blipFill>
        <p:spPr>
          <a:xfrm>
            <a:off x="1799975" y="489575"/>
            <a:ext cx="2267000" cy="173135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9.xml"/><Relationship Id="rId20" Type="http://schemas.openxmlformats.org/officeDocument/2006/relationships/slideLayout" Target="../slideLayouts/slideLayout19.xml"/><Relationship Id="rId42" Type="http://schemas.openxmlformats.org/officeDocument/2006/relationships/slideLayout" Target="../slideLayouts/slideLayout41.xml"/><Relationship Id="rId41" Type="http://schemas.openxmlformats.org/officeDocument/2006/relationships/slideLayout" Target="../slideLayouts/slideLayout40.xml"/><Relationship Id="rId22" Type="http://schemas.openxmlformats.org/officeDocument/2006/relationships/slideLayout" Target="../slideLayouts/slideLayout21.xml"/><Relationship Id="rId44" Type="http://schemas.openxmlformats.org/officeDocument/2006/relationships/slideLayout" Target="../slideLayouts/slideLayout43.xml"/><Relationship Id="rId21" Type="http://schemas.openxmlformats.org/officeDocument/2006/relationships/slideLayout" Target="../slideLayouts/slideLayout20.xml"/><Relationship Id="rId43" Type="http://schemas.openxmlformats.org/officeDocument/2006/relationships/slideLayout" Target="../slideLayouts/slideLayout42.xml"/><Relationship Id="rId24" Type="http://schemas.openxmlformats.org/officeDocument/2006/relationships/slideLayout" Target="../slideLayouts/slideLayout23.xml"/><Relationship Id="rId46" Type="http://schemas.openxmlformats.org/officeDocument/2006/relationships/slideLayout" Target="../slideLayouts/slideLayout45.xml"/><Relationship Id="rId23" Type="http://schemas.openxmlformats.org/officeDocument/2006/relationships/slideLayout" Target="../slideLayouts/slideLayout22.xml"/><Relationship Id="rId45" Type="http://schemas.openxmlformats.org/officeDocument/2006/relationships/slideLayout" Target="../slideLayouts/slideLayout44.xml"/><Relationship Id="rId1" Type="http://schemas.openxmlformats.org/officeDocument/2006/relationships/image" Target="../media/image6.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47" Type="http://schemas.openxmlformats.org/officeDocument/2006/relationships/theme" Target="../theme/theme1.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11" Type="http://schemas.openxmlformats.org/officeDocument/2006/relationships/slideLayout" Target="../slideLayouts/slideLayout10.xml"/><Relationship Id="rId33" Type="http://schemas.openxmlformats.org/officeDocument/2006/relationships/slideLayout" Target="../slideLayouts/slideLayout32.xml"/><Relationship Id="rId10" Type="http://schemas.openxmlformats.org/officeDocument/2006/relationships/slideLayout" Target="../slideLayouts/slideLayout9.xml"/><Relationship Id="rId32" Type="http://schemas.openxmlformats.org/officeDocument/2006/relationships/slideLayout" Target="../slideLayouts/slideLayout31.xml"/><Relationship Id="rId13" Type="http://schemas.openxmlformats.org/officeDocument/2006/relationships/slideLayout" Target="../slideLayouts/slideLayout12.xml"/><Relationship Id="rId35" Type="http://schemas.openxmlformats.org/officeDocument/2006/relationships/slideLayout" Target="../slideLayouts/slideLayout34.xml"/><Relationship Id="rId12" Type="http://schemas.openxmlformats.org/officeDocument/2006/relationships/slideLayout" Target="../slideLayouts/slideLayout11.xml"/><Relationship Id="rId34" Type="http://schemas.openxmlformats.org/officeDocument/2006/relationships/slideLayout" Target="../slideLayouts/slideLayout33.xml"/><Relationship Id="rId15" Type="http://schemas.openxmlformats.org/officeDocument/2006/relationships/slideLayout" Target="../slideLayouts/slideLayout14.xml"/><Relationship Id="rId37" Type="http://schemas.openxmlformats.org/officeDocument/2006/relationships/slideLayout" Target="../slideLayouts/slideLayout36.xml"/><Relationship Id="rId14" Type="http://schemas.openxmlformats.org/officeDocument/2006/relationships/slideLayout" Target="../slideLayouts/slideLayout13.xml"/><Relationship Id="rId36" Type="http://schemas.openxmlformats.org/officeDocument/2006/relationships/slideLayout" Target="../slideLayouts/slideLayout35.xml"/><Relationship Id="rId17" Type="http://schemas.openxmlformats.org/officeDocument/2006/relationships/slideLayout" Target="../slideLayouts/slideLayout16.xml"/><Relationship Id="rId39" Type="http://schemas.openxmlformats.org/officeDocument/2006/relationships/slideLayout" Target="../slideLayouts/slideLayout38.xml"/><Relationship Id="rId16" Type="http://schemas.openxmlformats.org/officeDocument/2006/relationships/slideLayout" Target="../slideLayouts/slideLayout15.xml"/><Relationship Id="rId38" Type="http://schemas.openxmlformats.org/officeDocument/2006/relationships/slideLayout" Target="../slideLayouts/slideLayout37.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1"/>
          <p:cNvSpPr/>
          <p:nvPr/>
        </p:nvSpPr>
        <p:spPr>
          <a:xfrm>
            <a:off x="313398" y="-641338"/>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sp>
        <p:nvSpPr>
          <p:cNvPr id="7" name="Google Shape;7;p1"/>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marR="0" rtl="0" algn="l">
              <a:lnSpc>
                <a:spcPct val="100000"/>
              </a:lnSpc>
              <a:spcBef>
                <a:spcPts val="0"/>
              </a:spcBef>
              <a:spcAft>
                <a:spcPts val="0"/>
              </a:spcAft>
              <a:buClr>
                <a:srgbClr val="005FAA"/>
              </a:buClr>
              <a:buSzPts val="5400"/>
              <a:buFont typeface="DM Sans"/>
              <a:buNone/>
              <a:defRPr i="0" sz="5400" u="none" cap="none" strike="noStrike">
                <a:solidFill>
                  <a:srgbClr val="005FAA"/>
                </a:solidFill>
                <a:latin typeface="DM Sans"/>
                <a:ea typeface="DM Sans"/>
                <a:cs typeface="DM Sans"/>
                <a:sym typeface="DM Sans"/>
              </a:defRPr>
            </a:lvl1pPr>
            <a:lvl2pPr lvl="1"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2pPr>
            <a:lvl3pPr lvl="2"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3pPr>
            <a:lvl4pPr lvl="3"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4pPr>
            <a:lvl5pPr lvl="4"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5pPr>
            <a:lvl6pPr lvl="5"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6pPr>
            <a:lvl7pPr lvl="6"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7pPr>
            <a:lvl8pPr lvl="7"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8pPr>
            <a:lvl9pPr lvl="8"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9pPr>
          </a:lstStyle>
          <a:p/>
        </p:txBody>
      </p:sp>
      <p:sp>
        <p:nvSpPr>
          <p:cNvPr id="8" name="Google Shape;8;p1"/>
          <p:cNvSpPr txBox="1"/>
          <p:nvPr/>
        </p:nvSpPr>
        <p:spPr>
          <a:xfrm>
            <a:off x="20960202" y="13036989"/>
            <a:ext cx="2287815" cy="338554"/>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EF8200"/>
              </a:buClr>
              <a:buSzPts val="2200"/>
              <a:buFont typeface="DM Sans"/>
              <a:buNone/>
            </a:pPr>
            <a:r>
              <a:rPr b="0" i="0" lang="en" sz="2200" u="none" cap="none" strike="noStrike">
                <a:solidFill>
                  <a:srgbClr val="EF8200"/>
                </a:solidFill>
                <a:latin typeface="DM Sans"/>
                <a:ea typeface="DM Sans"/>
                <a:cs typeface="DM Sans"/>
                <a:sym typeface="DM Sans"/>
              </a:rPr>
              <a:t>www.egi.eu  |</a:t>
            </a:r>
            <a:endParaRPr/>
          </a:p>
        </p:txBody>
      </p:sp>
      <p:sp>
        <p:nvSpPr>
          <p:cNvPr id="9" name="Google Shape;9;p1"/>
          <p:cNvSpPr txBox="1"/>
          <p:nvPr>
            <p:ph idx="11" type="ftr"/>
          </p:nvPr>
        </p:nvSpPr>
        <p:spPr>
          <a:xfrm>
            <a:off x="8077200" y="12712700"/>
            <a:ext cx="8229600" cy="73025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88888C"/>
              </a:buClr>
              <a:buSzPts val="1200"/>
              <a:buFont typeface="DM Sans"/>
              <a:buNone/>
              <a:defRPr b="1" i="0" sz="1200" u="none" cap="none" strike="noStrike">
                <a:solidFill>
                  <a:srgbClr val="88888C"/>
                </a:solidFill>
                <a:latin typeface="DM Sans"/>
                <a:ea typeface="DM Sans"/>
                <a:cs typeface="DM Sans"/>
                <a:sym typeface="DM Sans"/>
              </a:defRPr>
            </a:lvl1pPr>
            <a:lvl2pPr lvl="1" marR="0" rtl="0" algn="ctr">
              <a:lnSpc>
                <a:spcPct val="100000"/>
              </a:lnSpc>
              <a:spcBef>
                <a:spcPts val="0"/>
              </a:spcBef>
              <a:spcAft>
                <a:spcPts val="0"/>
              </a:spcAft>
              <a:buClr>
                <a:srgbClr val="5E5E5E"/>
              </a:buClr>
              <a:buSzPts val="2400"/>
              <a:buFont typeface="DM Sans"/>
              <a:buNone/>
              <a:defRPr b="1" i="0" sz="2400" u="none" cap="none" strike="noStrike">
                <a:solidFill>
                  <a:srgbClr val="5E5E5E"/>
                </a:solidFill>
                <a:latin typeface="DM Sans"/>
                <a:ea typeface="DM Sans"/>
                <a:cs typeface="DM Sans"/>
                <a:sym typeface="DM Sans"/>
              </a:defRPr>
            </a:lvl2pPr>
            <a:lvl3pPr lvl="2" marR="0" rtl="0" algn="ctr">
              <a:lnSpc>
                <a:spcPct val="100000"/>
              </a:lnSpc>
              <a:spcBef>
                <a:spcPts val="0"/>
              </a:spcBef>
              <a:spcAft>
                <a:spcPts val="0"/>
              </a:spcAft>
              <a:buClr>
                <a:srgbClr val="5E5E5E"/>
              </a:buClr>
              <a:buSzPts val="2400"/>
              <a:buFont typeface="DM Sans"/>
              <a:buNone/>
              <a:defRPr b="1" i="0" sz="2400" u="none" cap="none" strike="noStrike">
                <a:solidFill>
                  <a:srgbClr val="5E5E5E"/>
                </a:solidFill>
                <a:latin typeface="DM Sans"/>
                <a:ea typeface="DM Sans"/>
                <a:cs typeface="DM Sans"/>
                <a:sym typeface="DM Sans"/>
              </a:defRPr>
            </a:lvl3pPr>
            <a:lvl4pPr lvl="3" marR="0" rtl="0" algn="ctr">
              <a:lnSpc>
                <a:spcPct val="100000"/>
              </a:lnSpc>
              <a:spcBef>
                <a:spcPts val="0"/>
              </a:spcBef>
              <a:spcAft>
                <a:spcPts val="0"/>
              </a:spcAft>
              <a:buClr>
                <a:srgbClr val="5E5E5E"/>
              </a:buClr>
              <a:buSzPts val="2400"/>
              <a:buFont typeface="DM Sans"/>
              <a:buNone/>
              <a:defRPr b="1" i="0" sz="2400" u="none" cap="none" strike="noStrike">
                <a:solidFill>
                  <a:srgbClr val="5E5E5E"/>
                </a:solidFill>
                <a:latin typeface="DM Sans"/>
                <a:ea typeface="DM Sans"/>
                <a:cs typeface="DM Sans"/>
                <a:sym typeface="DM Sans"/>
              </a:defRPr>
            </a:lvl4pPr>
            <a:lvl5pPr lvl="4" marR="0" rtl="0" algn="ctr">
              <a:lnSpc>
                <a:spcPct val="100000"/>
              </a:lnSpc>
              <a:spcBef>
                <a:spcPts val="0"/>
              </a:spcBef>
              <a:spcAft>
                <a:spcPts val="0"/>
              </a:spcAft>
              <a:buClr>
                <a:srgbClr val="5E5E5E"/>
              </a:buClr>
              <a:buSzPts val="2400"/>
              <a:buFont typeface="DM Sans"/>
              <a:buNone/>
              <a:defRPr b="1" i="0" sz="2400" u="none" cap="none" strike="noStrike">
                <a:solidFill>
                  <a:srgbClr val="5E5E5E"/>
                </a:solidFill>
                <a:latin typeface="DM Sans"/>
                <a:ea typeface="DM Sans"/>
                <a:cs typeface="DM Sans"/>
                <a:sym typeface="DM Sans"/>
              </a:defRPr>
            </a:lvl5pPr>
            <a:lvl6pPr lvl="5" marR="0" rtl="0" algn="ctr">
              <a:lnSpc>
                <a:spcPct val="100000"/>
              </a:lnSpc>
              <a:spcBef>
                <a:spcPts val="0"/>
              </a:spcBef>
              <a:spcAft>
                <a:spcPts val="0"/>
              </a:spcAft>
              <a:buClr>
                <a:srgbClr val="5E5E5E"/>
              </a:buClr>
              <a:buSzPts val="2400"/>
              <a:buFont typeface="DM Sans"/>
              <a:buNone/>
              <a:defRPr b="1" i="0" sz="2400" u="none" cap="none" strike="noStrike">
                <a:solidFill>
                  <a:srgbClr val="5E5E5E"/>
                </a:solidFill>
                <a:latin typeface="DM Sans"/>
                <a:ea typeface="DM Sans"/>
                <a:cs typeface="DM Sans"/>
                <a:sym typeface="DM Sans"/>
              </a:defRPr>
            </a:lvl6pPr>
            <a:lvl7pPr lvl="6" marR="0" rtl="0" algn="ctr">
              <a:lnSpc>
                <a:spcPct val="100000"/>
              </a:lnSpc>
              <a:spcBef>
                <a:spcPts val="0"/>
              </a:spcBef>
              <a:spcAft>
                <a:spcPts val="0"/>
              </a:spcAft>
              <a:buClr>
                <a:srgbClr val="5E5E5E"/>
              </a:buClr>
              <a:buSzPts val="2400"/>
              <a:buFont typeface="DM Sans"/>
              <a:buNone/>
              <a:defRPr b="1" i="0" sz="2400" u="none" cap="none" strike="noStrike">
                <a:solidFill>
                  <a:srgbClr val="5E5E5E"/>
                </a:solidFill>
                <a:latin typeface="DM Sans"/>
                <a:ea typeface="DM Sans"/>
                <a:cs typeface="DM Sans"/>
                <a:sym typeface="DM Sans"/>
              </a:defRPr>
            </a:lvl7pPr>
            <a:lvl8pPr lvl="7" marR="0" rtl="0" algn="ctr">
              <a:lnSpc>
                <a:spcPct val="100000"/>
              </a:lnSpc>
              <a:spcBef>
                <a:spcPts val="0"/>
              </a:spcBef>
              <a:spcAft>
                <a:spcPts val="0"/>
              </a:spcAft>
              <a:buClr>
                <a:srgbClr val="5E5E5E"/>
              </a:buClr>
              <a:buSzPts val="2400"/>
              <a:buFont typeface="DM Sans"/>
              <a:buNone/>
              <a:defRPr b="1" i="0" sz="2400" u="none" cap="none" strike="noStrike">
                <a:solidFill>
                  <a:srgbClr val="5E5E5E"/>
                </a:solidFill>
                <a:latin typeface="DM Sans"/>
                <a:ea typeface="DM Sans"/>
                <a:cs typeface="DM Sans"/>
                <a:sym typeface="DM Sans"/>
              </a:defRPr>
            </a:lvl8pPr>
            <a:lvl9pPr lvl="8" marR="0" rtl="0" algn="ctr">
              <a:lnSpc>
                <a:spcPct val="100000"/>
              </a:lnSpc>
              <a:spcBef>
                <a:spcPts val="0"/>
              </a:spcBef>
              <a:spcAft>
                <a:spcPts val="0"/>
              </a:spcAft>
              <a:buClr>
                <a:srgbClr val="5E5E5E"/>
              </a:buClr>
              <a:buSzPts val="2400"/>
              <a:buFont typeface="DM Sans"/>
              <a:buNone/>
              <a:defRPr b="1" i="0" sz="2400" u="none" cap="none" strike="noStrike">
                <a:solidFill>
                  <a:srgbClr val="5E5E5E"/>
                </a:solidFill>
                <a:latin typeface="DM Sans"/>
                <a:ea typeface="DM Sans"/>
                <a:cs typeface="DM Sans"/>
                <a:sym typeface="DM Sans"/>
              </a:defRPr>
            </a:lvl9pPr>
          </a:lstStyle>
          <a:p/>
        </p:txBody>
      </p:sp>
      <p:sp>
        <p:nvSpPr>
          <p:cNvPr id="10" name="Google Shape;10;p1"/>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marR="0" rt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rt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rt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rt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rt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rt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rt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rt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rt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pic>
        <p:nvPicPr>
          <p:cNvPr id="11" name="Google Shape;11;p1"/>
          <p:cNvPicPr preferRelativeResize="0"/>
          <p:nvPr/>
        </p:nvPicPr>
        <p:blipFill>
          <a:blip r:embed="rId1">
            <a:alphaModFix/>
          </a:blip>
          <a:stretch>
            <a:fillRect/>
          </a:stretch>
        </p:blipFill>
        <p:spPr>
          <a:xfrm>
            <a:off x="638100" y="471123"/>
            <a:ext cx="1276649" cy="975006"/>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 id="2147483685" r:id="rId39"/>
    <p:sldLayoutId id="2147483686" r:id="rId40"/>
    <p:sldLayoutId id="2147483687" r:id="rId41"/>
    <p:sldLayoutId id="2147483688" r:id="rId42"/>
    <p:sldLayoutId id="2147483689" r:id="rId43"/>
    <p:sldLayoutId id="2147483690" r:id="rId44"/>
    <p:sldLayoutId id="2147483691" r:id="rId45"/>
    <p:sldLayoutId id="2147483692" r:id="rId4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9.png"/><Relationship Id="rId4" Type="http://schemas.openxmlformats.org/officeDocument/2006/relationships/image" Target="../media/image31.png"/><Relationship Id="rId5"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1.xml"/><Relationship Id="rId3" Type="http://schemas.openxmlformats.org/officeDocument/2006/relationships/image" Target="../media/image64.png"/><Relationship Id="rId4" Type="http://schemas.openxmlformats.org/officeDocument/2006/relationships/image" Target="../media/image65.png"/><Relationship Id="rId9" Type="http://schemas.openxmlformats.org/officeDocument/2006/relationships/image" Target="../media/image71.png"/><Relationship Id="rId5" Type="http://schemas.openxmlformats.org/officeDocument/2006/relationships/image" Target="../media/image67.png"/><Relationship Id="rId6" Type="http://schemas.openxmlformats.org/officeDocument/2006/relationships/image" Target="../media/image69.png"/><Relationship Id="rId7" Type="http://schemas.openxmlformats.org/officeDocument/2006/relationships/image" Target="../media/image68.png"/><Relationship Id="rId8" Type="http://schemas.openxmlformats.org/officeDocument/2006/relationships/image" Target="../media/image70.png"/><Relationship Id="rId11" Type="http://schemas.openxmlformats.org/officeDocument/2006/relationships/image" Target="../media/image74.png"/><Relationship Id="rId10" Type="http://schemas.openxmlformats.org/officeDocument/2006/relationships/image" Target="../media/image73.png"/><Relationship Id="rId12" Type="http://schemas.openxmlformats.org/officeDocument/2006/relationships/image" Target="../media/image7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2.xml"/><Relationship Id="rId3" Type="http://schemas.openxmlformats.org/officeDocument/2006/relationships/hyperlink" Target="https://goc.egi.eu/" TargetMode="External"/><Relationship Id="rId4" Type="http://schemas.openxmlformats.org/officeDocument/2006/relationships/image" Target="../media/image78.png"/><Relationship Id="rId5" Type="http://schemas.openxmlformats.org/officeDocument/2006/relationships/hyperlink" Target="https://goc.egi.eu/portal/index.php?Page_Type=Site&amp;id=688" TargetMode="External"/><Relationship Id="rId6" Type="http://schemas.openxmlformats.org/officeDocument/2006/relationships/hyperlink" Target="https://goc.egi.eu/portal/index.php?Page_Type=Site&amp;id=284" TargetMode="External"/><Relationship Id="rId7" Type="http://schemas.openxmlformats.org/officeDocument/2006/relationships/hyperlink" Target="https://goc.egi.eu/portal/index.php?Page_Type=Site&amp;id=1925" TargetMode="External"/><Relationship Id="rId8" Type="http://schemas.openxmlformats.org/officeDocument/2006/relationships/hyperlink" Target="https://goc.egi.eu/portal/index.php?Page_Type=Site&amp;id=46"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75.png"/><Relationship Id="rId4" Type="http://schemas.openxmlformats.org/officeDocument/2006/relationships/image" Target="../media/image77.png"/><Relationship Id="rId9" Type="http://schemas.openxmlformats.org/officeDocument/2006/relationships/image" Target="../media/image81.png"/><Relationship Id="rId5" Type="http://schemas.openxmlformats.org/officeDocument/2006/relationships/image" Target="../media/image80.png"/><Relationship Id="rId6" Type="http://schemas.openxmlformats.org/officeDocument/2006/relationships/image" Target="../media/image79.png"/><Relationship Id="rId7" Type="http://schemas.openxmlformats.org/officeDocument/2006/relationships/image" Target="../media/image82.png"/><Relationship Id="rId8" Type="http://schemas.openxmlformats.org/officeDocument/2006/relationships/image" Target="../media/image84.png"/><Relationship Id="rId11" Type="http://schemas.openxmlformats.org/officeDocument/2006/relationships/image" Target="../media/image83.png"/><Relationship Id="rId10" Type="http://schemas.openxmlformats.org/officeDocument/2006/relationships/image" Target="../media/image87.png"/><Relationship Id="rId13" Type="http://schemas.openxmlformats.org/officeDocument/2006/relationships/image" Target="../media/image86.png"/><Relationship Id="rId12" Type="http://schemas.openxmlformats.org/officeDocument/2006/relationships/image" Target="../media/image85.png"/><Relationship Id="rId15" Type="http://schemas.openxmlformats.org/officeDocument/2006/relationships/image" Target="../media/image90.png"/><Relationship Id="rId14" Type="http://schemas.openxmlformats.org/officeDocument/2006/relationships/image" Target="../media/image8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75.png"/><Relationship Id="rId4" Type="http://schemas.openxmlformats.org/officeDocument/2006/relationships/image" Target="../media/image89.png"/><Relationship Id="rId9" Type="http://schemas.openxmlformats.org/officeDocument/2006/relationships/image" Target="../media/image91.png"/><Relationship Id="rId5" Type="http://schemas.openxmlformats.org/officeDocument/2006/relationships/image" Target="../media/image84.png"/><Relationship Id="rId6" Type="http://schemas.openxmlformats.org/officeDocument/2006/relationships/image" Target="../media/image83.png"/><Relationship Id="rId7" Type="http://schemas.openxmlformats.org/officeDocument/2006/relationships/image" Target="../media/image86.png"/><Relationship Id="rId8" Type="http://schemas.openxmlformats.org/officeDocument/2006/relationships/image" Target="../media/image93.png"/><Relationship Id="rId11" Type="http://schemas.openxmlformats.org/officeDocument/2006/relationships/image" Target="../media/image94.png"/><Relationship Id="rId10" Type="http://schemas.openxmlformats.org/officeDocument/2006/relationships/image" Target="../media/image9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02.png"/><Relationship Id="rId4" Type="http://schemas.openxmlformats.org/officeDocument/2006/relationships/hyperlink" Target="http://www.nature.com/news/2011/111005/full/478026a.html" TargetMode="External"/><Relationship Id="rId5" Type="http://schemas.openxmlformats.org/officeDocument/2006/relationships/hyperlink" Target="https://theconversation.com/open-access-and-the-looming-crisis-in-science-14950" TargetMode="External"/><Relationship Id="rId6" Type="http://schemas.openxmlformats.org/officeDocument/2006/relationships/image" Target="../media/image10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9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05.png"/><Relationship Id="rId4" Type="http://schemas.openxmlformats.org/officeDocument/2006/relationships/hyperlink" Target="https://zenodo.org/records/11128540"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92.png"/><Relationship Id="rId4" Type="http://schemas.openxmlformats.org/officeDocument/2006/relationships/image" Target="../media/image95.png"/><Relationship Id="rId9" Type="http://schemas.openxmlformats.org/officeDocument/2006/relationships/image" Target="../media/image106.png"/><Relationship Id="rId5" Type="http://schemas.openxmlformats.org/officeDocument/2006/relationships/image" Target="../media/image100.png"/><Relationship Id="rId6" Type="http://schemas.openxmlformats.org/officeDocument/2006/relationships/image" Target="../media/image99.png"/><Relationship Id="rId7" Type="http://schemas.openxmlformats.org/officeDocument/2006/relationships/image" Target="../media/image97.png"/><Relationship Id="rId8" Type="http://schemas.openxmlformats.org/officeDocument/2006/relationships/image" Target="../media/image104.png"/><Relationship Id="rId11" Type="http://schemas.openxmlformats.org/officeDocument/2006/relationships/image" Target="../media/image107.png"/><Relationship Id="rId10" Type="http://schemas.openxmlformats.org/officeDocument/2006/relationships/image" Target="../media/image101.png"/><Relationship Id="rId13" Type="http://schemas.openxmlformats.org/officeDocument/2006/relationships/image" Target="../media/image109.png"/><Relationship Id="rId12" Type="http://schemas.openxmlformats.org/officeDocument/2006/relationships/image" Target="../media/image108.png"/><Relationship Id="rId14" Type="http://schemas.openxmlformats.org/officeDocument/2006/relationships/image" Target="../media/image1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1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6.xml"/><Relationship Id="rId3" Type="http://schemas.openxmlformats.org/officeDocument/2006/relationships/image" Target="../media/image115.png"/><Relationship Id="rId4" Type="http://schemas.openxmlformats.org/officeDocument/2006/relationships/image" Target="../media/image114.png"/><Relationship Id="rId5" Type="http://schemas.openxmlformats.org/officeDocument/2006/relationships/image" Target="../media/image121.png"/><Relationship Id="rId6" Type="http://schemas.openxmlformats.org/officeDocument/2006/relationships/image" Target="../media/image119.png"/><Relationship Id="rId7" Type="http://schemas.openxmlformats.org/officeDocument/2006/relationships/image" Target="../media/image112.png"/><Relationship Id="rId8" Type="http://schemas.openxmlformats.org/officeDocument/2006/relationships/image" Target="../media/image1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8.xml"/><Relationship Id="rId3" Type="http://schemas.openxmlformats.org/officeDocument/2006/relationships/image" Target="../media/image122.png"/><Relationship Id="rId4" Type="http://schemas.openxmlformats.org/officeDocument/2006/relationships/image" Target="../media/image11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9.xml"/><Relationship Id="rId3" Type="http://schemas.openxmlformats.org/officeDocument/2006/relationships/image" Target="../media/image1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xml"/><Relationship Id="rId3" Type="http://schemas.openxmlformats.org/officeDocument/2006/relationships/image" Target="../media/image20.jpg"/><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0.xml"/><Relationship Id="rId3" Type="http://schemas.openxmlformats.org/officeDocument/2006/relationships/image" Target="../media/image1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1.xml"/><Relationship Id="rId3" Type="http://schemas.openxmlformats.org/officeDocument/2006/relationships/image" Target="../media/image25.png"/><Relationship Id="rId4" Type="http://schemas.openxmlformats.org/officeDocument/2006/relationships/hyperlink" Target="https://www.egi.eu/services/research/" TargetMode="External"/><Relationship Id="rId5" Type="http://schemas.openxmlformats.org/officeDocument/2006/relationships/hyperlink" Target="https://docs.egi.eu/"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113.png"/><Relationship Id="rId4" Type="http://schemas.openxmlformats.org/officeDocument/2006/relationships/image" Target="../media/image11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hyperlink" Target="https://zenodo.org/records/11317576"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xml"/><Relationship Id="rId3" Type="http://schemas.openxmlformats.org/officeDocument/2006/relationships/image" Target="../media/image24.png"/><Relationship Id="rId4" Type="http://schemas.openxmlformats.org/officeDocument/2006/relationships/image" Target="../media/image27.png"/><Relationship Id="rId5"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9.png"/><Relationship Id="rId4" Type="http://schemas.openxmlformats.org/officeDocument/2006/relationships/image" Target="../media/image31.png"/><Relationship Id="rId5"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7.xml"/><Relationship Id="rId3" Type="http://schemas.openxmlformats.org/officeDocument/2006/relationships/image" Target="../media/image25.png"/><Relationship Id="rId4" Type="http://schemas.openxmlformats.org/officeDocument/2006/relationships/hyperlink" Target="https://www.egi.eu/services/research/" TargetMode="External"/><Relationship Id="rId5" Type="http://schemas.openxmlformats.org/officeDocument/2006/relationships/hyperlink" Target="https://docs.egi.eu/"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8.xml"/><Relationship Id="rId3" Type="http://schemas.openxmlformats.org/officeDocument/2006/relationships/image" Target="../media/image28.png"/><Relationship Id="rId4" Type="http://schemas.openxmlformats.org/officeDocument/2006/relationships/image" Target="../media/image33.png"/><Relationship Id="rId9" Type="http://schemas.openxmlformats.org/officeDocument/2006/relationships/image" Target="../media/image38.png"/><Relationship Id="rId5" Type="http://schemas.openxmlformats.org/officeDocument/2006/relationships/image" Target="../media/image41.png"/><Relationship Id="rId6" Type="http://schemas.openxmlformats.org/officeDocument/2006/relationships/image" Target="../media/image35.jpg"/><Relationship Id="rId7" Type="http://schemas.openxmlformats.org/officeDocument/2006/relationships/image" Target="../media/image37.png"/><Relationship Id="rId8" Type="http://schemas.openxmlformats.org/officeDocument/2006/relationships/image" Target="../media/image46.png"/><Relationship Id="rId11" Type="http://schemas.openxmlformats.org/officeDocument/2006/relationships/image" Target="../media/image39.png"/><Relationship Id="rId10" Type="http://schemas.openxmlformats.org/officeDocument/2006/relationships/image" Target="../media/image40.png"/><Relationship Id="rId13" Type="http://schemas.openxmlformats.org/officeDocument/2006/relationships/image" Target="../media/image42.png"/><Relationship Id="rId12" Type="http://schemas.openxmlformats.org/officeDocument/2006/relationships/image" Target="../media/image45.png"/><Relationship Id="rId15" Type="http://schemas.openxmlformats.org/officeDocument/2006/relationships/image" Target="../media/image48.jpg"/><Relationship Id="rId14" Type="http://schemas.openxmlformats.org/officeDocument/2006/relationships/image" Target="../media/image4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9.xml"/><Relationship Id="rId3" Type="http://schemas.openxmlformats.org/officeDocument/2006/relationships/image" Target="../media/image47.png"/><Relationship Id="rId4" Type="http://schemas.openxmlformats.org/officeDocument/2006/relationships/image" Target="../media/image51.png"/><Relationship Id="rId9" Type="http://schemas.openxmlformats.org/officeDocument/2006/relationships/image" Target="../media/image53.png"/><Relationship Id="rId5" Type="http://schemas.openxmlformats.org/officeDocument/2006/relationships/image" Target="../media/image50.png"/><Relationship Id="rId6" Type="http://schemas.openxmlformats.org/officeDocument/2006/relationships/image" Target="../media/image49.png"/><Relationship Id="rId7" Type="http://schemas.openxmlformats.org/officeDocument/2006/relationships/image" Target="../media/image54.png"/><Relationship Id="rId8" Type="http://schemas.openxmlformats.org/officeDocument/2006/relationships/image" Target="../media/image52.png"/><Relationship Id="rId11" Type="http://schemas.openxmlformats.org/officeDocument/2006/relationships/image" Target="../media/image58.png"/><Relationship Id="rId10" Type="http://schemas.openxmlformats.org/officeDocument/2006/relationships/image" Target="../media/image55.png"/><Relationship Id="rId13" Type="http://schemas.openxmlformats.org/officeDocument/2006/relationships/image" Target="../media/image62.png"/><Relationship Id="rId12" Type="http://schemas.openxmlformats.org/officeDocument/2006/relationships/image" Target="../media/image28.png"/><Relationship Id="rId15" Type="http://schemas.openxmlformats.org/officeDocument/2006/relationships/image" Target="../media/image60.png"/><Relationship Id="rId14" Type="http://schemas.openxmlformats.org/officeDocument/2006/relationships/image" Target="../media/image57.png"/><Relationship Id="rId16"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47"/>
          <p:cNvSpPr txBox="1"/>
          <p:nvPr>
            <p:ph idx="2" type="body"/>
          </p:nvPr>
        </p:nvSpPr>
        <p:spPr>
          <a:xfrm>
            <a:off x="1079500" y="4792773"/>
            <a:ext cx="23063400" cy="4443300"/>
          </a:xfrm>
          <a:prstGeom prst="rect">
            <a:avLst/>
          </a:prstGeom>
        </p:spPr>
        <p:txBody>
          <a:bodyPr anchorCtr="0" anchor="ctr" bIns="50800" lIns="50800" spcFirstLastPara="1" rIns="50800" wrap="square" tIns="50800">
            <a:spAutoFit/>
          </a:bodyPr>
          <a:lstStyle/>
          <a:p>
            <a:pPr indent="0" lvl="0" marL="0" rtl="0" algn="l">
              <a:spcBef>
                <a:spcPts val="0"/>
              </a:spcBef>
              <a:spcAft>
                <a:spcPts val="0"/>
              </a:spcAft>
              <a:buNone/>
            </a:pPr>
            <a:r>
              <a:rPr lang="en"/>
              <a:t>R</a:t>
            </a:r>
            <a:r>
              <a:rPr lang="en"/>
              <a:t>esults of the EGI-KISTI </a:t>
            </a:r>
            <a:br>
              <a:rPr lang="en"/>
            </a:br>
            <a:r>
              <a:rPr lang="en"/>
              <a:t>joint research project</a:t>
            </a:r>
            <a:endParaRPr/>
          </a:p>
          <a:p>
            <a:pPr indent="0" lvl="0" marL="0" rtl="0" algn="l">
              <a:spcBef>
                <a:spcPts val="0"/>
              </a:spcBef>
              <a:spcAft>
                <a:spcPts val="0"/>
              </a:spcAft>
              <a:buNone/>
            </a:pPr>
            <a:r>
              <a:t/>
            </a:r>
            <a:endParaRPr/>
          </a:p>
        </p:txBody>
      </p:sp>
      <p:sp>
        <p:nvSpPr>
          <p:cNvPr id="560" name="Google Shape;560;p47"/>
          <p:cNvSpPr txBox="1"/>
          <p:nvPr>
            <p:ph idx="3" type="body"/>
          </p:nvPr>
        </p:nvSpPr>
        <p:spPr>
          <a:xfrm>
            <a:off x="1209182" y="10729563"/>
            <a:ext cx="11318400" cy="738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Gergely Sipos</a:t>
            </a:r>
            <a:endParaRPr/>
          </a:p>
        </p:txBody>
      </p:sp>
      <p:sp>
        <p:nvSpPr>
          <p:cNvPr id="561" name="Google Shape;561;p47"/>
          <p:cNvSpPr txBox="1"/>
          <p:nvPr>
            <p:ph idx="4" type="body"/>
          </p:nvPr>
        </p:nvSpPr>
        <p:spPr>
          <a:xfrm>
            <a:off x="1209182" y="11648613"/>
            <a:ext cx="11318400" cy="1231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solidFill>
                  <a:schemeClr val="lt1"/>
                </a:solidFill>
              </a:rPr>
              <a:t>Head of Services, Solutions, Support</a:t>
            </a:r>
            <a:endParaRPr>
              <a:solidFill>
                <a:schemeClr val="lt1"/>
              </a:solidFill>
            </a:endParaRPr>
          </a:p>
          <a:p>
            <a:pPr indent="0" lvl="0" marL="0" rtl="0" algn="l">
              <a:spcBef>
                <a:spcPts val="0"/>
              </a:spcBef>
              <a:spcAft>
                <a:spcPts val="0"/>
              </a:spcAft>
              <a:buNone/>
            </a:pPr>
            <a:r>
              <a:rPr lang="en">
                <a:solidFill>
                  <a:schemeClr val="lt1"/>
                </a:solidFill>
              </a:rPr>
              <a:t>EGI Foundation </a:t>
            </a:r>
            <a:endParaRPr>
              <a:solidFill>
                <a:schemeClr val="lt1"/>
              </a:solidFill>
            </a:endParaRPr>
          </a:p>
        </p:txBody>
      </p:sp>
      <p:sp>
        <p:nvSpPr>
          <p:cNvPr id="562" name="Google Shape;562;p47"/>
          <p:cNvSpPr txBox="1"/>
          <p:nvPr>
            <p:ph idx="6" type="body"/>
          </p:nvPr>
        </p:nvSpPr>
        <p:spPr>
          <a:xfrm>
            <a:off x="15133505" y="11877213"/>
            <a:ext cx="8124300" cy="1231500"/>
          </a:xfrm>
          <a:prstGeom prst="rect">
            <a:avLst/>
          </a:prstGeom>
        </p:spPr>
        <p:txBody>
          <a:bodyPr anchorCtr="0" anchor="t" bIns="0" lIns="0" spcFirstLastPara="1" rIns="0" wrap="square" tIns="0">
            <a:spAutoFit/>
          </a:bodyPr>
          <a:lstStyle/>
          <a:p>
            <a:pPr indent="0" lvl="0" marL="0" rtl="0" algn="r">
              <a:spcBef>
                <a:spcPts val="0"/>
              </a:spcBef>
              <a:spcAft>
                <a:spcPts val="0"/>
              </a:spcAft>
              <a:buNone/>
            </a:pPr>
            <a:r>
              <a:rPr lang="en"/>
              <a:t>15 October 2024</a:t>
            </a:r>
            <a:endParaRPr/>
          </a:p>
          <a:p>
            <a:pPr indent="0" lvl="0" marL="0" rtl="0" algn="r">
              <a:spcBef>
                <a:spcPts val="0"/>
              </a:spcBef>
              <a:spcAft>
                <a:spcPts val="0"/>
              </a:spcAft>
              <a:buNone/>
            </a:pPr>
            <a:r>
              <a:rPr lang="en"/>
              <a:t>KISTI, Daejeon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56"/>
          <p:cNvSpPr/>
          <p:nvPr/>
        </p:nvSpPr>
        <p:spPr>
          <a:xfrm>
            <a:off x="8510550" y="2690100"/>
            <a:ext cx="7476900" cy="9459900"/>
          </a:xfrm>
          <a:prstGeom prst="roundRect">
            <a:avLst>
              <a:gd fmla="val 16667" name="adj"/>
            </a:avLst>
          </a:prstGeom>
          <a:noFill/>
          <a:ln cap="flat" cmpd="sng" w="152400">
            <a:solidFill>
              <a:srgbClr val="F07E1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 name="Google Shape;710;p56"/>
          <p:cNvSpPr txBox="1"/>
          <p:nvPr>
            <p:ph idx="1" type="body"/>
          </p:nvPr>
        </p:nvSpPr>
        <p:spPr>
          <a:xfrm>
            <a:off x="1363387" y="7642791"/>
            <a:ext cx="6096000" cy="7389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4800"/>
              <a:buNone/>
            </a:pPr>
            <a:r>
              <a:rPr lang="en"/>
              <a:t>Services for Research</a:t>
            </a:r>
            <a:endParaRPr/>
          </a:p>
        </p:txBody>
      </p:sp>
      <p:pic>
        <p:nvPicPr>
          <p:cNvPr id="711" name="Google Shape;711;p56"/>
          <p:cNvPicPr preferRelativeResize="0"/>
          <p:nvPr>
            <p:ph idx="7" type="pic"/>
          </p:nvPr>
        </p:nvPicPr>
        <p:blipFill rotWithShape="1">
          <a:blip r:embed="rId3">
            <a:alphaModFix/>
          </a:blip>
          <a:srcRect b="0" l="0" r="0" t="0"/>
          <a:stretch/>
        </p:blipFill>
        <p:spPr>
          <a:xfrm>
            <a:off x="1363387" y="3200400"/>
            <a:ext cx="6354900" cy="4051800"/>
          </a:xfrm>
          <a:prstGeom prst="roundRect">
            <a:avLst>
              <a:gd fmla="val 16667" name="adj"/>
            </a:avLst>
          </a:prstGeom>
          <a:noFill/>
          <a:ln>
            <a:noFill/>
          </a:ln>
        </p:spPr>
      </p:pic>
      <p:sp>
        <p:nvSpPr>
          <p:cNvPr id="712" name="Google Shape;712;p56"/>
          <p:cNvSpPr txBox="1"/>
          <p:nvPr>
            <p:ph idx="2" type="body"/>
          </p:nvPr>
        </p:nvSpPr>
        <p:spPr>
          <a:xfrm>
            <a:off x="1363387" y="8684560"/>
            <a:ext cx="6096000" cy="36942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4000"/>
              <a:buNone/>
            </a:pPr>
            <a:r>
              <a:rPr lang="en">
                <a:solidFill>
                  <a:schemeClr val="accent5"/>
                </a:solidFill>
              </a:rPr>
              <a:t>Our large-scale computing and data analytics services are helping scientists to accelerate their research.</a:t>
            </a:r>
            <a:endParaRPr>
              <a:solidFill>
                <a:schemeClr val="accent5"/>
              </a:solidFill>
            </a:endParaRPr>
          </a:p>
          <a:p>
            <a:pPr indent="0" lvl="0" marL="0" rtl="0" algn="l">
              <a:lnSpc>
                <a:spcPct val="100000"/>
              </a:lnSpc>
              <a:spcBef>
                <a:spcPts val="0"/>
              </a:spcBef>
              <a:spcAft>
                <a:spcPts val="0"/>
              </a:spcAft>
              <a:buSzPts val="4000"/>
              <a:buNone/>
            </a:pPr>
            <a:r>
              <a:t/>
            </a:r>
            <a:endParaRPr/>
          </a:p>
        </p:txBody>
      </p:sp>
      <p:sp>
        <p:nvSpPr>
          <p:cNvPr id="713" name="Google Shape;713;p56"/>
          <p:cNvSpPr txBox="1"/>
          <p:nvPr>
            <p:ph idx="3" type="body"/>
          </p:nvPr>
        </p:nvSpPr>
        <p:spPr>
          <a:xfrm>
            <a:off x="9046952" y="195516"/>
            <a:ext cx="6096000" cy="9336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SzPts val="4800"/>
              <a:buNone/>
            </a:pPr>
            <a:r>
              <a:t/>
            </a:r>
            <a:endParaRPr sz="1100">
              <a:solidFill>
                <a:srgbClr val="000000"/>
              </a:solidFill>
              <a:latin typeface="Arial"/>
              <a:ea typeface="Arial"/>
              <a:cs typeface="Arial"/>
              <a:sym typeface="Arial"/>
            </a:endParaRPr>
          </a:p>
          <a:p>
            <a:pPr indent="0" lvl="0" marL="0" rtl="0" algn="l">
              <a:lnSpc>
                <a:spcPct val="100000"/>
              </a:lnSpc>
              <a:spcBef>
                <a:spcPts val="0"/>
              </a:spcBef>
              <a:spcAft>
                <a:spcPts val="0"/>
              </a:spcAft>
              <a:buSzPts val="4800"/>
              <a:buNone/>
            </a:pPr>
            <a:r>
              <a:t/>
            </a:r>
            <a:endParaRPr/>
          </a:p>
        </p:txBody>
      </p:sp>
      <p:sp>
        <p:nvSpPr>
          <p:cNvPr id="714" name="Google Shape;714;p56"/>
          <p:cNvSpPr txBox="1"/>
          <p:nvPr>
            <p:ph idx="12" type="sldNum"/>
          </p:nvPr>
        </p:nvSpPr>
        <p:spPr>
          <a:xfrm>
            <a:off x="23212926" y="13031659"/>
            <a:ext cx="683400" cy="369300"/>
          </a:xfrm>
          <a:prstGeom prst="rect">
            <a:avLst/>
          </a:prstGeom>
          <a:noFill/>
          <a:ln>
            <a:noFill/>
          </a:ln>
        </p:spPr>
        <p:txBody>
          <a:bodyPr anchorCtr="0" anchor="ctr" bIns="45700" lIns="91425" spcFirstLastPara="1" rIns="91425" wrap="square" tIns="45700">
            <a:spAutoFit/>
          </a:bodyPr>
          <a:lstStyle/>
          <a:p>
            <a:pPr indent="0" lvl="0" marL="0" rtl="0" algn="r">
              <a:spcBef>
                <a:spcPts val="0"/>
              </a:spcBef>
              <a:spcAft>
                <a:spcPts val="0"/>
              </a:spcAft>
              <a:buClr>
                <a:srgbClr val="999999"/>
              </a:buClr>
              <a:buSzPts val="1800"/>
              <a:buFont typeface="DM Sans"/>
              <a:buNone/>
            </a:pPr>
            <a:fld id="{00000000-1234-1234-1234-123412341234}" type="slidenum">
              <a:rPr lang="en"/>
              <a:t>‹#›</a:t>
            </a:fld>
            <a:endParaRPr/>
          </a:p>
        </p:txBody>
      </p:sp>
      <p:sp>
        <p:nvSpPr>
          <p:cNvPr id="715" name="Google Shape;715;p56"/>
          <p:cNvSpPr txBox="1"/>
          <p:nvPr>
            <p:ph type="title"/>
          </p:nvPr>
        </p:nvSpPr>
        <p:spPr>
          <a:xfrm>
            <a:off x="2564146" y="790816"/>
            <a:ext cx="21971100" cy="831300"/>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SzPts val="1800"/>
              <a:buNone/>
            </a:pPr>
            <a:r>
              <a:rPr lang="en"/>
              <a:t>EGI services</a:t>
            </a:r>
            <a:endParaRPr/>
          </a:p>
        </p:txBody>
      </p:sp>
      <p:sp>
        <p:nvSpPr>
          <p:cNvPr id="716" name="Google Shape;716;p56"/>
          <p:cNvSpPr txBox="1"/>
          <p:nvPr>
            <p:ph idx="4" type="body"/>
          </p:nvPr>
        </p:nvSpPr>
        <p:spPr>
          <a:xfrm>
            <a:off x="9095877" y="8684560"/>
            <a:ext cx="6096000" cy="36942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4000"/>
              <a:buNone/>
            </a:pPr>
            <a:r>
              <a:rPr lang="en">
                <a:solidFill>
                  <a:schemeClr val="accent5"/>
                </a:solidFill>
                <a:highlight>
                  <a:srgbClr val="FFFFFF"/>
                </a:highlight>
              </a:rPr>
              <a:t>Our internal services provide tools for coordination of the EGI Federation, improving how we work together.</a:t>
            </a:r>
            <a:endParaRPr>
              <a:solidFill>
                <a:schemeClr val="accent5"/>
              </a:solidFill>
            </a:endParaRPr>
          </a:p>
          <a:p>
            <a:pPr indent="0" lvl="0" marL="0" rtl="0" algn="l">
              <a:lnSpc>
                <a:spcPct val="100000"/>
              </a:lnSpc>
              <a:spcBef>
                <a:spcPts val="0"/>
              </a:spcBef>
              <a:spcAft>
                <a:spcPts val="0"/>
              </a:spcAft>
              <a:buSzPts val="4000"/>
              <a:buNone/>
            </a:pPr>
            <a:r>
              <a:t/>
            </a:r>
            <a:endParaRPr/>
          </a:p>
        </p:txBody>
      </p:sp>
      <p:sp>
        <p:nvSpPr>
          <p:cNvPr id="717" name="Google Shape;717;p56"/>
          <p:cNvSpPr txBox="1"/>
          <p:nvPr>
            <p:ph idx="5" type="body"/>
          </p:nvPr>
        </p:nvSpPr>
        <p:spPr>
          <a:xfrm>
            <a:off x="16831806" y="7642791"/>
            <a:ext cx="6096000" cy="7389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4800"/>
              <a:buNone/>
            </a:pPr>
            <a:r>
              <a:rPr lang="en"/>
              <a:t>Services for Business</a:t>
            </a:r>
            <a:endParaRPr/>
          </a:p>
        </p:txBody>
      </p:sp>
      <p:pic>
        <p:nvPicPr>
          <p:cNvPr id="718" name="Google Shape;718;p56"/>
          <p:cNvPicPr preferRelativeResize="0"/>
          <p:nvPr>
            <p:ph idx="9" type="pic"/>
          </p:nvPr>
        </p:nvPicPr>
        <p:blipFill rotWithShape="1">
          <a:blip r:embed="rId4">
            <a:alphaModFix/>
          </a:blip>
          <a:srcRect b="0" l="0" r="0" t="0"/>
          <a:stretch/>
        </p:blipFill>
        <p:spPr>
          <a:xfrm>
            <a:off x="9095877" y="3200400"/>
            <a:ext cx="6354900" cy="4051800"/>
          </a:xfrm>
          <a:prstGeom prst="roundRect">
            <a:avLst>
              <a:gd fmla="val 16667" name="adj"/>
            </a:avLst>
          </a:prstGeom>
          <a:noFill/>
          <a:ln>
            <a:noFill/>
          </a:ln>
        </p:spPr>
      </p:pic>
      <p:pic>
        <p:nvPicPr>
          <p:cNvPr id="719" name="Google Shape;719;p56"/>
          <p:cNvPicPr preferRelativeResize="0"/>
          <p:nvPr>
            <p:ph idx="13" type="pic"/>
          </p:nvPr>
        </p:nvPicPr>
        <p:blipFill rotWithShape="1">
          <a:blip r:embed="rId5">
            <a:alphaModFix/>
          </a:blip>
          <a:srcRect b="0" l="0" r="0" t="0"/>
          <a:stretch/>
        </p:blipFill>
        <p:spPr>
          <a:xfrm>
            <a:off x="16831806" y="3200400"/>
            <a:ext cx="6354900" cy="4051800"/>
          </a:xfrm>
          <a:prstGeom prst="roundRect">
            <a:avLst>
              <a:gd fmla="val 16667" name="adj"/>
            </a:avLst>
          </a:prstGeom>
          <a:noFill/>
          <a:ln>
            <a:noFill/>
          </a:ln>
        </p:spPr>
      </p:pic>
      <p:sp>
        <p:nvSpPr>
          <p:cNvPr id="720" name="Google Shape;720;p56"/>
          <p:cNvSpPr txBox="1"/>
          <p:nvPr>
            <p:ph idx="3" type="body"/>
          </p:nvPr>
        </p:nvSpPr>
        <p:spPr>
          <a:xfrm>
            <a:off x="9046950" y="7642800"/>
            <a:ext cx="6634200" cy="7389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4800"/>
              <a:buNone/>
            </a:pPr>
            <a:r>
              <a:rPr lang="en"/>
              <a:t>Services for Federation</a:t>
            </a:r>
            <a:endParaRPr/>
          </a:p>
        </p:txBody>
      </p:sp>
      <p:sp>
        <p:nvSpPr>
          <p:cNvPr id="721" name="Google Shape;721;p56"/>
          <p:cNvSpPr txBox="1"/>
          <p:nvPr>
            <p:ph idx="3" type="body"/>
          </p:nvPr>
        </p:nvSpPr>
        <p:spPr>
          <a:xfrm>
            <a:off x="16285477" y="952575"/>
            <a:ext cx="5282400" cy="9336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SzPts val="4800"/>
              <a:buNone/>
            </a:pPr>
            <a:r>
              <a:t/>
            </a:r>
            <a:endParaRPr sz="1100">
              <a:solidFill>
                <a:srgbClr val="000000"/>
              </a:solidFill>
              <a:latin typeface="Arial"/>
              <a:ea typeface="Arial"/>
              <a:cs typeface="Arial"/>
              <a:sym typeface="Arial"/>
            </a:endParaRPr>
          </a:p>
          <a:p>
            <a:pPr indent="0" lvl="0" marL="0" rtl="0" algn="l">
              <a:lnSpc>
                <a:spcPct val="100000"/>
              </a:lnSpc>
              <a:spcBef>
                <a:spcPts val="0"/>
              </a:spcBef>
              <a:spcAft>
                <a:spcPts val="0"/>
              </a:spcAft>
              <a:buSzPts val="4800"/>
              <a:buNone/>
            </a:pPr>
            <a:r>
              <a:t/>
            </a:r>
            <a:endParaRPr/>
          </a:p>
        </p:txBody>
      </p:sp>
      <p:sp>
        <p:nvSpPr>
          <p:cNvPr id="722" name="Google Shape;722;p56"/>
          <p:cNvSpPr txBox="1"/>
          <p:nvPr>
            <p:ph idx="6" type="body"/>
          </p:nvPr>
        </p:nvSpPr>
        <p:spPr>
          <a:xfrm>
            <a:off x="16831806" y="8684560"/>
            <a:ext cx="6096000" cy="36942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4000"/>
              <a:buNone/>
            </a:pPr>
            <a:r>
              <a:rPr lang="en">
                <a:solidFill>
                  <a:schemeClr val="accent5"/>
                </a:solidFill>
                <a:highlight>
                  <a:srgbClr val="FFFFFF"/>
                </a:highlight>
              </a:rPr>
              <a:t>We help companies to exploit and provide services and resources for compute- and data-intensive research and innovation.</a:t>
            </a:r>
            <a:endParaRPr>
              <a:solidFill>
                <a:schemeClr val="accent5"/>
              </a:solidFill>
            </a:endParaRPr>
          </a:p>
        </p:txBody>
      </p:sp>
      <p:sp>
        <p:nvSpPr>
          <p:cNvPr id="723" name="Google Shape;723;p56"/>
          <p:cNvSpPr txBox="1"/>
          <p:nvPr>
            <p:ph idx="8" type="body"/>
          </p:nvPr>
        </p:nvSpPr>
        <p:spPr>
          <a:xfrm>
            <a:off x="8432701" y="12378600"/>
            <a:ext cx="8020500" cy="533400"/>
          </a:xfrm>
          <a:prstGeom prst="rect">
            <a:avLst/>
          </a:prstGeom>
          <a:noFill/>
          <a:ln>
            <a:noFill/>
          </a:ln>
        </p:spPr>
        <p:txBody>
          <a:bodyPr anchorCtr="0" anchor="t" bIns="45700" lIns="45700" spcFirstLastPara="1" rIns="45700" wrap="square" tIns="45700">
            <a:noAutofit/>
          </a:bodyPr>
          <a:lstStyle/>
          <a:p>
            <a:pPr indent="0" lvl="0" marL="0" rtl="0" algn="l">
              <a:lnSpc>
                <a:spcPct val="90000"/>
              </a:lnSpc>
              <a:spcBef>
                <a:spcPts val="1000"/>
              </a:spcBef>
              <a:spcAft>
                <a:spcPts val="0"/>
              </a:spcAft>
              <a:buSzPts val="3100"/>
              <a:buNone/>
            </a:pPr>
            <a:r>
              <a:rPr b="1" lang="en">
                <a:solidFill>
                  <a:schemeClr val="accent2"/>
                </a:solidFill>
              </a:rPr>
              <a:t>https://www.egi.eu/services/federation</a:t>
            </a:r>
            <a:endParaRPr b="1">
              <a:solidFill>
                <a:schemeClr val="accent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57"/>
          <p:cNvSpPr txBox="1"/>
          <p:nvPr>
            <p:ph type="title"/>
          </p:nvPr>
        </p:nvSpPr>
        <p:spPr>
          <a:xfrm>
            <a:off x="2637327" y="712675"/>
            <a:ext cx="21903900" cy="911100"/>
          </a:xfrm>
          <a:prstGeom prst="rect">
            <a:avLst/>
          </a:prstGeom>
          <a:noFill/>
          <a:ln>
            <a:noFill/>
          </a:ln>
        </p:spPr>
        <p:txBody>
          <a:bodyPr anchorCtr="0" anchor="t" bIns="121875" lIns="243800" spcFirstLastPara="1" rIns="243800" wrap="square" tIns="121875">
            <a:noAutofit/>
          </a:bodyPr>
          <a:lstStyle/>
          <a:p>
            <a:pPr indent="0" lvl="0" marL="0" rtl="0" algn="l">
              <a:lnSpc>
                <a:spcPct val="90000"/>
              </a:lnSpc>
              <a:spcBef>
                <a:spcPts val="0"/>
              </a:spcBef>
              <a:spcAft>
                <a:spcPts val="0"/>
              </a:spcAft>
              <a:buClr>
                <a:srgbClr val="0E67AD"/>
              </a:buClr>
              <a:buSzPts val="6700"/>
              <a:buFont typeface="Calibri"/>
              <a:buNone/>
            </a:pPr>
            <a:r>
              <a:rPr b="0" lang="en">
                <a:latin typeface="DM Sans"/>
                <a:ea typeface="DM Sans"/>
                <a:cs typeface="DM Sans"/>
                <a:sym typeface="DM Sans"/>
              </a:rPr>
              <a:t>Tools and Services for the Federation</a:t>
            </a:r>
            <a:endParaRPr b="0">
              <a:latin typeface="DM Sans"/>
              <a:ea typeface="DM Sans"/>
              <a:cs typeface="DM Sans"/>
              <a:sym typeface="DM Sans"/>
            </a:endParaRPr>
          </a:p>
        </p:txBody>
      </p:sp>
      <p:sp>
        <p:nvSpPr>
          <p:cNvPr id="729" name="Google Shape;729;p57"/>
          <p:cNvSpPr txBox="1"/>
          <p:nvPr>
            <p:ph idx="2" type="subTitle"/>
          </p:nvPr>
        </p:nvSpPr>
        <p:spPr>
          <a:xfrm>
            <a:off x="2686521" y="1675625"/>
            <a:ext cx="21453600" cy="731100"/>
          </a:xfrm>
          <a:prstGeom prst="rect">
            <a:avLst/>
          </a:prstGeom>
          <a:noFill/>
          <a:ln>
            <a:noFill/>
          </a:ln>
        </p:spPr>
        <p:txBody>
          <a:bodyPr anchorCtr="0" anchor="t" bIns="121875" lIns="243800" spcFirstLastPara="1" rIns="243800" wrap="square" tIns="121875">
            <a:spAutoFit/>
          </a:bodyPr>
          <a:lstStyle/>
          <a:p>
            <a:pPr indent="0" lvl="0" marL="0" rtl="0" algn="l">
              <a:lnSpc>
                <a:spcPct val="90000"/>
              </a:lnSpc>
              <a:spcBef>
                <a:spcPts val="0"/>
              </a:spcBef>
              <a:spcAft>
                <a:spcPts val="0"/>
              </a:spcAft>
              <a:buClr>
                <a:srgbClr val="7F7F7F"/>
              </a:buClr>
              <a:buSzPts val="3700"/>
              <a:buNone/>
            </a:pPr>
            <a:r>
              <a:rPr i="0" lang="en" sz="3500">
                <a:latin typeface="DM Sans"/>
                <a:ea typeface="DM Sans"/>
                <a:cs typeface="DM Sans"/>
                <a:sym typeface="DM Sans"/>
              </a:rPr>
              <a:t>Offered by the EGI Foundation </a:t>
            </a:r>
            <a:r>
              <a:rPr i="0" lang="en" sz="3500" u="sng">
                <a:latin typeface="DM Sans"/>
                <a:ea typeface="DM Sans"/>
                <a:cs typeface="DM Sans"/>
                <a:sym typeface="DM Sans"/>
              </a:rPr>
              <a:t>to the members of the EGI Council</a:t>
            </a:r>
            <a:endParaRPr i="0" sz="5100">
              <a:latin typeface="DM Sans"/>
              <a:ea typeface="DM Sans"/>
              <a:cs typeface="DM Sans"/>
              <a:sym typeface="DM Sans"/>
            </a:endParaRPr>
          </a:p>
        </p:txBody>
      </p:sp>
      <p:sp>
        <p:nvSpPr>
          <p:cNvPr id="730" name="Google Shape;730;p57"/>
          <p:cNvSpPr/>
          <p:nvPr/>
        </p:nvSpPr>
        <p:spPr>
          <a:xfrm>
            <a:off x="18787316" y="4208530"/>
            <a:ext cx="636000" cy="403200"/>
          </a:xfrm>
          <a:prstGeom prst="rect">
            <a:avLst/>
          </a:prstGeom>
          <a:solidFill>
            <a:schemeClr val="lt1"/>
          </a:solidFill>
          <a:ln>
            <a:noFill/>
          </a:ln>
        </p:spPr>
        <p:txBody>
          <a:bodyPr anchorCtr="0" anchor="ctr" bIns="121875" lIns="243800" spcFirstLastPara="1" rIns="243800" wrap="square" tIns="121875">
            <a:noAutofit/>
          </a:bodyPr>
          <a:lstStyle/>
          <a:p>
            <a:pPr indent="0" lvl="0" marL="0" marR="0" rtl="0" algn="ctr">
              <a:lnSpc>
                <a:spcPct val="100000"/>
              </a:lnSpc>
              <a:spcBef>
                <a:spcPts val="0"/>
              </a:spcBef>
              <a:spcAft>
                <a:spcPts val="0"/>
              </a:spcAft>
              <a:buClr>
                <a:srgbClr val="000000"/>
              </a:buClr>
              <a:buSzPts val="4800"/>
              <a:buFont typeface="Arial"/>
              <a:buNone/>
            </a:pPr>
            <a:r>
              <a:t/>
            </a:r>
            <a:endParaRPr b="0" i="0" sz="5300" u="none" cap="none" strike="noStrike">
              <a:solidFill>
                <a:schemeClr val="lt1"/>
              </a:solidFill>
              <a:latin typeface="Calibri"/>
              <a:ea typeface="Calibri"/>
              <a:cs typeface="Calibri"/>
              <a:sym typeface="Calibri"/>
            </a:endParaRPr>
          </a:p>
        </p:txBody>
      </p:sp>
      <p:sp>
        <p:nvSpPr>
          <p:cNvPr id="731" name="Google Shape;731;p57"/>
          <p:cNvSpPr/>
          <p:nvPr/>
        </p:nvSpPr>
        <p:spPr>
          <a:xfrm>
            <a:off x="18241324" y="3885743"/>
            <a:ext cx="636000" cy="403200"/>
          </a:xfrm>
          <a:prstGeom prst="rect">
            <a:avLst/>
          </a:prstGeom>
          <a:solidFill>
            <a:schemeClr val="lt1"/>
          </a:solidFill>
          <a:ln>
            <a:noFill/>
          </a:ln>
        </p:spPr>
        <p:txBody>
          <a:bodyPr anchorCtr="0" anchor="ctr" bIns="121875" lIns="243800" spcFirstLastPara="1" rIns="243800" wrap="square" tIns="121875">
            <a:noAutofit/>
          </a:bodyPr>
          <a:lstStyle/>
          <a:p>
            <a:pPr indent="0" lvl="0" marL="0" marR="0" rtl="0" algn="ctr">
              <a:lnSpc>
                <a:spcPct val="100000"/>
              </a:lnSpc>
              <a:spcBef>
                <a:spcPts val="0"/>
              </a:spcBef>
              <a:spcAft>
                <a:spcPts val="0"/>
              </a:spcAft>
              <a:buClr>
                <a:srgbClr val="000000"/>
              </a:buClr>
              <a:buSzPts val="4800"/>
              <a:buFont typeface="Arial"/>
              <a:buNone/>
            </a:pPr>
            <a:r>
              <a:t/>
            </a:r>
            <a:endParaRPr b="0" i="0" sz="5300" u="none" cap="none" strike="noStrike">
              <a:solidFill>
                <a:schemeClr val="lt1"/>
              </a:solidFill>
              <a:latin typeface="Calibri"/>
              <a:ea typeface="Calibri"/>
              <a:cs typeface="Calibri"/>
              <a:sym typeface="Calibri"/>
            </a:endParaRPr>
          </a:p>
        </p:txBody>
      </p:sp>
      <p:sp>
        <p:nvSpPr>
          <p:cNvPr id="732" name="Google Shape;732;p57"/>
          <p:cNvSpPr/>
          <p:nvPr/>
        </p:nvSpPr>
        <p:spPr>
          <a:xfrm>
            <a:off x="3776750" y="3565950"/>
            <a:ext cx="7281900" cy="1221900"/>
          </a:xfrm>
          <a:prstGeom prst="rect">
            <a:avLst/>
          </a:prstGeom>
          <a:solidFill>
            <a:srgbClr val="0067B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700"/>
              <a:buFont typeface="Arial"/>
              <a:buNone/>
            </a:pPr>
            <a:r>
              <a:rPr b="1" i="0" lang="en" sz="3700" u="none" cap="none" strike="noStrike">
                <a:solidFill>
                  <a:schemeClr val="lt1"/>
                </a:solidFill>
                <a:latin typeface="DM Sans"/>
                <a:ea typeface="DM Sans"/>
                <a:cs typeface="DM Sans"/>
                <a:sym typeface="DM Sans"/>
              </a:rPr>
              <a:t>COORDINATION SERVICES</a:t>
            </a:r>
            <a:endParaRPr b="1" i="0" sz="3700" u="none" cap="none" strike="noStrike">
              <a:solidFill>
                <a:schemeClr val="lt1"/>
              </a:solidFill>
              <a:latin typeface="DM Sans"/>
              <a:ea typeface="DM Sans"/>
              <a:cs typeface="DM Sans"/>
              <a:sym typeface="DM Sans"/>
            </a:endParaRPr>
          </a:p>
        </p:txBody>
      </p:sp>
      <p:sp>
        <p:nvSpPr>
          <p:cNvPr id="733" name="Google Shape;733;p57"/>
          <p:cNvSpPr/>
          <p:nvPr/>
        </p:nvSpPr>
        <p:spPr>
          <a:xfrm>
            <a:off x="4001200" y="5005075"/>
            <a:ext cx="6629400" cy="1072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000000"/>
                </a:solidFill>
                <a:latin typeface="DM Sans"/>
                <a:ea typeface="DM Sans"/>
                <a:cs typeface="DM Sans"/>
                <a:sym typeface="DM Sans"/>
              </a:rPr>
              <a:t>Operations Coordination and Support</a:t>
            </a:r>
            <a:endParaRPr b="0" i="0" sz="2900" u="none" cap="none" strike="noStrike">
              <a:solidFill>
                <a:srgbClr val="000000"/>
              </a:solidFill>
              <a:latin typeface="DM Sans"/>
              <a:ea typeface="DM Sans"/>
              <a:cs typeface="DM Sans"/>
              <a:sym typeface="DM Sans"/>
            </a:endParaRPr>
          </a:p>
        </p:txBody>
      </p:sp>
      <p:sp>
        <p:nvSpPr>
          <p:cNvPr id="734" name="Google Shape;734;p57"/>
          <p:cNvSpPr/>
          <p:nvPr/>
        </p:nvSpPr>
        <p:spPr>
          <a:xfrm>
            <a:off x="4001200" y="5847672"/>
            <a:ext cx="6629400" cy="1072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000000"/>
                </a:solidFill>
                <a:latin typeface="DM Sans"/>
                <a:ea typeface="DM Sans"/>
                <a:cs typeface="DM Sans"/>
                <a:sym typeface="DM Sans"/>
              </a:rPr>
              <a:t>Community Coordination</a:t>
            </a:r>
            <a:endParaRPr b="0" i="0" sz="2900" u="none" cap="none" strike="noStrike">
              <a:solidFill>
                <a:srgbClr val="000000"/>
              </a:solidFill>
              <a:latin typeface="DM Sans"/>
              <a:ea typeface="DM Sans"/>
              <a:cs typeface="DM Sans"/>
              <a:sym typeface="DM Sans"/>
            </a:endParaRPr>
          </a:p>
        </p:txBody>
      </p:sp>
      <p:sp>
        <p:nvSpPr>
          <p:cNvPr id="735" name="Google Shape;735;p57"/>
          <p:cNvSpPr/>
          <p:nvPr/>
        </p:nvSpPr>
        <p:spPr>
          <a:xfrm>
            <a:off x="4001200" y="6690269"/>
            <a:ext cx="6629400" cy="1072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000000"/>
                </a:solidFill>
                <a:latin typeface="DM Sans"/>
                <a:ea typeface="DM Sans"/>
                <a:cs typeface="DM Sans"/>
                <a:sym typeface="DM Sans"/>
              </a:rPr>
              <a:t>ITSM Coordination</a:t>
            </a:r>
            <a:endParaRPr b="0" i="0" sz="2900" u="none" cap="none" strike="noStrike">
              <a:solidFill>
                <a:srgbClr val="000000"/>
              </a:solidFill>
              <a:latin typeface="DM Sans"/>
              <a:ea typeface="DM Sans"/>
              <a:cs typeface="DM Sans"/>
              <a:sym typeface="DM Sans"/>
            </a:endParaRPr>
          </a:p>
        </p:txBody>
      </p:sp>
      <p:sp>
        <p:nvSpPr>
          <p:cNvPr id="736" name="Google Shape;736;p57"/>
          <p:cNvSpPr/>
          <p:nvPr/>
        </p:nvSpPr>
        <p:spPr>
          <a:xfrm>
            <a:off x="4001200" y="7532866"/>
            <a:ext cx="6629400" cy="1072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000000"/>
                </a:solidFill>
                <a:latin typeface="DM Sans"/>
                <a:ea typeface="DM Sans"/>
                <a:cs typeface="DM Sans"/>
                <a:sym typeface="DM Sans"/>
              </a:rPr>
              <a:t>Technical Coordination</a:t>
            </a:r>
            <a:endParaRPr b="0" i="0" sz="2900" u="none" cap="none" strike="noStrike">
              <a:solidFill>
                <a:srgbClr val="000000"/>
              </a:solidFill>
              <a:latin typeface="DM Sans"/>
              <a:ea typeface="DM Sans"/>
              <a:cs typeface="DM Sans"/>
              <a:sym typeface="DM Sans"/>
            </a:endParaRPr>
          </a:p>
        </p:txBody>
      </p:sp>
      <p:sp>
        <p:nvSpPr>
          <p:cNvPr id="737" name="Google Shape;737;p57"/>
          <p:cNvSpPr/>
          <p:nvPr/>
        </p:nvSpPr>
        <p:spPr>
          <a:xfrm>
            <a:off x="4001200" y="8375463"/>
            <a:ext cx="6629400" cy="1072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000000"/>
                </a:solidFill>
                <a:latin typeface="DM Sans"/>
                <a:ea typeface="DM Sans"/>
                <a:cs typeface="DM Sans"/>
                <a:sym typeface="DM Sans"/>
              </a:rPr>
              <a:t>Project Management and Planning</a:t>
            </a:r>
            <a:endParaRPr b="0" i="0" sz="2900" u="none" cap="none" strike="noStrike">
              <a:solidFill>
                <a:srgbClr val="000000"/>
              </a:solidFill>
              <a:latin typeface="DM Sans"/>
              <a:ea typeface="DM Sans"/>
              <a:cs typeface="DM Sans"/>
              <a:sym typeface="DM Sans"/>
            </a:endParaRPr>
          </a:p>
        </p:txBody>
      </p:sp>
      <p:sp>
        <p:nvSpPr>
          <p:cNvPr id="738" name="Google Shape;738;p57"/>
          <p:cNvSpPr/>
          <p:nvPr/>
        </p:nvSpPr>
        <p:spPr>
          <a:xfrm>
            <a:off x="4001200" y="9218059"/>
            <a:ext cx="6629400" cy="1072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000000"/>
                </a:solidFill>
                <a:latin typeface="DM Sans"/>
                <a:ea typeface="DM Sans"/>
                <a:cs typeface="DM Sans"/>
                <a:sym typeface="DM Sans"/>
              </a:rPr>
              <a:t>Security Coordination</a:t>
            </a:r>
            <a:endParaRPr b="0" i="0" sz="2900" u="none" cap="none" strike="noStrike">
              <a:solidFill>
                <a:srgbClr val="000000"/>
              </a:solidFill>
              <a:latin typeface="DM Sans"/>
              <a:ea typeface="DM Sans"/>
              <a:cs typeface="DM Sans"/>
              <a:sym typeface="DM Sans"/>
            </a:endParaRPr>
          </a:p>
        </p:txBody>
      </p:sp>
      <p:sp>
        <p:nvSpPr>
          <p:cNvPr id="739" name="Google Shape;739;p57"/>
          <p:cNvSpPr/>
          <p:nvPr/>
        </p:nvSpPr>
        <p:spPr>
          <a:xfrm>
            <a:off x="4001200" y="10060656"/>
            <a:ext cx="6629400" cy="1072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000000"/>
                </a:solidFill>
                <a:latin typeface="DM Sans"/>
                <a:ea typeface="DM Sans"/>
                <a:cs typeface="DM Sans"/>
                <a:sym typeface="DM Sans"/>
              </a:rPr>
              <a:t>Strategy and Policy Development</a:t>
            </a:r>
            <a:endParaRPr b="0" i="0" sz="2900" u="none" cap="none" strike="noStrike">
              <a:solidFill>
                <a:srgbClr val="000000"/>
              </a:solidFill>
              <a:latin typeface="DM Sans"/>
              <a:ea typeface="DM Sans"/>
              <a:cs typeface="DM Sans"/>
              <a:sym typeface="DM Sans"/>
            </a:endParaRPr>
          </a:p>
        </p:txBody>
      </p:sp>
      <p:sp>
        <p:nvSpPr>
          <p:cNvPr id="740" name="Google Shape;740;p57"/>
          <p:cNvSpPr/>
          <p:nvPr/>
        </p:nvSpPr>
        <p:spPr>
          <a:xfrm>
            <a:off x="4001200" y="10903253"/>
            <a:ext cx="6629400" cy="1072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000000"/>
                </a:solidFill>
                <a:latin typeface="DM Sans"/>
                <a:ea typeface="DM Sans"/>
                <a:cs typeface="DM Sans"/>
                <a:sym typeface="DM Sans"/>
              </a:rPr>
              <a:t>Communications</a:t>
            </a:r>
            <a:endParaRPr b="0" i="0" sz="2900" u="none" cap="none" strike="noStrike">
              <a:solidFill>
                <a:srgbClr val="000000"/>
              </a:solidFill>
              <a:latin typeface="DM Sans"/>
              <a:ea typeface="DM Sans"/>
              <a:cs typeface="DM Sans"/>
              <a:sym typeface="DM Sans"/>
            </a:endParaRPr>
          </a:p>
        </p:txBody>
      </p:sp>
      <p:sp>
        <p:nvSpPr>
          <p:cNvPr id="741" name="Google Shape;741;p57"/>
          <p:cNvSpPr/>
          <p:nvPr/>
        </p:nvSpPr>
        <p:spPr>
          <a:xfrm>
            <a:off x="4001200" y="11745850"/>
            <a:ext cx="6629400" cy="1072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000000"/>
                </a:solidFill>
                <a:latin typeface="DM Sans"/>
                <a:ea typeface="DM Sans"/>
                <a:cs typeface="DM Sans"/>
                <a:sym typeface="DM Sans"/>
              </a:rPr>
              <a:t>Industry Engagement</a:t>
            </a:r>
            <a:endParaRPr b="0" i="0" sz="2900" u="none" cap="none" strike="noStrike">
              <a:solidFill>
                <a:srgbClr val="000000"/>
              </a:solidFill>
              <a:latin typeface="DM Sans"/>
              <a:ea typeface="DM Sans"/>
              <a:cs typeface="DM Sans"/>
              <a:sym typeface="DM Sans"/>
            </a:endParaRPr>
          </a:p>
        </p:txBody>
      </p:sp>
      <p:sp>
        <p:nvSpPr>
          <p:cNvPr id="742" name="Google Shape;742;p57"/>
          <p:cNvSpPr/>
          <p:nvPr/>
        </p:nvSpPr>
        <p:spPr>
          <a:xfrm>
            <a:off x="13458838" y="3565950"/>
            <a:ext cx="7281900" cy="1221900"/>
          </a:xfrm>
          <a:prstGeom prst="rect">
            <a:avLst/>
          </a:prstGeom>
          <a:solidFill>
            <a:srgbClr val="F07E1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700"/>
              <a:buFont typeface="Arial"/>
              <a:buNone/>
            </a:pPr>
            <a:r>
              <a:rPr b="1" i="0" lang="en" sz="3700" u="none" cap="none" strike="noStrike">
                <a:solidFill>
                  <a:schemeClr val="lt1"/>
                </a:solidFill>
                <a:latin typeface="DM Sans"/>
                <a:ea typeface="DM Sans"/>
                <a:cs typeface="DM Sans"/>
                <a:sym typeface="DM Sans"/>
              </a:rPr>
              <a:t>TECHNICAL TOOLS</a:t>
            </a:r>
            <a:endParaRPr b="1" i="0" sz="3700" u="none" cap="none" strike="noStrike">
              <a:solidFill>
                <a:schemeClr val="lt1"/>
              </a:solidFill>
              <a:latin typeface="DM Sans"/>
              <a:ea typeface="DM Sans"/>
              <a:cs typeface="DM Sans"/>
              <a:sym typeface="DM Sans"/>
            </a:endParaRPr>
          </a:p>
        </p:txBody>
      </p:sp>
      <p:sp>
        <p:nvSpPr>
          <p:cNvPr id="743" name="Google Shape;743;p57"/>
          <p:cNvSpPr/>
          <p:nvPr/>
        </p:nvSpPr>
        <p:spPr>
          <a:xfrm>
            <a:off x="13683288" y="5005075"/>
            <a:ext cx="6629400" cy="1072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000000"/>
                </a:solidFill>
                <a:latin typeface="DM Sans"/>
                <a:ea typeface="DM Sans"/>
                <a:cs typeface="DM Sans"/>
                <a:sym typeface="DM Sans"/>
              </a:rPr>
              <a:t>Accounting</a:t>
            </a:r>
            <a:endParaRPr b="0" i="0" sz="2900" u="none" cap="none" strike="noStrike">
              <a:solidFill>
                <a:srgbClr val="000000"/>
              </a:solidFill>
              <a:latin typeface="DM Sans"/>
              <a:ea typeface="DM Sans"/>
              <a:cs typeface="DM Sans"/>
              <a:sym typeface="DM Sans"/>
            </a:endParaRPr>
          </a:p>
        </p:txBody>
      </p:sp>
      <p:sp>
        <p:nvSpPr>
          <p:cNvPr id="744" name="Google Shape;744;p57"/>
          <p:cNvSpPr/>
          <p:nvPr/>
        </p:nvSpPr>
        <p:spPr>
          <a:xfrm>
            <a:off x="13683288" y="5847672"/>
            <a:ext cx="6629400" cy="1072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000000"/>
                </a:solidFill>
                <a:latin typeface="DM Sans"/>
                <a:ea typeface="DM Sans"/>
                <a:cs typeface="DM Sans"/>
                <a:sym typeface="DM Sans"/>
              </a:rPr>
              <a:t>Collaboration Tools</a:t>
            </a:r>
            <a:endParaRPr b="0" i="0" sz="2900" u="none" cap="none" strike="noStrike">
              <a:solidFill>
                <a:srgbClr val="000000"/>
              </a:solidFill>
              <a:latin typeface="DM Sans"/>
              <a:ea typeface="DM Sans"/>
              <a:cs typeface="DM Sans"/>
              <a:sym typeface="DM Sans"/>
            </a:endParaRPr>
          </a:p>
        </p:txBody>
      </p:sp>
      <p:sp>
        <p:nvSpPr>
          <p:cNvPr id="745" name="Google Shape;745;p57"/>
          <p:cNvSpPr/>
          <p:nvPr/>
        </p:nvSpPr>
        <p:spPr>
          <a:xfrm>
            <a:off x="13683288" y="6690269"/>
            <a:ext cx="6629400" cy="1072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000000"/>
                </a:solidFill>
                <a:latin typeface="DM Sans"/>
                <a:ea typeface="DM Sans"/>
                <a:cs typeface="DM Sans"/>
                <a:sym typeface="DM Sans"/>
              </a:rPr>
              <a:t>Configuration Database</a:t>
            </a:r>
            <a:endParaRPr b="0" i="0" sz="2900" u="none" cap="none" strike="noStrike">
              <a:solidFill>
                <a:srgbClr val="000000"/>
              </a:solidFill>
              <a:latin typeface="DM Sans"/>
              <a:ea typeface="DM Sans"/>
              <a:cs typeface="DM Sans"/>
              <a:sym typeface="DM Sans"/>
            </a:endParaRPr>
          </a:p>
        </p:txBody>
      </p:sp>
      <p:sp>
        <p:nvSpPr>
          <p:cNvPr id="746" name="Google Shape;746;p57"/>
          <p:cNvSpPr/>
          <p:nvPr/>
        </p:nvSpPr>
        <p:spPr>
          <a:xfrm>
            <a:off x="13683288" y="7532866"/>
            <a:ext cx="6629400" cy="1072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000000"/>
                </a:solidFill>
                <a:latin typeface="DM Sans"/>
                <a:ea typeface="DM Sans"/>
                <a:cs typeface="DM Sans"/>
                <a:sym typeface="DM Sans"/>
              </a:rPr>
              <a:t>Operational Tools</a:t>
            </a:r>
            <a:endParaRPr b="0" i="0" sz="2900" u="none" cap="none" strike="noStrike">
              <a:solidFill>
                <a:srgbClr val="000000"/>
              </a:solidFill>
              <a:latin typeface="DM Sans"/>
              <a:ea typeface="DM Sans"/>
              <a:cs typeface="DM Sans"/>
              <a:sym typeface="DM Sans"/>
            </a:endParaRPr>
          </a:p>
        </p:txBody>
      </p:sp>
      <p:sp>
        <p:nvSpPr>
          <p:cNvPr id="747" name="Google Shape;747;p57"/>
          <p:cNvSpPr/>
          <p:nvPr/>
        </p:nvSpPr>
        <p:spPr>
          <a:xfrm>
            <a:off x="13683288" y="8375463"/>
            <a:ext cx="6629400" cy="1072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000000"/>
                </a:solidFill>
                <a:latin typeface="DM Sans"/>
                <a:ea typeface="DM Sans"/>
                <a:cs typeface="DM Sans"/>
                <a:sym typeface="DM Sans"/>
              </a:rPr>
              <a:t>Helpdesk</a:t>
            </a:r>
            <a:endParaRPr b="0" i="0" sz="2900" u="none" cap="none" strike="noStrike">
              <a:solidFill>
                <a:srgbClr val="000000"/>
              </a:solidFill>
              <a:latin typeface="DM Sans"/>
              <a:ea typeface="DM Sans"/>
              <a:cs typeface="DM Sans"/>
              <a:sym typeface="DM Sans"/>
            </a:endParaRPr>
          </a:p>
        </p:txBody>
      </p:sp>
      <p:sp>
        <p:nvSpPr>
          <p:cNvPr id="748" name="Google Shape;748;p57"/>
          <p:cNvSpPr/>
          <p:nvPr/>
        </p:nvSpPr>
        <p:spPr>
          <a:xfrm>
            <a:off x="13683288" y="9218059"/>
            <a:ext cx="6629400" cy="1072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000000"/>
                </a:solidFill>
                <a:latin typeface="DM Sans"/>
                <a:ea typeface="DM Sans"/>
                <a:cs typeface="DM Sans"/>
                <a:sym typeface="DM Sans"/>
              </a:rPr>
              <a:t>Service Monitoring</a:t>
            </a:r>
            <a:endParaRPr b="0" i="0" sz="2900" u="none" cap="none" strike="noStrike">
              <a:solidFill>
                <a:srgbClr val="000000"/>
              </a:solidFill>
              <a:latin typeface="DM Sans"/>
              <a:ea typeface="DM Sans"/>
              <a:cs typeface="DM Sans"/>
              <a:sym typeface="DM Sans"/>
            </a:endParaRPr>
          </a:p>
        </p:txBody>
      </p:sp>
      <p:sp>
        <p:nvSpPr>
          <p:cNvPr id="749" name="Google Shape;749;p57"/>
          <p:cNvSpPr/>
          <p:nvPr/>
        </p:nvSpPr>
        <p:spPr>
          <a:xfrm>
            <a:off x="13683288" y="10060656"/>
            <a:ext cx="6629400" cy="1072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000000"/>
                </a:solidFill>
                <a:latin typeface="DM Sans"/>
                <a:ea typeface="DM Sans"/>
                <a:cs typeface="DM Sans"/>
                <a:sym typeface="DM Sans"/>
              </a:rPr>
              <a:t>Validated Software and Repository</a:t>
            </a:r>
            <a:endParaRPr b="0" i="0" sz="2900" u="none" cap="none" strike="noStrike">
              <a:solidFill>
                <a:srgbClr val="000000"/>
              </a:solidFill>
              <a:latin typeface="DM Sans"/>
              <a:ea typeface="DM Sans"/>
              <a:cs typeface="DM Sans"/>
              <a:sym typeface="DM Sans"/>
            </a:endParaRPr>
          </a:p>
        </p:txBody>
      </p:sp>
      <p:pic>
        <p:nvPicPr>
          <p:cNvPr id="750" name="Google Shape;750;p57"/>
          <p:cNvPicPr preferRelativeResize="0"/>
          <p:nvPr/>
        </p:nvPicPr>
        <p:blipFill rotWithShape="1">
          <a:blip r:embed="rId3">
            <a:alphaModFix/>
          </a:blip>
          <a:srcRect b="0" l="0" r="0" t="0"/>
          <a:stretch/>
        </p:blipFill>
        <p:spPr>
          <a:xfrm>
            <a:off x="18024725" y="6804675"/>
            <a:ext cx="2455550" cy="569100"/>
          </a:xfrm>
          <a:prstGeom prst="rect">
            <a:avLst/>
          </a:prstGeom>
          <a:noFill/>
          <a:ln>
            <a:noFill/>
          </a:ln>
        </p:spPr>
      </p:pic>
      <p:pic>
        <p:nvPicPr>
          <p:cNvPr id="751" name="Google Shape;751;p57"/>
          <p:cNvPicPr preferRelativeResize="0"/>
          <p:nvPr/>
        </p:nvPicPr>
        <p:blipFill rotWithShape="1">
          <a:blip r:embed="rId3">
            <a:alphaModFix/>
          </a:blip>
          <a:srcRect b="0" l="0" r="0" t="0"/>
          <a:stretch/>
        </p:blipFill>
        <p:spPr>
          <a:xfrm>
            <a:off x="15814925" y="5204475"/>
            <a:ext cx="2455550" cy="569100"/>
          </a:xfrm>
          <a:prstGeom prst="rect">
            <a:avLst/>
          </a:prstGeom>
          <a:noFill/>
          <a:ln>
            <a:noFill/>
          </a:ln>
        </p:spPr>
      </p:pic>
      <p:pic>
        <p:nvPicPr>
          <p:cNvPr id="752" name="Google Shape;752;p57"/>
          <p:cNvPicPr preferRelativeResize="0"/>
          <p:nvPr/>
        </p:nvPicPr>
        <p:blipFill rotWithShape="1">
          <a:blip r:embed="rId4">
            <a:alphaModFix/>
          </a:blip>
          <a:srcRect b="0" l="0" r="0" t="0"/>
          <a:stretch/>
        </p:blipFill>
        <p:spPr>
          <a:xfrm>
            <a:off x="18596153" y="10870794"/>
            <a:ext cx="1607291" cy="634125"/>
          </a:xfrm>
          <a:prstGeom prst="rect">
            <a:avLst/>
          </a:prstGeom>
          <a:noFill/>
          <a:ln>
            <a:noFill/>
          </a:ln>
        </p:spPr>
      </p:pic>
      <p:pic>
        <p:nvPicPr>
          <p:cNvPr id="753" name="Google Shape;753;p57"/>
          <p:cNvPicPr preferRelativeResize="0"/>
          <p:nvPr/>
        </p:nvPicPr>
        <p:blipFill rotWithShape="1">
          <a:blip r:embed="rId5">
            <a:alphaModFix/>
          </a:blip>
          <a:srcRect b="0" l="0" r="0" t="0"/>
          <a:stretch/>
        </p:blipFill>
        <p:spPr>
          <a:xfrm>
            <a:off x="20169125" y="10732314"/>
            <a:ext cx="837108" cy="911100"/>
          </a:xfrm>
          <a:prstGeom prst="rect">
            <a:avLst/>
          </a:prstGeom>
          <a:noFill/>
          <a:ln>
            <a:noFill/>
          </a:ln>
        </p:spPr>
      </p:pic>
      <p:pic>
        <p:nvPicPr>
          <p:cNvPr id="754" name="Google Shape;754;p57"/>
          <p:cNvPicPr preferRelativeResize="0"/>
          <p:nvPr/>
        </p:nvPicPr>
        <p:blipFill rotWithShape="1">
          <a:blip r:embed="rId6">
            <a:alphaModFix/>
          </a:blip>
          <a:srcRect b="0" l="0" r="0" t="0"/>
          <a:stretch/>
        </p:blipFill>
        <p:spPr>
          <a:xfrm>
            <a:off x="18448850" y="5319613"/>
            <a:ext cx="1607300" cy="381681"/>
          </a:xfrm>
          <a:prstGeom prst="rect">
            <a:avLst/>
          </a:prstGeom>
          <a:noFill/>
          <a:ln>
            <a:noFill/>
          </a:ln>
        </p:spPr>
      </p:pic>
      <p:pic>
        <p:nvPicPr>
          <p:cNvPr id="755" name="Google Shape;755;p57"/>
          <p:cNvPicPr preferRelativeResize="0"/>
          <p:nvPr/>
        </p:nvPicPr>
        <p:blipFill rotWithShape="1">
          <a:blip r:embed="rId7">
            <a:alphaModFix/>
          </a:blip>
          <a:srcRect b="0" l="0" r="0" t="0"/>
          <a:stretch/>
        </p:blipFill>
        <p:spPr>
          <a:xfrm>
            <a:off x="18294494" y="9373250"/>
            <a:ext cx="1343005" cy="634125"/>
          </a:xfrm>
          <a:prstGeom prst="rect">
            <a:avLst/>
          </a:prstGeom>
          <a:noFill/>
          <a:ln>
            <a:noFill/>
          </a:ln>
        </p:spPr>
      </p:pic>
      <p:pic>
        <p:nvPicPr>
          <p:cNvPr id="756" name="Google Shape;756;p57"/>
          <p:cNvPicPr preferRelativeResize="0"/>
          <p:nvPr/>
        </p:nvPicPr>
        <p:blipFill rotWithShape="1">
          <a:blip r:embed="rId8">
            <a:alphaModFix/>
          </a:blip>
          <a:srcRect b="0" l="0" r="0" t="0"/>
          <a:stretch/>
        </p:blipFill>
        <p:spPr>
          <a:xfrm>
            <a:off x="19798913" y="9322638"/>
            <a:ext cx="765825" cy="765825"/>
          </a:xfrm>
          <a:prstGeom prst="rect">
            <a:avLst/>
          </a:prstGeom>
          <a:noFill/>
          <a:ln>
            <a:noFill/>
          </a:ln>
        </p:spPr>
      </p:pic>
      <p:pic>
        <p:nvPicPr>
          <p:cNvPr id="757" name="Google Shape;757;p57"/>
          <p:cNvPicPr preferRelativeResize="0"/>
          <p:nvPr/>
        </p:nvPicPr>
        <p:blipFill rotWithShape="1">
          <a:blip r:embed="rId9">
            <a:alphaModFix/>
          </a:blip>
          <a:srcRect b="0" l="0" r="0" t="0"/>
          <a:stretch/>
        </p:blipFill>
        <p:spPr>
          <a:xfrm>
            <a:off x="17197999" y="9366872"/>
            <a:ext cx="935076" cy="525962"/>
          </a:xfrm>
          <a:prstGeom prst="rect">
            <a:avLst/>
          </a:prstGeom>
          <a:noFill/>
          <a:ln>
            <a:noFill/>
          </a:ln>
        </p:spPr>
      </p:pic>
      <p:pic>
        <p:nvPicPr>
          <p:cNvPr id="758" name="Google Shape;758;p57"/>
          <p:cNvPicPr preferRelativeResize="0"/>
          <p:nvPr/>
        </p:nvPicPr>
        <p:blipFill rotWithShape="1">
          <a:blip r:embed="rId8">
            <a:alphaModFix/>
          </a:blip>
          <a:srcRect b="0" l="0" r="0" t="0"/>
          <a:stretch/>
        </p:blipFill>
        <p:spPr>
          <a:xfrm>
            <a:off x="17135288" y="7630513"/>
            <a:ext cx="765825" cy="765825"/>
          </a:xfrm>
          <a:prstGeom prst="rect">
            <a:avLst/>
          </a:prstGeom>
          <a:noFill/>
          <a:ln>
            <a:noFill/>
          </a:ln>
        </p:spPr>
      </p:pic>
      <p:pic>
        <p:nvPicPr>
          <p:cNvPr id="759" name="Google Shape;759;p57"/>
          <p:cNvPicPr preferRelativeResize="0"/>
          <p:nvPr/>
        </p:nvPicPr>
        <p:blipFill rotWithShape="1">
          <a:blip r:embed="rId10">
            <a:alphaModFix/>
          </a:blip>
          <a:srcRect b="0" l="0" r="0" t="0"/>
          <a:stretch/>
        </p:blipFill>
        <p:spPr>
          <a:xfrm>
            <a:off x="15602863" y="8630863"/>
            <a:ext cx="935100" cy="467550"/>
          </a:xfrm>
          <a:prstGeom prst="rect">
            <a:avLst/>
          </a:prstGeom>
          <a:noFill/>
          <a:ln>
            <a:noFill/>
          </a:ln>
        </p:spPr>
      </p:pic>
      <p:pic>
        <p:nvPicPr>
          <p:cNvPr id="760" name="Google Shape;760;p57"/>
          <p:cNvPicPr preferRelativeResize="0"/>
          <p:nvPr/>
        </p:nvPicPr>
        <p:blipFill rotWithShape="1">
          <a:blip r:embed="rId11">
            <a:alphaModFix/>
          </a:blip>
          <a:srcRect b="0" l="0" r="0" t="0"/>
          <a:stretch/>
        </p:blipFill>
        <p:spPr>
          <a:xfrm>
            <a:off x="17272650" y="5961749"/>
            <a:ext cx="765825" cy="589096"/>
          </a:xfrm>
          <a:prstGeom prst="rect">
            <a:avLst/>
          </a:prstGeom>
          <a:noFill/>
          <a:ln>
            <a:noFill/>
          </a:ln>
        </p:spPr>
      </p:pic>
      <p:pic>
        <p:nvPicPr>
          <p:cNvPr id="761" name="Google Shape;761;p57"/>
          <p:cNvPicPr preferRelativeResize="0"/>
          <p:nvPr/>
        </p:nvPicPr>
        <p:blipFill rotWithShape="1">
          <a:blip r:embed="rId12">
            <a:alphaModFix/>
          </a:blip>
          <a:srcRect b="23056" l="19147" r="18504" t="31195"/>
          <a:stretch/>
        </p:blipFill>
        <p:spPr>
          <a:xfrm>
            <a:off x="18828500" y="5979175"/>
            <a:ext cx="1536612" cy="634124"/>
          </a:xfrm>
          <a:prstGeom prst="rect">
            <a:avLst/>
          </a:prstGeom>
          <a:noFill/>
          <a:ln>
            <a:noFill/>
          </a:ln>
        </p:spPr>
      </p:pic>
      <p:sp>
        <p:nvSpPr>
          <p:cNvPr id="762" name="Google Shape;762;p57"/>
          <p:cNvSpPr txBox="1"/>
          <p:nvPr>
            <p:ph idx="12" type="sldNum"/>
          </p:nvPr>
        </p:nvSpPr>
        <p:spPr>
          <a:xfrm>
            <a:off x="22437090" y="13047269"/>
            <a:ext cx="1463100" cy="369300"/>
          </a:xfrm>
          <a:prstGeom prst="rect">
            <a:avLst/>
          </a:prstGeom>
        </p:spPr>
        <p:txBody>
          <a:bodyPr anchorCtr="0" anchor="t" bIns="45700" lIns="91425" spcFirstLastPara="1" rIns="91425" wrap="square" tIns="45700">
            <a:spAutoFit/>
          </a:bodyPr>
          <a:lstStyle/>
          <a:p>
            <a:pPr indent="0" lvl="0" marL="0" rtl="0" algn="r">
              <a:spcBef>
                <a:spcPts val="0"/>
              </a:spcBef>
              <a:spcAft>
                <a:spcPts val="0"/>
              </a:spcAft>
              <a:buNone/>
            </a:pPr>
            <a:fld id="{00000000-1234-1234-1234-123412341234}" type="slidenum">
              <a:rPr lang="en" sz="1800">
                <a:solidFill>
                  <a:schemeClr val="accent6"/>
                </a:solidFill>
              </a:rPr>
              <a:t>‹#›</a:t>
            </a:fld>
            <a:endParaRPr sz="1800">
              <a:solidFill>
                <a:schemeClr val="accent6"/>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p58"/>
          <p:cNvSpPr txBox="1"/>
          <p:nvPr>
            <p:ph type="title"/>
          </p:nvPr>
        </p:nvSpPr>
        <p:spPr>
          <a:xfrm>
            <a:off x="3076000" y="146250"/>
            <a:ext cx="20824200" cy="911100"/>
          </a:xfrm>
          <a:prstGeom prst="rect">
            <a:avLst/>
          </a:prstGeom>
        </p:spPr>
        <p:txBody>
          <a:bodyPr anchorCtr="0" anchor="t" bIns="121875" lIns="243800" spcFirstLastPara="1" rIns="243800" wrap="square" tIns="121875">
            <a:noAutofit/>
          </a:bodyPr>
          <a:lstStyle/>
          <a:p>
            <a:pPr indent="0" lvl="0" marL="0" rtl="0" algn="l">
              <a:spcBef>
                <a:spcPts val="0"/>
              </a:spcBef>
              <a:spcAft>
                <a:spcPts val="0"/>
              </a:spcAft>
              <a:buNone/>
            </a:pPr>
            <a:r>
              <a:rPr lang="en"/>
              <a:t>WLCG use of the EGI Federation services - Sites in Korea</a:t>
            </a:r>
            <a:endParaRPr/>
          </a:p>
          <a:p>
            <a:pPr indent="0" lvl="0" marL="0" rtl="0" algn="l">
              <a:spcBef>
                <a:spcPts val="0"/>
              </a:spcBef>
              <a:spcAft>
                <a:spcPts val="0"/>
              </a:spcAft>
              <a:buNone/>
            </a:pPr>
            <a:r>
              <a:rPr lang="en" sz="5000"/>
              <a:t>(source: </a:t>
            </a:r>
            <a:r>
              <a:rPr lang="en" sz="5000" u="sng">
                <a:solidFill>
                  <a:schemeClr val="hlink"/>
                </a:solidFill>
                <a:hlinkClick r:id="rId3"/>
              </a:rPr>
              <a:t>https://goc.egi.eu/</a:t>
            </a:r>
            <a:r>
              <a:rPr lang="en" sz="5000"/>
              <a:t>)</a:t>
            </a:r>
            <a:r>
              <a:rPr lang="en"/>
              <a:t> </a:t>
            </a:r>
            <a:endParaRPr/>
          </a:p>
        </p:txBody>
      </p:sp>
      <p:sp>
        <p:nvSpPr>
          <p:cNvPr id="768" name="Google Shape;768;p58"/>
          <p:cNvSpPr txBox="1"/>
          <p:nvPr>
            <p:ph idx="12" type="sldNum"/>
          </p:nvPr>
        </p:nvSpPr>
        <p:spPr>
          <a:xfrm>
            <a:off x="22818090" y="12666269"/>
            <a:ext cx="1463100" cy="585000"/>
          </a:xfrm>
          <a:prstGeom prst="rect">
            <a:avLst/>
          </a:prstGeom>
        </p:spPr>
        <p:txBody>
          <a:bodyPr anchorCtr="0" anchor="t" bIns="45700" lIns="91425" spcFirstLastPara="1" rIns="91425" wrap="square" tIns="45700">
            <a:spAutoFit/>
          </a:bodyPr>
          <a:lstStyle/>
          <a:p>
            <a:pPr indent="0" lvl="0" marL="0" rtl="0" algn="r">
              <a:spcBef>
                <a:spcPts val="0"/>
              </a:spcBef>
              <a:spcAft>
                <a:spcPts val="0"/>
              </a:spcAft>
              <a:buNone/>
            </a:pPr>
            <a:fld id="{00000000-1234-1234-1234-123412341234}" type="slidenum">
              <a:rPr lang="en"/>
              <a:t>‹#›</a:t>
            </a:fld>
            <a:endParaRPr/>
          </a:p>
        </p:txBody>
      </p:sp>
      <p:pic>
        <p:nvPicPr>
          <p:cNvPr id="769" name="Google Shape;769;p58"/>
          <p:cNvPicPr preferRelativeResize="0"/>
          <p:nvPr/>
        </p:nvPicPr>
        <p:blipFill>
          <a:blip r:embed="rId4">
            <a:alphaModFix/>
          </a:blip>
          <a:stretch>
            <a:fillRect/>
          </a:stretch>
        </p:blipFill>
        <p:spPr>
          <a:xfrm>
            <a:off x="2004350" y="2382050"/>
            <a:ext cx="18493373" cy="11097824"/>
          </a:xfrm>
          <a:prstGeom prst="rect">
            <a:avLst/>
          </a:prstGeom>
          <a:noFill/>
          <a:ln>
            <a:noFill/>
          </a:ln>
        </p:spPr>
      </p:pic>
      <p:sp>
        <p:nvSpPr>
          <p:cNvPr id="770" name="Google Shape;770;p58"/>
          <p:cNvSpPr/>
          <p:nvPr/>
        </p:nvSpPr>
        <p:spPr>
          <a:xfrm>
            <a:off x="8899075" y="6580550"/>
            <a:ext cx="3964200" cy="911100"/>
          </a:xfrm>
          <a:prstGeom prst="wedgeRectCallout">
            <a:avLst>
              <a:gd fmla="val 77936" name="adj1"/>
              <a:gd fmla="val 39351"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333333"/>
                </a:solidFill>
                <a:highlight>
                  <a:srgbClr val="FFFFFF"/>
                </a:highlight>
                <a:latin typeface="Helvetica Neue"/>
                <a:ea typeface="Helvetica Neue"/>
                <a:cs typeface="Helvetica Neue"/>
                <a:sym typeface="Helvetica Neue"/>
              </a:rPr>
              <a:t>KR-UOS-SSCC</a:t>
            </a:r>
            <a:r>
              <a:rPr lang="en" sz="1100">
                <a:solidFill>
                  <a:srgbClr val="333333"/>
                </a:solidFill>
                <a:highlight>
                  <a:srgbClr val="FFFFFF"/>
                </a:highlight>
                <a:latin typeface="Helvetica Neue"/>
                <a:ea typeface="Helvetica Neue"/>
                <a:cs typeface="Helvetica Neue"/>
                <a:sym typeface="Helvetica Neue"/>
              </a:rPr>
              <a:t> (Unversity of Seoul)</a:t>
            </a:r>
            <a:endParaRPr sz="1100">
              <a:solidFill>
                <a:srgbClr val="333333"/>
              </a:solidFill>
              <a:highlight>
                <a:srgbClr val="FFFFFF"/>
              </a:highlight>
              <a:latin typeface="Helvetica Neue"/>
              <a:ea typeface="Helvetica Neue"/>
              <a:cs typeface="Helvetica Neue"/>
              <a:sym typeface="Helvetica Neue"/>
            </a:endParaRPr>
          </a:p>
          <a:p>
            <a:pPr indent="0" lvl="0" marL="0" rtl="0" algn="ctr">
              <a:spcBef>
                <a:spcPts val="0"/>
              </a:spcBef>
              <a:spcAft>
                <a:spcPts val="0"/>
              </a:spcAft>
              <a:buNone/>
            </a:pPr>
            <a:r>
              <a:rPr lang="en" sz="1100">
                <a:solidFill>
                  <a:srgbClr val="333333"/>
                </a:solidFill>
                <a:highlight>
                  <a:srgbClr val="FFFFFF"/>
                </a:highlight>
                <a:latin typeface="Helvetica Neue"/>
                <a:ea typeface="Helvetica Neue"/>
                <a:cs typeface="Helvetica Neue"/>
                <a:sym typeface="Helvetica Neue"/>
              </a:rPr>
              <a:t>Seoul Super Computing Center at University of Seoul</a:t>
            </a:r>
            <a:endParaRPr sz="1100">
              <a:solidFill>
                <a:srgbClr val="333333"/>
              </a:solidFill>
              <a:highlight>
                <a:srgbClr val="FFFFFF"/>
              </a:highlight>
              <a:latin typeface="Helvetica Neue"/>
              <a:ea typeface="Helvetica Neue"/>
              <a:cs typeface="Helvetica Neue"/>
              <a:sym typeface="Helvetica Neue"/>
            </a:endParaRPr>
          </a:p>
          <a:p>
            <a:pPr indent="0" lvl="0" marL="0" rtl="0" algn="ctr">
              <a:spcBef>
                <a:spcPts val="0"/>
              </a:spcBef>
              <a:spcAft>
                <a:spcPts val="0"/>
              </a:spcAft>
              <a:buNone/>
            </a:pPr>
            <a:r>
              <a:rPr lang="en" sz="1100">
                <a:solidFill>
                  <a:srgbClr val="0078A8"/>
                </a:solidFill>
                <a:highlight>
                  <a:srgbClr val="FFFFFF"/>
                </a:highlight>
                <a:uFill>
                  <a:noFill/>
                </a:uFill>
                <a:latin typeface="Helvetica Neue"/>
                <a:ea typeface="Helvetica Neue"/>
                <a:cs typeface="Helvetica Neue"/>
                <a:sym typeface="Helvetica Neue"/>
                <a:hlinkClick r:id="rId5">
                  <a:extLst>
                    <a:ext uri="{A12FA001-AC4F-418D-AE19-62706E023703}">
                      <ahyp:hlinkClr val="tx"/>
                    </a:ext>
                  </a:extLst>
                </a:hlinkClick>
              </a:rPr>
              <a:t>View site</a:t>
            </a:r>
            <a:endParaRPr sz="1600"/>
          </a:p>
        </p:txBody>
      </p:sp>
      <p:sp>
        <p:nvSpPr>
          <p:cNvPr id="771" name="Google Shape;771;p58"/>
          <p:cNvSpPr/>
          <p:nvPr/>
        </p:nvSpPr>
        <p:spPr>
          <a:xfrm>
            <a:off x="14852325" y="6767675"/>
            <a:ext cx="3964200" cy="1541400"/>
          </a:xfrm>
          <a:prstGeom prst="wedgeRectCallout">
            <a:avLst>
              <a:gd fmla="val -61709" name="adj1"/>
              <a:gd fmla="val 83405"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333333"/>
                </a:solidFill>
                <a:highlight>
                  <a:srgbClr val="FFFFFF"/>
                </a:highlight>
                <a:latin typeface="Helvetica Neue"/>
                <a:ea typeface="Helvetica Neue"/>
                <a:cs typeface="Helvetica Neue"/>
                <a:sym typeface="Helvetica Neue"/>
              </a:rPr>
              <a:t>KR-KISTI-GSDC-01</a:t>
            </a:r>
            <a:r>
              <a:rPr lang="en" sz="1100">
                <a:solidFill>
                  <a:srgbClr val="333333"/>
                </a:solidFill>
                <a:highlight>
                  <a:srgbClr val="FFFFFF"/>
                </a:highlight>
                <a:latin typeface="Helvetica Neue"/>
                <a:ea typeface="Helvetica Neue"/>
                <a:cs typeface="Helvetica Neue"/>
                <a:sym typeface="Helvetica Neue"/>
              </a:rPr>
              <a:t> (Korea Institute of Science and Technology Information)</a:t>
            </a:r>
            <a:endParaRPr sz="1100">
              <a:solidFill>
                <a:srgbClr val="333333"/>
              </a:solidFill>
              <a:highlight>
                <a:srgbClr val="FFFFFF"/>
              </a:highlight>
              <a:latin typeface="Helvetica Neue"/>
              <a:ea typeface="Helvetica Neue"/>
              <a:cs typeface="Helvetica Neue"/>
              <a:sym typeface="Helvetica Neue"/>
            </a:endParaRPr>
          </a:p>
          <a:p>
            <a:pPr indent="0" lvl="0" marL="0" rtl="0" algn="ctr">
              <a:spcBef>
                <a:spcPts val="0"/>
              </a:spcBef>
              <a:spcAft>
                <a:spcPts val="0"/>
              </a:spcAft>
              <a:buNone/>
            </a:pPr>
            <a:r>
              <a:rPr lang="en" sz="1100">
                <a:solidFill>
                  <a:srgbClr val="333333"/>
                </a:solidFill>
                <a:highlight>
                  <a:srgbClr val="FFFFFF"/>
                </a:highlight>
                <a:latin typeface="Helvetica Neue"/>
                <a:ea typeface="Helvetica Neue"/>
                <a:cs typeface="Helvetica Neue"/>
                <a:sym typeface="Helvetica Neue"/>
              </a:rPr>
              <a:t>GSDC ALICE Tier1</a:t>
            </a:r>
            <a:endParaRPr sz="1100">
              <a:solidFill>
                <a:srgbClr val="333333"/>
              </a:solidFill>
              <a:highlight>
                <a:srgbClr val="FFFFFF"/>
              </a:highlight>
              <a:latin typeface="Helvetica Neue"/>
              <a:ea typeface="Helvetica Neue"/>
              <a:cs typeface="Helvetica Neue"/>
              <a:sym typeface="Helvetica Neue"/>
            </a:endParaRPr>
          </a:p>
          <a:p>
            <a:pPr indent="0" lvl="0" marL="0" rtl="0" algn="ctr">
              <a:spcBef>
                <a:spcPts val="0"/>
              </a:spcBef>
              <a:spcAft>
                <a:spcPts val="0"/>
              </a:spcAft>
              <a:buNone/>
            </a:pPr>
            <a:r>
              <a:rPr lang="en" sz="1100">
                <a:solidFill>
                  <a:srgbClr val="0078A8"/>
                </a:solidFill>
                <a:highlight>
                  <a:srgbClr val="FFFFFF"/>
                </a:highlight>
                <a:uFill>
                  <a:noFill/>
                </a:uFill>
                <a:latin typeface="Helvetica Neue"/>
                <a:ea typeface="Helvetica Neue"/>
                <a:cs typeface="Helvetica Neue"/>
                <a:sym typeface="Helvetica Neue"/>
                <a:hlinkClick r:id="rId6">
                  <a:extLst>
                    <a:ext uri="{A12FA001-AC4F-418D-AE19-62706E023703}">
                      <ahyp:hlinkClr val="tx"/>
                    </a:ext>
                  </a:extLst>
                </a:hlinkClick>
              </a:rPr>
              <a:t>View site</a:t>
            </a:r>
            <a:endParaRPr b="1" sz="1300">
              <a:solidFill>
                <a:srgbClr val="333333"/>
              </a:solidFill>
              <a:highlight>
                <a:srgbClr val="FFFFFF"/>
              </a:highlight>
              <a:latin typeface="Helvetica Neue"/>
              <a:ea typeface="Helvetica Neue"/>
              <a:cs typeface="Helvetica Neue"/>
              <a:sym typeface="Helvetica Neue"/>
            </a:endParaRPr>
          </a:p>
          <a:p>
            <a:pPr indent="0" lvl="0" marL="0" rtl="0" algn="ctr">
              <a:spcBef>
                <a:spcPts val="0"/>
              </a:spcBef>
              <a:spcAft>
                <a:spcPts val="0"/>
              </a:spcAft>
              <a:buNone/>
            </a:pPr>
            <a:r>
              <a:rPr b="1" lang="en" sz="1100">
                <a:solidFill>
                  <a:schemeClr val="accent2"/>
                </a:solidFill>
                <a:highlight>
                  <a:srgbClr val="FFFFFF"/>
                </a:highlight>
                <a:latin typeface="Helvetica Neue"/>
                <a:ea typeface="Helvetica Neue"/>
                <a:cs typeface="Helvetica Neue"/>
                <a:sym typeface="Helvetica Neue"/>
              </a:rPr>
              <a:t>AND</a:t>
            </a:r>
            <a:endParaRPr b="1" sz="1100">
              <a:solidFill>
                <a:schemeClr val="accent2"/>
              </a:solidFill>
              <a:highlight>
                <a:srgbClr val="FFFFFF"/>
              </a:highlight>
              <a:latin typeface="Helvetica Neue"/>
              <a:ea typeface="Helvetica Neue"/>
              <a:cs typeface="Helvetica Neue"/>
              <a:sym typeface="Helvetica Neue"/>
            </a:endParaRPr>
          </a:p>
          <a:p>
            <a:pPr indent="0" lvl="0" marL="0" rtl="0" algn="ctr">
              <a:spcBef>
                <a:spcPts val="0"/>
              </a:spcBef>
              <a:spcAft>
                <a:spcPts val="0"/>
              </a:spcAft>
              <a:buNone/>
            </a:pPr>
            <a:r>
              <a:rPr b="1" lang="en" sz="1100">
                <a:solidFill>
                  <a:srgbClr val="333333"/>
                </a:solidFill>
                <a:highlight>
                  <a:srgbClr val="FFFFFF"/>
                </a:highlight>
                <a:latin typeface="Helvetica Neue"/>
                <a:ea typeface="Helvetica Neue"/>
                <a:cs typeface="Helvetica Neue"/>
                <a:sym typeface="Helvetica Neue"/>
              </a:rPr>
              <a:t>KR-KISTI-GSDC-02</a:t>
            </a:r>
            <a:r>
              <a:rPr lang="en" sz="1100">
                <a:solidFill>
                  <a:srgbClr val="333333"/>
                </a:solidFill>
                <a:highlight>
                  <a:srgbClr val="FFFFFF"/>
                </a:highlight>
                <a:latin typeface="Helvetica Neue"/>
                <a:ea typeface="Helvetica Neue"/>
                <a:cs typeface="Helvetica Neue"/>
                <a:sym typeface="Helvetica Neue"/>
              </a:rPr>
              <a:t> (Tier2 Center, Korea Institute of Science and Technology Information, Daejeon, Korea.)</a:t>
            </a:r>
            <a:endParaRPr sz="1100">
              <a:solidFill>
                <a:srgbClr val="333333"/>
              </a:solidFill>
              <a:highlight>
                <a:srgbClr val="FFFFFF"/>
              </a:highlight>
              <a:latin typeface="Helvetica Neue"/>
              <a:ea typeface="Helvetica Neue"/>
              <a:cs typeface="Helvetica Neue"/>
              <a:sym typeface="Helvetica Neue"/>
            </a:endParaRPr>
          </a:p>
          <a:p>
            <a:pPr indent="0" lvl="0" marL="0" rtl="0" algn="ctr">
              <a:spcBef>
                <a:spcPts val="0"/>
              </a:spcBef>
              <a:spcAft>
                <a:spcPts val="0"/>
              </a:spcAft>
              <a:buNone/>
            </a:pPr>
            <a:r>
              <a:rPr lang="en" sz="1100">
                <a:solidFill>
                  <a:srgbClr val="333333"/>
                </a:solidFill>
                <a:highlight>
                  <a:srgbClr val="FFFFFF"/>
                </a:highlight>
                <a:latin typeface="Helvetica Neue"/>
                <a:ea typeface="Helvetica Neue"/>
                <a:cs typeface="Helvetica Neue"/>
                <a:sym typeface="Helvetica Neue"/>
              </a:rPr>
              <a:t>EGI site for WLCG Tier2 center</a:t>
            </a:r>
            <a:endParaRPr sz="1100">
              <a:solidFill>
                <a:srgbClr val="333333"/>
              </a:solidFill>
              <a:highlight>
                <a:srgbClr val="FFFFFF"/>
              </a:highlight>
              <a:latin typeface="Helvetica Neue"/>
              <a:ea typeface="Helvetica Neue"/>
              <a:cs typeface="Helvetica Neue"/>
              <a:sym typeface="Helvetica Neue"/>
            </a:endParaRPr>
          </a:p>
          <a:p>
            <a:pPr indent="0" lvl="0" marL="0" rtl="0" algn="ctr">
              <a:spcBef>
                <a:spcPts val="0"/>
              </a:spcBef>
              <a:spcAft>
                <a:spcPts val="0"/>
              </a:spcAft>
              <a:buNone/>
            </a:pPr>
            <a:r>
              <a:rPr lang="en" sz="1100">
                <a:solidFill>
                  <a:srgbClr val="0078A8"/>
                </a:solidFill>
                <a:highlight>
                  <a:srgbClr val="FFFFFF"/>
                </a:highlight>
                <a:uFill>
                  <a:noFill/>
                </a:uFill>
                <a:latin typeface="Helvetica Neue"/>
                <a:ea typeface="Helvetica Neue"/>
                <a:cs typeface="Helvetica Neue"/>
                <a:sym typeface="Helvetica Neue"/>
                <a:hlinkClick r:id="rId7">
                  <a:extLst>
                    <a:ext uri="{A12FA001-AC4F-418D-AE19-62706E023703}">
                      <ahyp:hlinkClr val="tx"/>
                    </a:ext>
                  </a:extLst>
                </a:hlinkClick>
              </a:rPr>
              <a:t>View site</a:t>
            </a:r>
            <a:endParaRPr b="1" sz="1700">
              <a:solidFill>
                <a:srgbClr val="333333"/>
              </a:solidFill>
              <a:highlight>
                <a:srgbClr val="FFFFFF"/>
              </a:highlight>
              <a:latin typeface="Helvetica Neue"/>
              <a:ea typeface="Helvetica Neue"/>
              <a:cs typeface="Helvetica Neue"/>
              <a:sym typeface="Helvetica Neue"/>
            </a:endParaRPr>
          </a:p>
        </p:txBody>
      </p:sp>
      <p:sp>
        <p:nvSpPr>
          <p:cNvPr id="772" name="Google Shape;772;p58"/>
          <p:cNvSpPr/>
          <p:nvPr/>
        </p:nvSpPr>
        <p:spPr>
          <a:xfrm>
            <a:off x="16672175" y="8740000"/>
            <a:ext cx="3964200" cy="911100"/>
          </a:xfrm>
          <a:prstGeom prst="wedgeRectCallout">
            <a:avLst>
              <a:gd fmla="val -76724" name="adj1"/>
              <a:gd fmla="val 18958"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333333"/>
                </a:solidFill>
                <a:highlight>
                  <a:srgbClr val="FFFFFF"/>
                </a:highlight>
                <a:latin typeface="Helvetica Neue"/>
                <a:ea typeface="Helvetica Neue"/>
                <a:cs typeface="Helvetica Neue"/>
                <a:sym typeface="Helvetica Neue"/>
              </a:rPr>
              <a:t>LCG_KNU</a:t>
            </a:r>
            <a:r>
              <a:rPr lang="en" sz="1100">
                <a:solidFill>
                  <a:srgbClr val="333333"/>
                </a:solidFill>
                <a:highlight>
                  <a:srgbClr val="FFFFFF"/>
                </a:highlight>
                <a:latin typeface="Helvetica Neue"/>
                <a:ea typeface="Helvetica Neue"/>
                <a:cs typeface="Helvetica Neue"/>
                <a:sym typeface="Helvetica Neue"/>
              </a:rPr>
              <a:t> (The Center for High Energy Physics, Kyungpook National University, South Korea)</a:t>
            </a:r>
            <a:endParaRPr sz="1100">
              <a:solidFill>
                <a:srgbClr val="333333"/>
              </a:solidFill>
              <a:highlight>
                <a:srgbClr val="FFFFFF"/>
              </a:highlight>
              <a:latin typeface="Helvetica Neue"/>
              <a:ea typeface="Helvetica Neue"/>
              <a:cs typeface="Helvetica Neue"/>
              <a:sym typeface="Helvetica Neue"/>
            </a:endParaRPr>
          </a:p>
          <a:p>
            <a:pPr indent="0" lvl="0" marL="0" rtl="0" algn="ctr">
              <a:spcBef>
                <a:spcPts val="0"/>
              </a:spcBef>
              <a:spcAft>
                <a:spcPts val="0"/>
              </a:spcAft>
              <a:buNone/>
            </a:pPr>
            <a:r>
              <a:t/>
            </a:r>
            <a:endParaRPr sz="1300"/>
          </a:p>
          <a:p>
            <a:pPr indent="0" lvl="0" marL="0" rtl="0" algn="ctr">
              <a:spcBef>
                <a:spcPts val="0"/>
              </a:spcBef>
              <a:spcAft>
                <a:spcPts val="0"/>
              </a:spcAft>
              <a:buNone/>
            </a:pPr>
            <a:r>
              <a:rPr lang="en" sz="1100">
                <a:solidFill>
                  <a:srgbClr val="0078A8"/>
                </a:solidFill>
                <a:highlight>
                  <a:srgbClr val="FFFFFF"/>
                </a:highlight>
                <a:uFill>
                  <a:noFill/>
                </a:uFill>
                <a:latin typeface="Helvetica Neue"/>
                <a:ea typeface="Helvetica Neue"/>
                <a:cs typeface="Helvetica Neue"/>
                <a:sym typeface="Helvetica Neue"/>
                <a:hlinkClick r:id="rId8">
                  <a:extLst>
                    <a:ext uri="{A12FA001-AC4F-418D-AE19-62706E023703}">
                      <ahyp:hlinkClr val="tx"/>
                    </a:ext>
                  </a:extLst>
                </a:hlinkClick>
              </a:rPr>
              <a:t>View site</a:t>
            </a:r>
            <a:endParaRPr b="1">
              <a:solidFill>
                <a:srgbClr val="333333"/>
              </a:solidFill>
              <a:highlight>
                <a:srgbClr val="FFFFFF"/>
              </a:highlight>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sp>
        <p:nvSpPr>
          <p:cNvPr id="777" name="Google Shape;777;p59"/>
          <p:cNvSpPr txBox="1"/>
          <p:nvPr>
            <p:ph idx="2" type="body"/>
          </p:nvPr>
        </p:nvSpPr>
        <p:spPr>
          <a:xfrm>
            <a:off x="927100" y="5824288"/>
            <a:ext cx="23063400" cy="3255000"/>
          </a:xfrm>
          <a:prstGeom prst="rect">
            <a:avLst/>
          </a:prstGeom>
        </p:spPr>
        <p:txBody>
          <a:bodyPr anchorCtr="0" anchor="ctr" bIns="50800" lIns="50800" spcFirstLastPara="1" rIns="50800" wrap="square" tIns="50800">
            <a:spAutoFit/>
          </a:bodyPr>
          <a:lstStyle/>
          <a:p>
            <a:pPr indent="0" lvl="0" marL="457200" rtl="0" algn="l">
              <a:spcBef>
                <a:spcPts val="0"/>
              </a:spcBef>
              <a:spcAft>
                <a:spcPts val="0"/>
              </a:spcAft>
              <a:buNone/>
            </a:pPr>
            <a:r>
              <a:rPr lang="en" sz="6400">
                <a:solidFill>
                  <a:schemeClr val="accent2"/>
                </a:solidFill>
              </a:rPr>
              <a:t>A new project for opening EGI to big data open science:</a:t>
            </a:r>
            <a:endParaRPr sz="6400">
              <a:solidFill>
                <a:schemeClr val="accent5"/>
              </a:solidFill>
            </a:endParaRPr>
          </a:p>
          <a:p>
            <a:pPr indent="0" lvl="0" marL="457200" rtl="0" algn="l">
              <a:spcBef>
                <a:spcPts val="0"/>
              </a:spcBef>
              <a:spcAft>
                <a:spcPts val="0"/>
              </a:spcAft>
              <a:buNone/>
            </a:pPr>
            <a:r>
              <a:t/>
            </a:r>
            <a:endParaRPr sz="6400">
              <a:solidFill>
                <a:schemeClr val="accent5"/>
              </a:solidFill>
            </a:endParaRPr>
          </a:p>
          <a:p>
            <a:pPr indent="0" lvl="0" marL="457200" rtl="0" algn="l">
              <a:spcBef>
                <a:spcPts val="0"/>
              </a:spcBef>
              <a:spcAft>
                <a:spcPts val="0"/>
              </a:spcAft>
              <a:buNone/>
            </a:pPr>
            <a:r>
              <a:rPr lang="en" sz="6400">
                <a:solidFill>
                  <a:schemeClr val="accent5"/>
                </a:solidFill>
              </a:rPr>
              <a:t>RI-SCALE - Unlocking RI potential with Scalable AI and Data</a:t>
            </a:r>
            <a:endParaRPr sz="6400">
              <a:solidFill>
                <a:schemeClr val="accent5"/>
              </a:solidFill>
            </a:endParaRPr>
          </a:p>
          <a:p>
            <a:pPr indent="0" lvl="0" marL="457200" rtl="0" algn="l">
              <a:spcBef>
                <a:spcPts val="0"/>
              </a:spcBef>
              <a:spcAft>
                <a:spcPts val="0"/>
              </a:spcAft>
              <a:buNone/>
            </a:pPr>
            <a:r>
              <a:rPr lang="en" sz="6400">
                <a:solidFill>
                  <a:schemeClr val="accent5"/>
                </a:solidFill>
              </a:rPr>
              <a:t>March 2025 - Feb 2027</a:t>
            </a:r>
            <a:endParaRPr sz="6400">
              <a:solidFill>
                <a:schemeClr val="accent5"/>
              </a:solidFill>
            </a:endParaRPr>
          </a:p>
        </p:txBody>
      </p:sp>
      <p:sp>
        <p:nvSpPr>
          <p:cNvPr id="778" name="Google Shape;778;p59"/>
          <p:cNvSpPr txBox="1"/>
          <p:nvPr>
            <p:ph idx="3" type="body"/>
          </p:nvPr>
        </p:nvSpPr>
        <p:spPr>
          <a:xfrm>
            <a:off x="1209182" y="10729563"/>
            <a:ext cx="11318400" cy="738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t/>
            </a:r>
            <a:endParaRPr/>
          </a:p>
        </p:txBody>
      </p:sp>
      <p:sp>
        <p:nvSpPr>
          <p:cNvPr id="779" name="Google Shape;779;p59"/>
          <p:cNvSpPr txBox="1"/>
          <p:nvPr>
            <p:ph idx="4" type="body"/>
          </p:nvPr>
        </p:nvSpPr>
        <p:spPr>
          <a:xfrm>
            <a:off x="1209182" y="11648613"/>
            <a:ext cx="11318400" cy="615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t/>
            </a:r>
            <a:endParaRPr/>
          </a:p>
        </p:txBody>
      </p:sp>
      <p:sp>
        <p:nvSpPr>
          <p:cNvPr id="780" name="Google Shape;780;p59"/>
          <p:cNvSpPr txBox="1"/>
          <p:nvPr>
            <p:ph idx="5" type="body"/>
          </p:nvPr>
        </p:nvSpPr>
        <p:spPr>
          <a:xfrm>
            <a:off x="15133504" y="10805763"/>
            <a:ext cx="8124300" cy="615600"/>
          </a:xfrm>
          <a:prstGeom prst="rect">
            <a:avLst/>
          </a:prstGeom>
        </p:spPr>
        <p:txBody>
          <a:bodyPr anchorCtr="0" anchor="t" bIns="0" lIns="0" spcFirstLastPara="1" rIns="0" wrap="square" tIns="0">
            <a:spAutoFit/>
          </a:bodyPr>
          <a:lstStyle/>
          <a:p>
            <a:pPr indent="0" lvl="0" marL="0" rtl="0" algn="r">
              <a:spcBef>
                <a:spcPts val="0"/>
              </a:spcBef>
              <a:spcAft>
                <a:spcPts val="0"/>
              </a:spcAft>
              <a:buNone/>
            </a:pPr>
            <a:r>
              <a:t/>
            </a:r>
            <a:endParaRPr/>
          </a:p>
        </p:txBody>
      </p:sp>
      <p:sp>
        <p:nvSpPr>
          <p:cNvPr id="781" name="Google Shape;781;p59"/>
          <p:cNvSpPr txBox="1"/>
          <p:nvPr>
            <p:ph idx="6" type="body"/>
          </p:nvPr>
        </p:nvSpPr>
        <p:spPr>
          <a:xfrm>
            <a:off x="15133502" y="11648613"/>
            <a:ext cx="8124300" cy="615600"/>
          </a:xfrm>
          <a:prstGeom prst="rect">
            <a:avLst/>
          </a:prstGeom>
        </p:spPr>
        <p:txBody>
          <a:bodyPr anchorCtr="0" anchor="t" bIns="0" lIns="0" spcFirstLastPara="1" rIns="0" wrap="square" tIns="0">
            <a:spAutoFit/>
          </a:bodyPr>
          <a:lstStyle/>
          <a:p>
            <a:pPr indent="0" lvl="0" marL="0" rtl="0" algn="r">
              <a:spcBef>
                <a:spcPts val="0"/>
              </a:spcBef>
              <a:spcAft>
                <a:spcPts val="0"/>
              </a:spcAft>
              <a:buNone/>
            </a:pPr>
            <a:r>
              <a:t/>
            </a:r>
            <a:endParaRPr/>
          </a:p>
        </p:txBody>
      </p:sp>
      <p:sp>
        <p:nvSpPr>
          <p:cNvPr id="782" name="Google Shape;782;p59"/>
          <p:cNvSpPr txBox="1"/>
          <p:nvPr>
            <p:ph idx="7" type="body"/>
          </p:nvPr>
        </p:nvSpPr>
        <p:spPr>
          <a:xfrm>
            <a:off x="6484470" y="12746860"/>
            <a:ext cx="5802300" cy="3693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t/>
            </a:r>
            <a:endParaRPr/>
          </a:p>
        </p:txBody>
      </p:sp>
      <p:sp>
        <p:nvSpPr>
          <p:cNvPr id="783" name="Google Shape;783;p59"/>
          <p:cNvSpPr txBox="1"/>
          <p:nvPr>
            <p:ph idx="8" type="body"/>
          </p:nvPr>
        </p:nvSpPr>
        <p:spPr>
          <a:xfrm>
            <a:off x="1210140" y="12746860"/>
            <a:ext cx="4320000" cy="3693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60"/>
          <p:cNvSpPr txBox="1"/>
          <p:nvPr>
            <p:ph type="title"/>
          </p:nvPr>
        </p:nvSpPr>
        <p:spPr>
          <a:xfrm>
            <a:off x="2313303" y="629150"/>
            <a:ext cx="18960000" cy="911100"/>
          </a:xfrm>
          <a:prstGeom prst="rect">
            <a:avLst/>
          </a:prstGeom>
          <a:noFill/>
          <a:ln>
            <a:noFill/>
          </a:ln>
        </p:spPr>
        <p:txBody>
          <a:bodyPr anchorCtr="0" anchor="t" bIns="121875" lIns="243800" spcFirstLastPara="1" rIns="243800" wrap="square" tIns="121875">
            <a:noAutofit/>
          </a:bodyPr>
          <a:lstStyle/>
          <a:p>
            <a:pPr indent="0" lvl="0" marL="0" rtl="0" algn="l">
              <a:lnSpc>
                <a:spcPct val="90000"/>
              </a:lnSpc>
              <a:spcBef>
                <a:spcPts val="0"/>
              </a:spcBef>
              <a:spcAft>
                <a:spcPts val="0"/>
              </a:spcAft>
              <a:buClr>
                <a:srgbClr val="0E67AD"/>
              </a:buClr>
              <a:buSzPts val="6700"/>
              <a:buFont typeface="Calibri"/>
              <a:buNone/>
            </a:pPr>
            <a:r>
              <a:rPr lang="en" sz="6900"/>
              <a:t>C</a:t>
            </a:r>
            <a:r>
              <a:rPr lang="en" sz="6900"/>
              <a:t>hallenges to be addressed by RI-SCALE</a:t>
            </a:r>
            <a:endParaRPr b="0" sz="6900">
              <a:latin typeface="DM Sans"/>
              <a:ea typeface="DM Sans"/>
              <a:cs typeface="DM Sans"/>
              <a:sym typeface="DM Sans"/>
            </a:endParaRPr>
          </a:p>
        </p:txBody>
      </p:sp>
      <p:sp>
        <p:nvSpPr>
          <p:cNvPr id="789" name="Google Shape;789;p60"/>
          <p:cNvSpPr txBox="1"/>
          <p:nvPr>
            <p:ph idx="2" type="body"/>
          </p:nvPr>
        </p:nvSpPr>
        <p:spPr>
          <a:xfrm>
            <a:off x="1362528" y="3367494"/>
            <a:ext cx="6350100" cy="4433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a:solidFill>
                  <a:schemeClr val="accent2"/>
                </a:solidFill>
              </a:rPr>
              <a:t>1/</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Increasing size and complexity of research data holdings</a:t>
            </a:r>
            <a:endParaRPr/>
          </a:p>
        </p:txBody>
      </p:sp>
      <p:sp>
        <p:nvSpPr>
          <p:cNvPr id="790" name="Google Shape;790;p60"/>
          <p:cNvSpPr txBox="1"/>
          <p:nvPr>
            <p:ph idx="3" type="body"/>
          </p:nvPr>
        </p:nvSpPr>
        <p:spPr>
          <a:xfrm>
            <a:off x="9017000" y="3367494"/>
            <a:ext cx="6350100" cy="6649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a:solidFill>
                  <a:schemeClr val="accent2"/>
                </a:solidFill>
              </a:rPr>
              <a:t>2/</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Limited data analytics capacity, integrating technical knowledge, compute environments, data staging, data analysis and AI techniques</a:t>
            </a:r>
            <a:endParaRPr/>
          </a:p>
        </p:txBody>
      </p:sp>
      <p:sp>
        <p:nvSpPr>
          <p:cNvPr id="791" name="Google Shape;791;p60"/>
          <p:cNvSpPr txBox="1"/>
          <p:nvPr>
            <p:ph idx="4" type="body"/>
          </p:nvPr>
        </p:nvSpPr>
        <p:spPr>
          <a:xfrm>
            <a:off x="16837828" y="3367494"/>
            <a:ext cx="6350100" cy="4433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a:solidFill>
                  <a:schemeClr val="accent2"/>
                </a:solidFill>
              </a:rPr>
              <a:t>3/</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Lack of business models for the data economy when applied to research </a:t>
            </a:r>
            <a:endParaRPr/>
          </a:p>
        </p:txBody>
      </p:sp>
      <p:sp>
        <p:nvSpPr>
          <p:cNvPr id="792" name="Google Shape;792;p60"/>
          <p:cNvSpPr txBox="1"/>
          <p:nvPr>
            <p:ph idx="12" type="sldNum"/>
          </p:nvPr>
        </p:nvSpPr>
        <p:spPr>
          <a:xfrm>
            <a:off x="23212926" y="13031659"/>
            <a:ext cx="683400" cy="369300"/>
          </a:xfrm>
          <a:prstGeom prst="rect">
            <a:avLst/>
          </a:prstGeom>
        </p:spPr>
        <p:txBody>
          <a:bodyPr anchorCtr="0" anchor="ctr" bIns="45700" lIns="91425" spcFirstLastPara="1" rIns="91425" wrap="square" tIns="45700">
            <a:sp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pic>
        <p:nvPicPr>
          <p:cNvPr id="797" name="Google Shape;797;p61"/>
          <p:cNvPicPr preferRelativeResize="0"/>
          <p:nvPr/>
        </p:nvPicPr>
        <p:blipFill>
          <a:blip r:embed="rId3">
            <a:alphaModFix/>
          </a:blip>
          <a:stretch>
            <a:fillRect/>
          </a:stretch>
        </p:blipFill>
        <p:spPr>
          <a:xfrm>
            <a:off x="-807575" y="7026798"/>
            <a:ext cx="5198404" cy="2240850"/>
          </a:xfrm>
          <a:prstGeom prst="rect">
            <a:avLst/>
          </a:prstGeom>
          <a:noFill/>
          <a:ln>
            <a:noFill/>
          </a:ln>
        </p:spPr>
      </p:pic>
      <p:pic>
        <p:nvPicPr>
          <p:cNvPr id="798" name="Google Shape;798;p61"/>
          <p:cNvPicPr preferRelativeResize="0"/>
          <p:nvPr/>
        </p:nvPicPr>
        <p:blipFill>
          <a:blip r:embed="rId4">
            <a:alphaModFix/>
          </a:blip>
          <a:stretch>
            <a:fillRect/>
          </a:stretch>
        </p:blipFill>
        <p:spPr>
          <a:xfrm>
            <a:off x="2737200" y="7387426"/>
            <a:ext cx="2234725" cy="1519603"/>
          </a:xfrm>
          <a:prstGeom prst="rect">
            <a:avLst/>
          </a:prstGeom>
          <a:noFill/>
          <a:ln>
            <a:noFill/>
          </a:ln>
        </p:spPr>
      </p:pic>
      <p:pic>
        <p:nvPicPr>
          <p:cNvPr id="799" name="Google Shape;799;p61"/>
          <p:cNvPicPr preferRelativeResize="0"/>
          <p:nvPr/>
        </p:nvPicPr>
        <p:blipFill>
          <a:blip r:embed="rId5">
            <a:alphaModFix/>
          </a:blip>
          <a:stretch>
            <a:fillRect/>
          </a:stretch>
        </p:blipFill>
        <p:spPr>
          <a:xfrm>
            <a:off x="2181025" y="4986318"/>
            <a:ext cx="2620298" cy="1746442"/>
          </a:xfrm>
          <a:prstGeom prst="rect">
            <a:avLst/>
          </a:prstGeom>
          <a:noFill/>
          <a:ln>
            <a:noFill/>
          </a:ln>
        </p:spPr>
      </p:pic>
      <p:sp>
        <p:nvSpPr>
          <p:cNvPr id="800" name="Google Shape;800;p61"/>
          <p:cNvSpPr txBox="1"/>
          <p:nvPr>
            <p:ph idx="12" type="sldNum"/>
          </p:nvPr>
        </p:nvSpPr>
        <p:spPr>
          <a:xfrm>
            <a:off x="23212926" y="13031659"/>
            <a:ext cx="683400" cy="369300"/>
          </a:xfrm>
          <a:prstGeom prst="rect">
            <a:avLst/>
          </a:prstGeom>
        </p:spPr>
        <p:txBody>
          <a:bodyPr anchorCtr="0" anchor="ctr" bIns="45700" lIns="91425" spcFirstLastPara="1" rIns="91425" wrap="square" tIns="45700">
            <a:spAutoFit/>
          </a:bodyPr>
          <a:lstStyle/>
          <a:p>
            <a:pPr indent="0" lvl="0" marL="0" rtl="0" algn="r">
              <a:spcBef>
                <a:spcPts val="0"/>
              </a:spcBef>
              <a:spcAft>
                <a:spcPts val="0"/>
              </a:spcAft>
              <a:buClr>
                <a:srgbClr val="999999"/>
              </a:buClr>
              <a:buSzPts val="1800"/>
              <a:buFont typeface="DM Sans"/>
              <a:buNone/>
            </a:pPr>
            <a:fld id="{00000000-1234-1234-1234-123412341234}" type="slidenum">
              <a:rPr lang="en"/>
              <a:t>‹#›</a:t>
            </a:fld>
            <a:endParaRPr/>
          </a:p>
        </p:txBody>
      </p:sp>
      <p:sp>
        <p:nvSpPr>
          <p:cNvPr id="801" name="Google Shape;801;p61"/>
          <p:cNvSpPr txBox="1"/>
          <p:nvPr>
            <p:ph type="title"/>
          </p:nvPr>
        </p:nvSpPr>
        <p:spPr>
          <a:xfrm>
            <a:off x="2564146" y="790816"/>
            <a:ext cx="21971100" cy="8313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r>
              <a:rPr lang="en"/>
              <a:t>RI-SCALE</a:t>
            </a:r>
            <a:r>
              <a:rPr lang="en"/>
              <a:t> use cases</a:t>
            </a:r>
            <a:r>
              <a:rPr lang="en"/>
              <a:t> (credits: RI-SCALE consortium)</a:t>
            </a:r>
            <a:endParaRPr/>
          </a:p>
        </p:txBody>
      </p:sp>
      <p:pic>
        <p:nvPicPr>
          <p:cNvPr id="802" name="Google Shape;802;p61"/>
          <p:cNvPicPr preferRelativeResize="0"/>
          <p:nvPr/>
        </p:nvPicPr>
        <p:blipFill>
          <a:blip r:embed="rId6">
            <a:alphaModFix/>
          </a:blip>
          <a:stretch>
            <a:fillRect/>
          </a:stretch>
        </p:blipFill>
        <p:spPr>
          <a:xfrm>
            <a:off x="20493350" y="7577700"/>
            <a:ext cx="3147975" cy="1989150"/>
          </a:xfrm>
          <a:prstGeom prst="rect">
            <a:avLst/>
          </a:prstGeom>
          <a:noFill/>
          <a:ln>
            <a:noFill/>
          </a:ln>
        </p:spPr>
      </p:pic>
      <p:graphicFrame>
        <p:nvGraphicFramePr>
          <p:cNvPr id="803" name="Google Shape;803;p61"/>
          <p:cNvGraphicFramePr/>
          <p:nvPr/>
        </p:nvGraphicFramePr>
        <p:xfrm>
          <a:off x="4895725" y="2144700"/>
          <a:ext cx="3000000" cy="3000000"/>
        </p:xfrm>
        <a:graphic>
          <a:graphicData uri="http://schemas.openxmlformats.org/drawingml/2006/table">
            <a:tbl>
              <a:tblPr>
                <a:noFill/>
                <a:tableStyleId>{407FF0AB-5282-4791-A3D1-09D9842FB242}</a:tableStyleId>
              </a:tblPr>
              <a:tblGrid>
                <a:gridCol w="15425025"/>
              </a:tblGrid>
              <a:tr h="2555350">
                <a:tc>
                  <a:txBody>
                    <a:bodyPr/>
                    <a:lstStyle/>
                    <a:p>
                      <a:pPr indent="0" lvl="0" marL="0" rtl="0" algn="l">
                        <a:spcBef>
                          <a:spcPts val="0"/>
                        </a:spcBef>
                        <a:spcAft>
                          <a:spcPts val="0"/>
                        </a:spcAft>
                        <a:buNone/>
                      </a:pPr>
                      <a:r>
                        <a:rPr b="1" lang="en" sz="4400">
                          <a:solidFill>
                            <a:schemeClr val="accent2"/>
                          </a:solidFill>
                          <a:latin typeface="DM Sans"/>
                          <a:ea typeface="DM Sans"/>
                          <a:cs typeface="DM Sans"/>
                          <a:sym typeface="DM Sans"/>
                        </a:rPr>
                        <a:t>Climate modelling</a:t>
                      </a:r>
                      <a:endParaRPr b="1" sz="4400">
                        <a:solidFill>
                          <a:schemeClr val="accent2"/>
                        </a:solidFill>
                        <a:latin typeface="DM Sans"/>
                        <a:ea typeface="DM Sans"/>
                        <a:cs typeface="DM Sans"/>
                        <a:sym typeface="DM Sans"/>
                      </a:endParaRPr>
                    </a:p>
                    <a:p>
                      <a:pPr indent="0" lvl="0" marL="0" rtl="0" algn="l">
                        <a:spcBef>
                          <a:spcPts val="0"/>
                        </a:spcBef>
                        <a:spcAft>
                          <a:spcPts val="0"/>
                        </a:spcAft>
                        <a:buNone/>
                      </a:pPr>
                      <a:r>
                        <a:t/>
                      </a:r>
                      <a:endParaRPr sz="2500">
                        <a:latin typeface="DM Sans"/>
                        <a:ea typeface="DM Sans"/>
                        <a:cs typeface="DM Sans"/>
                        <a:sym typeface="DM Sans"/>
                      </a:endParaRPr>
                    </a:p>
                    <a:p>
                      <a:pPr indent="-457200" lvl="0" marL="457200" rtl="0" algn="l">
                        <a:spcBef>
                          <a:spcPts val="0"/>
                        </a:spcBef>
                        <a:spcAft>
                          <a:spcPts val="0"/>
                        </a:spcAft>
                        <a:buSzPts val="3600"/>
                        <a:buFont typeface="DM Sans"/>
                        <a:buAutoNum type="arabicPeriod"/>
                      </a:pPr>
                      <a:r>
                        <a:rPr lang="en" sz="3600">
                          <a:latin typeface="DM Sans"/>
                          <a:ea typeface="DM Sans"/>
                          <a:cs typeface="DM Sans"/>
                          <a:sym typeface="DM Sans"/>
                        </a:rPr>
                        <a:t>High-resolution </a:t>
                      </a:r>
                      <a:r>
                        <a:rPr b="1" lang="en" sz="3600">
                          <a:latin typeface="DM Sans"/>
                          <a:ea typeface="DM Sans"/>
                          <a:cs typeface="DM Sans"/>
                          <a:sym typeface="DM Sans"/>
                        </a:rPr>
                        <a:t>downscaling </a:t>
                      </a:r>
                      <a:r>
                        <a:rPr lang="en" sz="3600">
                          <a:latin typeface="DM Sans"/>
                          <a:ea typeface="DM Sans"/>
                          <a:cs typeface="DM Sans"/>
                          <a:sym typeface="DM Sans"/>
                        </a:rPr>
                        <a:t>of climate scenarios and </a:t>
                      </a:r>
                      <a:r>
                        <a:rPr b="1" lang="en" sz="3600">
                          <a:latin typeface="DM Sans"/>
                          <a:ea typeface="DM Sans"/>
                          <a:cs typeface="DM Sans"/>
                          <a:sym typeface="DM Sans"/>
                        </a:rPr>
                        <a:t>risk trend analysis </a:t>
                      </a:r>
                      <a:r>
                        <a:rPr lang="en" sz="3600">
                          <a:latin typeface="DM Sans"/>
                          <a:ea typeface="DM Sans"/>
                          <a:cs typeface="DM Sans"/>
                          <a:sym typeface="DM Sans"/>
                        </a:rPr>
                        <a:t>in agriculture</a:t>
                      </a:r>
                      <a:endParaRPr sz="3600">
                        <a:latin typeface="DM Sans"/>
                        <a:ea typeface="DM Sans"/>
                        <a:cs typeface="DM Sans"/>
                        <a:sym typeface="DM Sans"/>
                      </a:endParaRPr>
                    </a:p>
                    <a:p>
                      <a:pPr indent="-457200" lvl="0" marL="457200" rtl="0" algn="l">
                        <a:spcBef>
                          <a:spcPts val="0"/>
                        </a:spcBef>
                        <a:spcAft>
                          <a:spcPts val="0"/>
                        </a:spcAft>
                        <a:buSzPts val="3600"/>
                        <a:buFont typeface="DM Sans"/>
                        <a:buAutoNum type="arabicPeriod"/>
                      </a:pPr>
                      <a:r>
                        <a:rPr lang="en" sz="3600">
                          <a:latin typeface="DM Sans"/>
                          <a:ea typeface="DM Sans"/>
                          <a:cs typeface="DM Sans"/>
                          <a:sym typeface="DM Sans"/>
                        </a:rPr>
                        <a:t>Smart </a:t>
                      </a:r>
                      <a:r>
                        <a:rPr b="1" lang="en" sz="3600">
                          <a:latin typeface="DM Sans"/>
                          <a:ea typeface="DM Sans"/>
                          <a:cs typeface="DM Sans"/>
                          <a:sym typeface="DM Sans"/>
                        </a:rPr>
                        <a:t>detection of anomalies</a:t>
                      </a:r>
                      <a:r>
                        <a:rPr lang="en" sz="3600">
                          <a:latin typeface="DM Sans"/>
                          <a:ea typeface="DM Sans"/>
                          <a:cs typeface="DM Sans"/>
                          <a:sym typeface="DM Sans"/>
                        </a:rPr>
                        <a:t> in climate data usage</a:t>
                      </a:r>
                      <a:endParaRPr sz="3600">
                        <a:latin typeface="DM Sans"/>
                        <a:ea typeface="DM Sans"/>
                        <a:cs typeface="DM Sans"/>
                        <a:sym typeface="DM Sans"/>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555350">
                <a:tc>
                  <a:txBody>
                    <a:bodyPr/>
                    <a:lstStyle/>
                    <a:p>
                      <a:pPr indent="0" lvl="0" marL="0" rtl="0" algn="l">
                        <a:spcBef>
                          <a:spcPts val="0"/>
                        </a:spcBef>
                        <a:spcAft>
                          <a:spcPts val="0"/>
                        </a:spcAft>
                        <a:buNone/>
                      </a:pPr>
                      <a:r>
                        <a:rPr b="1" lang="en" sz="4400">
                          <a:solidFill>
                            <a:schemeClr val="accent2"/>
                          </a:solidFill>
                          <a:latin typeface="DM Sans"/>
                          <a:ea typeface="DM Sans"/>
                          <a:cs typeface="DM Sans"/>
                          <a:sym typeface="DM Sans"/>
                        </a:rPr>
                        <a:t>Near-Earth geospace studies</a:t>
                      </a:r>
                      <a:endParaRPr b="1" sz="4400">
                        <a:solidFill>
                          <a:schemeClr val="accent2"/>
                        </a:solidFill>
                        <a:latin typeface="DM Sans"/>
                        <a:ea typeface="DM Sans"/>
                        <a:cs typeface="DM Sans"/>
                        <a:sym typeface="DM Sans"/>
                      </a:endParaRPr>
                    </a:p>
                    <a:p>
                      <a:pPr indent="0" lvl="0" marL="0" rtl="0" algn="l">
                        <a:spcBef>
                          <a:spcPts val="0"/>
                        </a:spcBef>
                        <a:spcAft>
                          <a:spcPts val="0"/>
                        </a:spcAft>
                        <a:buNone/>
                      </a:pPr>
                      <a:r>
                        <a:t/>
                      </a:r>
                      <a:endParaRPr sz="3600">
                        <a:latin typeface="DM Sans"/>
                        <a:ea typeface="DM Sans"/>
                        <a:cs typeface="DM Sans"/>
                        <a:sym typeface="DM Sans"/>
                      </a:endParaRPr>
                    </a:p>
                    <a:p>
                      <a:pPr indent="-457200" lvl="0" marL="457200" rtl="0" algn="l">
                        <a:spcBef>
                          <a:spcPts val="0"/>
                        </a:spcBef>
                        <a:spcAft>
                          <a:spcPts val="0"/>
                        </a:spcAft>
                        <a:buSzPts val="3600"/>
                        <a:buFont typeface="DM Sans"/>
                        <a:buAutoNum type="arabicPeriod"/>
                      </a:pPr>
                      <a:r>
                        <a:rPr b="1" lang="en" sz="3600">
                          <a:latin typeface="DM Sans"/>
                          <a:ea typeface="DM Sans"/>
                          <a:cs typeface="DM Sans"/>
                          <a:sym typeface="DM Sans"/>
                        </a:rPr>
                        <a:t>Intelligent Scheduling</a:t>
                      </a:r>
                      <a:r>
                        <a:rPr lang="en" sz="3600">
                          <a:latin typeface="DM Sans"/>
                          <a:ea typeface="DM Sans"/>
                          <a:cs typeface="DM Sans"/>
                          <a:sym typeface="DM Sans"/>
                        </a:rPr>
                        <a:t> of Radar Observations and Experiments</a:t>
                      </a:r>
                      <a:endParaRPr sz="3600">
                        <a:latin typeface="DM Sans"/>
                        <a:ea typeface="DM Sans"/>
                        <a:cs typeface="DM Sans"/>
                        <a:sym typeface="DM Sans"/>
                      </a:endParaRPr>
                    </a:p>
                    <a:p>
                      <a:pPr indent="-457200" lvl="0" marL="457200" rtl="0" algn="l">
                        <a:spcBef>
                          <a:spcPts val="0"/>
                        </a:spcBef>
                        <a:spcAft>
                          <a:spcPts val="0"/>
                        </a:spcAft>
                        <a:buSzPts val="3600"/>
                        <a:buFont typeface="DM Sans"/>
                        <a:buAutoNum type="arabicPeriod"/>
                      </a:pPr>
                      <a:r>
                        <a:rPr lang="en" sz="3600">
                          <a:latin typeface="DM Sans"/>
                          <a:ea typeface="DM Sans"/>
                          <a:cs typeface="DM Sans"/>
                          <a:sym typeface="DM Sans"/>
                        </a:rPr>
                        <a:t>Space </a:t>
                      </a:r>
                      <a:r>
                        <a:rPr b="1" lang="en" sz="3600">
                          <a:latin typeface="DM Sans"/>
                          <a:ea typeface="DM Sans"/>
                          <a:cs typeface="DM Sans"/>
                          <a:sym typeface="DM Sans"/>
                        </a:rPr>
                        <a:t>Debris and Anomaly</a:t>
                      </a:r>
                      <a:r>
                        <a:rPr lang="en" sz="3600">
                          <a:latin typeface="DM Sans"/>
                          <a:ea typeface="DM Sans"/>
                          <a:cs typeface="DM Sans"/>
                          <a:sym typeface="DM Sans"/>
                        </a:rPr>
                        <a:t> Detection</a:t>
                      </a:r>
                      <a:endParaRPr sz="3600">
                        <a:latin typeface="DM Sans"/>
                        <a:ea typeface="DM Sans"/>
                        <a:cs typeface="DM Sans"/>
                        <a:sym typeface="DM Sans"/>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555350">
                <a:tc>
                  <a:txBody>
                    <a:bodyPr/>
                    <a:lstStyle/>
                    <a:p>
                      <a:pPr indent="0" lvl="0" marL="0" rtl="0" algn="l">
                        <a:spcBef>
                          <a:spcPts val="0"/>
                        </a:spcBef>
                        <a:spcAft>
                          <a:spcPts val="0"/>
                        </a:spcAft>
                        <a:buNone/>
                      </a:pPr>
                      <a:r>
                        <a:rPr b="1" lang="en" sz="4400">
                          <a:solidFill>
                            <a:schemeClr val="accent2"/>
                          </a:solidFill>
                          <a:latin typeface="DM Sans"/>
                          <a:ea typeface="DM Sans"/>
                          <a:cs typeface="DM Sans"/>
                          <a:sym typeface="DM Sans"/>
                        </a:rPr>
                        <a:t>Cancer treatment</a:t>
                      </a:r>
                      <a:endParaRPr b="1" sz="4400">
                        <a:solidFill>
                          <a:schemeClr val="accent2"/>
                        </a:solidFill>
                        <a:latin typeface="DM Sans"/>
                        <a:ea typeface="DM Sans"/>
                        <a:cs typeface="DM Sans"/>
                        <a:sym typeface="DM Sans"/>
                      </a:endParaRPr>
                    </a:p>
                    <a:p>
                      <a:pPr indent="0" lvl="0" marL="0" rtl="0" algn="l">
                        <a:spcBef>
                          <a:spcPts val="0"/>
                        </a:spcBef>
                        <a:spcAft>
                          <a:spcPts val="0"/>
                        </a:spcAft>
                        <a:buNone/>
                      </a:pPr>
                      <a:r>
                        <a:t/>
                      </a:r>
                      <a:endParaRPr sz="2500">
                        <a:latin typeface="DM Sans"/>
                        <a:ea typeface="DM Sans"/>
                        <a:cs typeface="DM Sans"/>
                        <a:sym typeface="DM Sans"/>
                      </a:endParaRPr>
                    </a:p>
                    <a:p>
                      <a:pPr indent="-457200" lvl="0" marL="457200" rtl="0" algn="l">
                        <a:spcBef>
                          <a:spcPts val="0"/>
                        </a:spcBef>
                        <a:spcAft>
                          <a:spcPts val="0"/>
                        </a:spcAft>
                        <a:buSzPts val="3600"/>
                        <a:buFont typeface="DM Sans"/>
                        <a:buAutoNum type="arabicPeriod"/>
                      </a:pPr>
                      <a:r>
                        <a:rPr lang="en" sz="3600">
                          <a:latin typeface="DM Sans"/>
                          <a:ea typeface="DM Sans"/>
                          <a:cs typeface="DM Sans"/>
                          <a:sym typeface="DM Sans"/>
                        </a:rPr>
                        <a:t>Colorectal </a:t>
                      </a:r>
                      <a:r>
                        <a:rPr b="1" lang="en" sz="3600">
                          <a:latin typeface="DM Sans"/>
                          <a:ea typeface="DM Sans"/>
                          <a:cs typeface="DM Sans"/>
                          <a:sym typeface="DM Sans"/>
                        </a:rPr>
                        <a:t>cancer prediction</a:t>
                      </a:r>
                      <a:r>
                        <a:rPr lang="en" sz="3600">
                          <a:latin typeface="DM Sans"/>
                          <a:ea typeface="DM Sans"/>
                          <a:cs typeface="DM Sans"/>
                          <a:sym typeface="DM Sans"/>
                        </a:rPr>
                        <a:t> with explainable AI</a:t>
                      </a:r>
                      <a:endParaRPr sz="3600">
                        <a:latin typeface="DM Sans"/>
                        <a:ea typeface="DM Sans"/>
                        <a:cs typeface="DM Sans"/>
                        <a:sym typeface="DM Sans"/>
                      </a:endParaRPr>
                    </a:p>
                    <a:p>
                      <a:pPr indent="-457200" lvl="0" marL="457200" rtl="0" algn="l">
                        <a:spcBef>
                          <a:spcPts val="0"/>
                        </a:spcBef>
                        <a:spcAft>
                          <a:spcPts val="0"/>
                        </a:spcAft>
                        <a:buSzPts val="3600"/>
                        <a:buFont typeface="DM Sans"/>
                        <a:buAutoNum type="arabicPeriod"/>
                      </a:pPr>
                      <a:r>
                        <a:rPr b="1" lang="en" sz="3600">
                          <a:latin typeface="DM Sans"/>
                          <a:ea typeface="DM Sans"/>
                          <a:cs typeface="DM Sans"/>
                          <a:sym typeface="DM Sans"/>
                        </a:rPr>
                        <a:t>Synthetic data</a:t>
                      </a:r>
                      <a:r>
                        <a:rPr lang="en" sz="3600">
                          <a:latin typeface="DM Sans"/>
                          <a:ea typeface="DM Sans"/>
                          <a:cs typeface="DM Sans"/>
                          <a:sym typeface="DM Sans"/>
                        </a:rPr>
                        <a:t> for computational pathology</a:t>
                      </a:r>
                      <a:endParaRPr sz="3600">
                        <a:latin typeface="DM Sans"/>
                        <a:ea typeface="DM Sans"/>
                        <a:cs typeface="DM Sans"/>
                        <a:sym typeface="DM Sans"/>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555350">
                <a:tc>
                  <a:txBody>
                    <a:bodyPr/>
                    <a:lstStyle/>
                    <a:p>
                      <a:pPr indent="0" lvl="0" marL="0" rtl="0" algn="l">
                        <a:spcBef>
                          <a:spcPts val="0"/>
                        </a:spcBef>
                        <a:spcAft>
                          <a:spcPts val="0"/>
                        </a:spcAft>
                        <a:buNone/>
                      </a:pPr>
                      <a:r>
                        <a:rPr b="1" lang="en" sz="4400">
                          <a:solidFill>
                            <a:schemeClr val="accent2"/>
                          </a:solidFill>
                          <a:latin typeface="DM Sans"/>
                          <a:ea typeface="DM Sans"/>
                          <a:cs typeface="DM Sans"/>
                          <a:sym typeface="DM Sans"/>
                        </a:rPr>
                        <a:t>Imaging in life sciences</a:t>
                      </a:r>
                      <a:endParaRPr b="1" sz="4400">
                        <a:solidFill>
                          <a:schemeClr val="accent2"/>
                        </a:solidFill>
                        <a:latin typeface="DM Sans"/>
                        <a:ea typeface="DM Sans"/>
                        <a:cs typeface="DM Sans"/>
                        <a:sym typeface="DM Sans"/>
                      </a:endParaRPr>
                    </a:p>
                    <a:p>
                      <a:pPr indent="0" lvl="0" marL="0" rtl="0" algn="l">
                        <a:spcBef>
                          <a:spcPts val="0"/>
                        </a:spcBef>
                        <a:spcAft>
                          <a:spcPts val="0"/>
                        </a:spcAft>
                        <a:buNone/>
                      </a:pPr>
                      <a:r>
                        <a:t/>
                      </a:r>
                      <a:endParaRPr sz="2500">
                        <a:latin typeface="DM Sans"/>
                        <a:ea typeface="DM Sans"/>
                        <a:cs typeface="DM Sans"/>
                        <a:sym typeface="DM Sans"/>
                      </a:endParaRPr>
                    </a:p>
                    <a:p>
                      <a:pPr indent="-457200" lvl="0" marL="457200" rtl="0" algn="l">
                        <a:spcBef>
                          <a:spcPts val="0"/>
                        </a:spcBef>
                        <a:spcAft>
                          <a:spcPts val="0"/>
                        </a:spcAft>
                        <a:buSzPts val="3600"/>
                        <a:buFont typeface="DM Sans"/>
                        <a:buAutoNum type="arabicPeriod"/>
                      </a:pPr>
                      <a:r>
                        <a:rPr b="1" lang="en" sz="3600">
                          <a:latin typeface="DM Sans"/>
                          <a:ea typeface="DM Sans"/>
                          <a:cs typeface="DM Sans"/>
                          <a:sym typeface="DM Sans"/>
                        </a:rPr>
                        <a:t>Foundational models</a:t>
                      </a:r>
                      <a:r>
                        <a:rPr lang="en" sz="3600">
                          <a:latin typeface="DM Sans"/>
                          <a:ea typeface="DM Sans"/>
                          <a:cs typeface="DM Sans"/>
                          <a:sym typeface="DM Sans"/>
                        </a:rPr>
                        <a:t> for heterogeneous biological image data</a:t>
                      </a:r>
                      <a:endParaRPr sz="3600">
                        <a:latin typeface="DM Sans"/>
                        <a:ea typeface="DM Sans"/>
                        <a:cs typeface="DM Sans"/>
                        <a:sym typeface="DM Sans"/>
                      </a:endParaRPr>
                    </a:p>
                    <a:p>
                      <a:pPr indent="-457200" lvl="0" marL="457200" rtl="0" algn="l">
                        <a:spcBef>
                          <a:spcPts val="0"/>
                        </a:spcBef>
                        <a:spcAft>
                          <a:spcPts val="0"/>
                        </a:spcAft>
                        <a:buSzPts val="3600"/>
                        <a:buFont typeface="DM Sans"/>
                        <a:buAutoNum type="arabicPeriod"/>
                      </a:pPr>
                      <a:r>
                        <a:rPr b="1" lang="en" sz="3600">
                          <a:latin typeface="DM Sans"/>
                          <a:ea typeface="DM Sans"/>
                          <a:cs typeface="DM Sans"/>
                          <a:sym typeface="DM Sans"/>
                        </a:rPr>
                        <a:t>Generative AI-Powered assistant</a:t>
                      </a:r>
                      <a:r>
                        <a:rPr lang="en" sz="3600">
                          <a:latin typeface="DM Sans"/>
                          <a:ea typeface="DM Sans"/>
                          <a:cs typeface="DM Sans"/>
                          <a:sym typeface="DM Sans"/>
                        </a:rPr>
                        <a:t> for data discovery and analysis</a:t>
                      </a:r>
                      <a:endParaRPr sz="3600">
                        <a:latin typeface="DM Sans"/>
                        <a:ea typeface="DM Sans"/>
                        <a:cs typeface="DM Sans"/>
                        <a:sym typeface="DM Sans"/>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pic>
        <p:nvPicPr>
          <p:cNvPr id="804" name="Google Shape;804;p61"/>
          <p:cNvPicPr preferRelativeResize="0"/>
          <p:nvPr/>
        </p:nvPicPr>
        <p:blipFill>
          <a:blip r:embed="rId7">
            <a:alphaModFix/>
          </a:blip>
          <a:stretch>
            <a:fillRect/>
          </a:stretch>
        </p:blipFill>
        <p:spPr>
          <a:xfrm>
            <a:off x="1541925" y="8784225"/>
            <a:ext cx="2620300" cy="1265525"/>
          </a:xfrm>
          <a:prstGeom prst="rect">
            <a:avLst/>
          </a:prstGeom>
          <a:noFill/>
          <a:ln>
            <a:noFill/>
          </a:ln>
        </p:spPr>
      </p:pic>
      <p:pic>
        <p:nvPicPr>
          <p:cNvPr id="805" name="Google Shape;805;p61"/>
          <p:cNvPicPr preferRelativeResize="0"/>
          <p:nvPr/>
        </p:nvPicPr>
        <p:blipFill>
          <a:blip r:embed="rId8">
            <a:alphaModFix/>
          </a:blip>
          <a:stretch>
            <a:fillRect/>
          </a:stretch>
        </p:blipFill>
        <p:spPr>
          <a:xfrm>
            <a:off x="-106475" y="10594574"/>
            <a:ext cx="3147975" cy="1660576"/>
          </a:xfrm>
          <a:prstGeom prst="rect">
            <a:avLst/>
          </a:prstGeom>
          <a:noFill/>
          <a:ln>
            <a:noFill/>
          </a:ln>
        </p:spPr>
      </p:pic>
      <p:pic>
        <p:nvPicPr>
          <p:cNvPr id="806" name="Google Shape;806;p61"/>
          <p:cNvPicPr preferRelativeResize="0"/>
          <p:nvPr/>
        </p:nvPicPr>
        <p:blipFill>
          <a:blip r:embed="rId9">
            <a:alphaModFix/>
          </a:blip>
          <a:stretch>
            <a:fillRect/>
          </a:stretch>
        </p:blipFill>
        <p:spPr>
          <a:xfrm>
            <a:off x="2181025" y="10350150"/>
            <a:ext cx="2234725" cy="2234725"/>
          </a:xfrm>
          <a:prstGeom prst="rect">
            <a:avLst/>
          </a:prstGeom>
          <a:noFill/>
          <a:ln>
            <a:noFill/>
          </a:ln>
        </p:spPr>
      </p:pic>
      <p:pic>
        <p:nvPicPr>
          <p:cNvPr id="807" name="Google Shape;807;p61"/>
          <p:cNvPicPr preferRelativeResize="0"/>
          <p:nvPr/>
        </p:nvPicPr>
        <p:blipFill>
          <a:blip r:embed="rId10">
            <a:alphaModFix/>
          </a:blip>
          <a:stretch>
            <a:fillRect/>
          </a:stretch>
        </p:blipFill>
        <p:spPr>
          <a:xfrm>
            <a:off x="20493350" y="10137500"/>
            <a:ext cx="3147975" cy="1898726"/>
          </a:xfrm>
          <a:prstGeom prst="rect">
            <a:avLst/>
          </a:prstGeom>
          <a:noFill/>
          <a:ln>
            <a:noFill/>
          </a:ln>
        </p:spPr>
      </p:pic>
      <p:pic>
        <p:nvPicPr>
          <p:cNvPr id="808" name="Google Shape;808;p61"/>
          <p:cNvPicPr preferRelativeResize="0"/>
          <p:nvPr/>
        </p:nvPicPr>
        <p:blipFill>
          <a:blip r:embed="rId11">
            <a:alphaModFix/>
          </a:blip>
          <a:stretch>
            <a:fillRect/>
          </a:stretch>
        </p:blipFill>
        <p:spPr>
          <a:xfrm>
            <a:off x="1318937" y="2373300"/>
            <a:ext cx="3071887" cy="908676"/>
          </a:xfrm>
          <a:prstGeom prst="rect">
            <a:avLst/>
          </a:prstGeom>
          <a:noFill/>
          <a:ln>
            <a:noFill/>
          </a:ln>
        </p:spPr>
      </p:pic>
      <p:pic>
        <p:nvPicPr>
          <p:cNvPr id="809" name="Google Shape;809;p61"/>
          <p:cNvPicPr preferRelativeResize="0"/>
          <p:nvPr/>
        </p:nvPicPr>
        <p:blipFill>
          <a:blip r:embed="rId12">
            <a:alphaModFix/>
          </a:blip>
          <a:stretch>
            <a:fillRect/>
          </a:stretch>
        </p:blipFill>
        <p:spPr>
          <a:xfrm>
            <a:off x="1061625" y="3499188"/>
            <a:ext cx="3410479" cy="908667"/>
          </a:xfrm>
          <a:prstGeom prst="rect">
            <a:avLst/>
          </a:prstGeom>
          <a:noFill/>
          <a:ln>
            <a:noFill/>
          </a:ln>
        </p:spPr>
      </p:pic>
      <p:pic>
        <p:nvPicPr>
          <p:cNvPr id="810" name="Google Shape;810;p61"/>
          <p:cNvPicPr preferRelativeResize="0"/>
          <p:nvPr/>
        </p:nvPicPr>
        <p:blipFill>
          <a:blip r:embed="rId13">
            <a:alphaModFix/>
          </a:blip>
          <a:stretch>
            <a:fillRect/>
          </a:stretch>
        </p:blipFill>
        <p:spPr>
          <a:xfrm>
            <a:off x="481825" y="5407850"/>
            <a:ext cx="2234725" cy="1117363"/>
          </a:xfrm>
          <a:prstGeom prst="rect">
            <a:avLst/>
          </a:prstGeom>
          <a:noFill/>
          <a:ln>
            <a:noFill/>
          </a:ln>
        </p:spPr>
      </p:pic>
      <p:pic>
        <p:nvPicPr>
          <p:cNvPr id="811" name="Google Shape;811;p61"/>
          <p:cNvPicPr preferRelativeResize="0"/>
          <p:nvPr/>
        </p:nvPicPr>
        <p:blipFill>
          <a:blip r:embed="rId14">
            <a:alphaModFix/>
          </a:blip>
          <a:stretch>
            <a:fillRect/>
          </a:stretch>
        </p:blipFill>
        <p:spPr>
          <a:xfrm>
            <a:off x="20493350" y="2396099"/>
            <a:ext cx="3147975" cy="1989150"/>
          </a:xfrm>
          <a:prstGeom prst="rect">
            <a:avLst/>
          </a:prstGeom>
          <a:noFill/>
          <a:ln>
            <a:noFill/>
          </a:ln>
        </p:spPr>
      </p:pic>
      <p:pic>
        <p:nvPicPr>
          <p:cNvPr id="812" name="Google Shape;812;p61"/>
          <p:cNvPicPr preferRelativeResize="0"/>
          <p:nvPr/>
        </p:nvPicPr>
        <p:blipFill>
          <a:blip r:embed="rId15">
            <a:alphaModFix/>
          </a:blip>
          <a:stretch>
            <a:fillRect/>
          </a:stretch>
        </p:blipFill>
        <p:spPr>
          <a:xfrm>
            <a:off x="20493350" y="4945050"/>
            <a:ext cx="3147974" cy="1989151"/>
          </a:xfrm>
          <a:prstGeom prst="rect">
            <a:avLst/>
          </a:prstGeom>
          <a:noFill/>
          <a:ln>
            <a:noFill/>
          </a:ln>
        </p:spPr>
      </p:pic>
      <p:sp>
        <p:nvSpPr>
          <p:cNvPr id="813" name="Google Shape;813;p61"/>
          <p:cNvSpPr txBox="1"/>
          <p:nvPr/>
        </p:nvSpPr>
        <p:spPr>
          <a:xfrm>
            <a:off x="13157050" y="2144700"/>
            <a:ext cx="7087500" cy="1046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i="1" lang="en" sz="2800">
                <a:solidFill>
                  <a:schemeClr val="accent1"/>
                </a:solidFill>
                <a:latin typeface="DM Sans"/>
                <a:ea typeface="DM Sans"/>
                <a:cs typeface="DM Sans"/>
                <a:sym typeface="DM Sans"/>
              </a:rPr>
              <a:t>CMIP6 data repository at DKRZ, </a:t>
            </a:r>
            <a:endParaRPr b="1" i="1" sz="2800">
              <a:solidFill>
                <a:schemeClr val="accent1"/>
              </a:solidFill>
              <a:latin typeface="DM Sans"/>
              <a:ea typeface="DM Sans"/>
              <a:cs typeface="DM Sans"/>
              <a:sym typeface="DM Sans"/>
            </a:endParaRPr>
          </a:p>
          <a:p>
            <a:pPr indent="0" lvl="0" marL="0" rtl="0" algn="r">
              <a:spcBef>
                <a:spcPts val="0"/>
              </a:spcBef>
              <a:spcAft>
                <a:spcPts val="0"/>
              </a:spcAft>
              <a:buNone/>
            </a:pPr>
            <a:r>
              <a:rPr b="1" i="1" lang="en" sz="2800">
                <a:solidFill>
                  <a:schemeClr val="accent1"/>
                </a:solidFill>
                <a:latin typeface="DM Sans"/>
                <a:ea typeface="DM Sans"/>
                <a:cs typeface="DM Sans"/>
                <a:sym typeface="DM Sans"/>
              </a:rPr>
              <a:t>20PB in total</a:t>
            </a:r>
            <a:endParaRPr b="1" i="1" sz="1800">
              <a:solidFill>
                <a:schemeClr val="accent1"/>
              </a:solidFill>
            </a:endParaRPr>
          </a:p>
        </p:txBody>
      </p:sp>
      <p:sp>
        <p:nvSpPr>
          <p:cNvPr id="814" name="Google Shape;814;p61"/>
          <p:cNvSpPr txBox="1"/>
          <p:nvPr/>
        </p:nvSpPr>
        <p:spPr>
          <a:xfrm>
            <a:off x="14284875" y="4700050"/>
            <a:ext cx="5959800" cy="14775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None/>
            </a:pPr>
            <a:r>
              <a:t/>
            </a:r>
            <a:endParaRPr b="1" i="1" sz="2800">
              <a:solidFill>
                <a:schemeClr val="accent1"/>
              </a:solidFill>
              <a:latin typeface="DM Sans"/>
              <a:ea typeface="DM Sans"/>
              <a:cs typeface="DM Sans"/>
              <a:sym typeface="DM Sans"/>
            </a:endParaRPr>
          </a:p>
          <a:p>
            <a:pPr indent="0" lvl="0" marL="0" marR="0" rtl="0" algn="r">
              <a:lnSpc>
                <a:spcPct val="100000"/>
              </a:lnSpc>
              <a:spcBef>
                <a:spcPts val="0"/>
              </a:spcBef>
              <a:spcAft>
                <a:spcPts val="0"/>
              </a:spcAft>
              <a:buNone/>
            </a:pPr>
            <a:r>
              <a:rPr b="1" i="1" lang="en" sz="2800">
                <a:solidFill>
                  <a:schemeClr val="accent1"/>
                </a:solidFill>
                <a:latin typeface="DM Sans"/>
                <a:ea typeface="DM Sans"/>
                <a:cs typeface="DM Sans"/>
                <a:sym typeface="DM Sans"/>
              </a:rPr>
              <a:t>40 years of EISCAT and new EISCAT3D data, few PBs/year</a:t>
            </a:r>
            <a:r>
              <a:rPr b="1" i="1" lang="en" sz="2800">
                <a:solidFill>
                  <a:schemeClr val="lt1"/>
                </a:solidFill>
                <a:latin typeface="DM Sans"/>
                <a:ea typeface="DM Sans"/>
                <a:cs typeface="DM Sans"/>
                <a:sym typeface="DM Sans"/>
              </a:rPr>
              <a:t>ar</a:t>
            </a:r>
            <a:endParaRPr b="1" i="1" sz="2800">
              <a:solidFill>
                <a:schemeClr val="lt1"/>
              </a:solidFill>
            </a:endParaRPr>
          </a:p>
        </p:txBody>
      </p:sp>
      <p:sp>
        <p:nvSpPr>
          <p:cNvPr id="815" name="Google Shape;815;p61"/>
          <p:cNvSpPr txBox="1"/>
          <p:nvPr/>
        </p:nvSpPr>
        <p:spPr>
          <a:xfrm>
            <a:off x="10909150" y="7712600"/>
            <a:ext cx="9335400" cy="1046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i="1" lang="en" sz="2800">
                <a:solidFill>
                  <a:schemeClr val="accent1"/>
                </a:solidFill>
                <a:latin typeface="DM Sans"/>
                <a:ea typeface="DM Sans"/>
                <a:cs typeface="DM Sans"/>
                <a:sym typeface="DM Sans"/>
              </a:rPr>
              <a:t>Cancer &amp; digital pathology data at 3 BBMRI sites, </a:t>
            </a:r>
            <a:endParaRPr b="1" i="1" sz="2800">
              <a:solidFill>
                <a:schemeClr val="accent1"/>
              </a:solidFill>
              <a:latin typeface="DM Sans"/>
              <a:ea typeface="DM Sans"/>
              <a:cs typeface="DM Sans"/>
              <a:sym typeface="DM Sans"/>
            </a:endParaRPr>
          </a:p>
          <a:p>
            <a:pPr indent="0" lvl="0" marL="0" rtl="0" algn="r">
              <a:spcBef>
                <a:spcPts val="0"/>
              </a:spcBef>
              <a:spcAft>
                <a:spcPts val="0"/>
              </a:spcAft>
              <a:buNone/>
            </a:pPr>
            <a:r>
              <a:rPr b="1" i="1" lang="en" sz="2800">
                <a:solidFill>
                  <a:schemeClr val="accent1"/>
                </a:solidFill>
                <a:latin typeface="DM Sans"/>
                <a:ea typeface="DM Sans"/>
                <a:cs typeface="DM Sans"/>
                <a:sym typeface="DM Sans"/>
              </a:rPr>
              <a:t>3 PB in total</a:t>
            </a:r>
            <a:endParaRPr b="1" i="1" sz="2800">
              <a:solidFill>
                <a:schemeClr val="accent1"/>
              </a:solidFill>
            </a:endParaRPr>
          </a:p>
        </p:txBody>
      </p:sp>
      <p:sp>
        <p:nvSpPr>
          <p:cNvPr id="816" name="Google Shape;816;p61"/>
          <p:cNvSpPr txBox="1"/>
          <p:nvPr/>
        </p:nvSpPr>
        <p:spPr>
          <a:xfrm>
            <a:off x="13399975" y="10115550"/>
            <a:ext cx="6844500" cy="1046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i="1" lang="en" sz="2800">
                <a:solidFill>
                  <a:schemeClr val="accent1"/>
                </a:solidFill>
                <a:latin typeface="DM Sans"/>
                <a:ea typeface="DM Sans"/>
                <a:cs typeface="DM Sans"/>
                <a:sym typeface="DM Sans"/>
              </a:rPr>
              <a:t>BioImage Archive and EMPIAR DBs at EMBL-EBI, 4.5 PB in total</a:t>
            </a:r>
            <a:endParaRPr b="1" i="1" sz="2800">
              <a:solidFill>
                <a:schemeClr val="accen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pic>
        <p:nvPicPr>
          <p:cNvPr id="821" name="Google Shape;821;p62"/>
          <p:cNvPicPr preferRelativeResize="0"/>
          <p:nvPr/>
        </p:nvPicPr>
        <p:blipFill>
          <a:blip r:embed="rId3">
            <a:alphaModFix/>
          </a:blip>
          <a:stretch>
            <a:fillRect/>
          </a:stretch>
        </p:blipFill>
        <p:spPr>
          <a:xfrm>
            <a:off x="-234850" y="11056349"/>
            <a:ext cx="3521750" cy="1518101"/>
          </a:xfrm>
          <a:prstGeom prst="rect">
            <a:avLst/>
          </a:prstGeom>
          <a:noFill/>
          <a:ln>
            <a:noFill/>
          </a:ln>
        </p:spPr>
      </p:pic>
      <p:sp>
        <p:nvSpPr>
          <p:cNvPr id="822" name="Google Shape;822;p62"/>
          <p:cNvSpPr txBox="1"/>
          <p:nvPr>
            <p:ph idx="12" type="sldNum"/>
          </p:nvPr>
        </p:nvSpPr>
        <p:spPr>
          <a:xfrm>
            <a:off x="23212926" y="13031659"/>
            <a:ext cx="683400" cy="369300"/>
          </a:xfrm>
          <a:prstGeom prst="rect">
            <a:avLst/>
          </a:prstGeom>
        </p:spPr>
        <p:txBody>
          <a:bodyPr anchorCtr="0" anchor="ctr" bIns="45700" lIns="91425" spcFirstLastPara="1" rIns="91425" wrap="square" tIns="45700">
            <a:spAutoFit/>
          </a:bodyPr>
          <a:lstStyle/>
          <a:p>
            <a:pPr indent="0" lvl="0" marL="0" rtl="0" algn="r">
              <a:spcBef>
                <a:spcPts val="0"/>
              </a:spcBef>
              <a:spcAft>
                <a:spcPts val="0"/>
              </a:spcAft>
              <a:buClr>
                <a:srgbClr val="999999"/>
              </a:buClr>
              <a:buSzPts val="1800"/>
              <a:buFont typeface="DM Sans"/>
              <a:buNone/>
            </a:pPr>
            <a:fld id="{00000000-1234-1234-1234-123412341234}" type="slidenum">
              <a:rPr lang="en"/>
              <a:t>‹#›</a:t>
            </a:fld>
            <a:endParaRPr/>
          </a:p>
        </p:txBody>
      </p:sp>
      <p:sp>
        <p:nvSpPr>
          <p:cNvPr id="823" name="Google Shape;823;p62"/>
          <p:cNvSpPr txBox="1"/>
          <p:nvPr>
            <p:ph type="title"/>
          </p:nvPr>
        </p:nvSpPr>
        <p:spPr>
          <a:xfrm>
            <a:off x="2564146" y="790816"/>
            <a:ext cx="21971100" cy="8313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r>
              <a:rPr lang="en"/>
              <a:t>RI-SCALE: technology innovation for scalable data exploitation</a:t>
            </a:r>
            <a:endParaRPr/>
          </a:p>
        </p:txBody>
      </p:sp>
      <p:sp>
        <p:nvSpPr>
          <p:cNvPr id="824" name="Google Shape;824;p62"/>
          <p:cNvSpPr/>
          <p:nvPr/>
        </p:nvSpPr>
        <p:spPr>
          <a:xfrm>
            <a:off x="1041336" y="5256541"/>
            <a:ext cx="3521700" cy="5051100"/>
          </a:xfrm>
          <a:prstGeom prst="roundRect">
            <a:avLst>
              <a:gd fmla="val 16667" name="adj"/>
            </a:avLst>
          </a:prstGeom>
          <a:solidFill>
            <a:srgbClr val="F7F7F7"/>
          </a:solidFill>
          <a:ln cap="flat" cmpd="sng" w="9525">
            <a:solidFill>
              <a:srgbClr val="1E315D"/>
            </a:solidFill>
            <a:prstDash val="solid"/>
            <a:round/>
            <a:headEnd len="sm" w="sm" type="none"/>
            <a:tailEnd len="sm" w="sm" type="none"/>
          </a:ln>
        </p:spPr>
        <p:txBody>
          <a:bodyPr anchorCtr="0" anchor="t" bIns="91425" lIns="0" spcFirstLastPara="1" rIns="0" wrap="square" tIns="91425">
            <a:noAutofit/>
          </a:bodyPr>
          <a:lstStyle/>
          <a:p>
            <a:pPr indent="0" lvl="0" marL="0" rtl="0" algn="ctr">
              <a:spcBef>
                <a:spcPts val="0"/>
              </a:spcBef>
              <a:spcAft>
                <a:spcPts val="0"/>
              </a:spcAft>
              <a:buNone/>
            </a:pPr>
            <a:r>
              <a:rPr b="1" lang="en" sz="2500"/>
              <a:t>RI data holdings</a:t>
            </a:r>
            <a:endParaRPr b="1" sz="2500"/>
          </a:p>
        </p:txBody>
      </p:sp>
      <p:sp>
        <p:nvSpPr>
          <p:cNvPr id="825" name="Google Shape;825;p62"/>
          <p:cNvSpPr/>
          <p:nvPr/>
        </p:nvSpPr>
        <p:spPr>
          <a:xfrm>
            <a:off x="10431549" y="5256520"/>
            <a:ext cx="3521700" cy="5051100"/>
          </a:xfrm>
          <a:prstGeom prst="roundRect">
            <a:avLst>
              <a:gd fmla="val 16667" name="adj"/>
            </a:avLst>
          </a:prstGeom>
          <a:solidFill>
            <a:srgbClr val="F7F7F7"/>
          </a:solidFill>
          <a:ln cap="flat" cmpd="sng" w="9525">
            <a:solidFill>
              <a:srgbClr val="1E315D"/>
            </a:solidFill>
            <a:prstDash val="solid"/>
            <a:round/>
            <a:headEnd len="sm" w="sm" type="none"/>
            <a:tailEnd len="sm" w="sm" type="none"/>
          </a:ln>
        </p:spPr>
        <p:txBody>
          <a:bodyPr anchorCtr="0" anchor="t" bIns="91425" lIns="0" spcFirstLastPara="1" rIns="0" wrap="square" tIns="91425">
            <a:noAutofit/>
          </a:bodyPr>
          <a:lstStyle/>
          <a:p>
            <a:pPr indent="0" lvl="0" marL="0" rtl="0" algn="ctr">
              <a:spcBef>
                <a:spcPts val="0"/>
              </a:spcBef>
              <a:spcAft>
                <a:spcPts val="0"/>
              </a:spcAft>
              <a:buNone/>
            </a:pPr>
            <a:r>
              <a:rPr b="1" lang="en" sz="2500"/>
              <a:t>E-infrastructures</a:t>
            </a:r>
            <a:endParaRPr b="1" sz="2500"/>
          </a:p>
        </p:txBody>
      </p:sp>
      <p:sp>
        <p:nvSpPr>
          <p:cNvPr id="826" name="Google Shape;826;p62"/>
          <p:cNvSpPr/>
          <p:nvPr/>
        </p:nvSpPr>
        <p:spPr>
          <a:xfrm>
            <a:off x="3500218" y="8841320"/>
            <a:ext cx="7919100" cy="466200"/>
          </a:xfrm>
          <a:prstGeom prst="roundRect">
            <a:avLst>
              <a:gd fmla="val 16667" name="adj"/>
            </a:avLst>
          </a:prstGeom>
          <a:noFill/>
          <a:ln cap="flat" cmpd="sng" w="9525">
            <a:solidFill>
              <a:srgbClr val="EF82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t>Trust and identity</a:t>
            </a:r>
            <a:endParaRPr b="1" sz="2800"/>
          </a:p>
        </p:txBody>
      </p:sp>
      <p:sp>
        <p:nvSpPr>
          <p:cNvPr id="827" name="Google Shape;827;p62"/>
          <p:cNvSpPr/>
          <p:nvPr/>
        </p:nvSpPr>
        <p:spPr>
          <a:xfrm>
            <a:off x="11691886" y="8209970"/>
            <a:ext cx="1803900" cy="1446900"/>
          </a:xfrm>
          <a:prstGeom prst="can">
            <a:avLst>
              <a:gd fmla="val 17234" name="adj"/>
            </a:avLst>
          </a:prstGeom>
          <a:solidFill>
            <a:srgbClr val="FCE5CD"/>
          </a:solidFill>
          <a:ln cap="flat" cmpd="sng" w="9525">
            <a:solidFill>
              <a:srgbClr val="EF82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t>Short/mid term data</a:t>
            </a:r>
            <a:r>
              <a:rPr lang="en" sz="2200">
                <a:solidFill>
                  <a:srgbClr val="000000"/>
                </a:solidFill>
              </a:rPr>
              <a:t> </a:t>
            </a:r>
            <a:r>
              <a:rPr lang="en" sz="2200"/>
              <a:t>replicas</a:t>
            </a:r>
            <a:endParaRPr sz="2200">
              <a:solidFill>
                <a:srgbClr val="000000"/>
              </a:solidFill>
            </a:endParaRPr>
          </a:p>
        </p:txBody>
      </p:sp>
      <p:sp>
        <p:nvSpPr>
          <p:cNvPr id="828" name="Google Shape;828;p62"/>
          <p:cNvSpPr/>
          <p:nvPr/>
        </p:nvSpPr>
        <p:spPr>
          <a:xfrm>
            <a:off x="1285892" y="7154625"/>
            <a:ext cx="2019000" cy="2300700"/>
          </a:xfrm>
          <a:prstGeom prst="can">
            <a:avLst>
              <a:gd fmla="val 18422" name="adj"/>
            </a:avLst>
          </a:prstGeom>
          <a:solidFill>
            <a:srgbClr val="FCE5CD"/>
          </a:solidFill>
          <a:ln cap="flat" cmpd="sng" w="9525">
            <a:solidFill>
              <a:srgbClr val="EF82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rgbClr val="000000"/>
                </a:solidFill>
              </a:rPr>
              <a:t>Long term storage</a:t>
            </a:r>
            <a:endParaRPr sz="2200">
              <a:solidFill>
                <a:srgbClr val="000000"/>
              </a:solidFill>
            </a:endParaRPr>
          </a:p>
        </p:txBody>
      </p:sp>
      <p:pic>
        <p:nvPicPr>
          <p:cNvPr id="829" name="Google Shape;829;p62"/>
          <p:cNvPicPr preferRelativeResize="0"/>
          <p:nvPr/>
        </p:nvPicPr>
        <p:blipFill>
          <a:blip r:embed="rId4">
            <a:alphaModFix/>
          </a:blip>
          <a:stretch>
            <a:fillRect/>
          </a:stretch>
        </p:blipFill>
        <p:spPr>
          <a:xfrm>
            <a:off x="11347278" y="5829354"/>
            <a:ext cx="2188251" cy="2188251"/>
          </a:xfrm>
          <a:prstGeom prst="rect">
            <a:avLst/>
          </a:prstGeom>
          <a:noFill/>
          <a:ln>
            <a:noFill/>
          </a:ln>
        </p:spPr>
      </p:pic>
      <p:sp>
        <p:nvSpPr>
          <p:cNvPr id="830" name="Google Shape;830;p62"/>
          <p:cNvSpPr txBox="1"/>
          <p:nvPr/>
        </p:nvSpPr>
        <p:spPr>
          <a:xfrm>
            <a:off x="11600269" y="7332925"/>
            <a:ext cx="864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rgbClr val="000000"/>
                </a:solidFill>
              </a:rPr>
              <a:t>GPUs</a:t>
            </a:r>
            <a:endParaRPr b="1" sz="1700"/>
          </a:p>
        </p:txBody>
      </p:sp>
      <p:sp>
        <p:nvSpPr>
          <p:cNvPr id="831" name="Google Shape;831;p62"/>
          <p:cNvSpPr/>
          <p:nvPr/>
        </p:nvSpPr>
        <p:spPr>
          <a:xfrm>
            <a:off x="3500218" y="8118182"/>
            <a:ext cx="7919100" cy="466200"/>
          </a:xfrm>
          <a:prstGeom prst="roundRect">
            <a:avLst>
              <a:gd fmla="val 16667" name="adj"/>
            </a:avLst>
          </a:prstGeom>
          <a:noFill/>
          <a:ln cap="flat" cmpd="sng" w="9525">
            <a:solidFill>
              <a:srgbClr val="EF82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t>Data lifecycle management</a:t>
            </a:r>
            <a:endParaRPr b="1" sz="2800"/>
          </a:p>
        </p:txBody>
      </p:sp>
      <p:sp>
        <p:nvSpPr>
          <p:cNvPr id="832" name="Google Shape;832;p62"/>
          <p:cNvSpPr/>
          <p:nvPr/>
        </p:nvSpPr>
        <p:spPr>
          <a:xfrm>
            <a:off x="3500218" y="7395044"/>
            <a:ext cx="7919100" cy="466200"/>
          </a:xfrm>
          <a:prstGeom prst="roundRect">
            <a:avLst>
              <a:gd fmla="val 16667" name="adj"/>
            </a:avLst>
          </a:prstGeom>
          <a:noFill/>
          <a:ln cap="flat" cmpd="sng" w="9525">
            <a:solidFill>
              <a:srgbClr val="EF82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t>AI frameworks and models</a:t>
            </a:r>
            <a:endParaRPr b="1" sz="2800"/>
          </a:p>
        </p:txBody>
      </p:sp>
      <p:sp>
        <p:nvSpPr>
          <p:cNvPr id="833" name="Google Shape;833;p62"/>
          <p:cNvSpPr/>
          <p:nvPr/>
        </p:nvSpPr>
        <p:spPr>
          <a:xfrm>
            <a:off x="4119417" y="6619521"/>
            <a:ext cx="6806100" cy="2928000"/>
          </a:xfrm>
          <a:prstGeom prst="rect">
            <a:avLst/>
          </a:prstGeom>
          <a:noFill/>
          <a:ln cap="flat" cmpd="sng" w="19050">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4000">
                <a:solidFill>
                  <a:schemeClr val="accent1"/>
                </a:solidFill>
              </a:rPr>
              <a:t>Data Exploitation Platform</a:t>
            </a:r>
            <a:endParaRPr b="1" sz="4000">
              <a:solidFill>
                <a:schemeClr val="accent1"/>
              </a:solidFill>
            </a:endParaRPr>
          </a:p>
        </p:txBody>
      </p:sp>
      <p:sp>
        <p:nvSpPr>
          <p:cNvPr id="834" name="Google Shape;834;p62"/>
          <p:cNvSpPr/>
          <p:nvPr/>
        </p:nvSpPr>
        <p:spPr>
          <a:xfrm>
            <a:off x="5569700" y="4114550"/>
            <a:ext cx="990900" cy="2300700"/>
          </a:xfrm>
          <a:prstGeom prst="upArrow">
            <a:avLst>
              <a:gd fmla="val 50000" name="adj1"/>
              <a:gd fmla="val 50000" name="adj2"/>
            </a:avLst>
          </a:prstGeom>
          <a:solidFill>
            <a:srgbClr val="C9DAF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C9DAF8"/>
              </a:solidFill>
            </a:endParaRPr>
          </a:p>
        </p:txBody>
      </p:sp>
      <p:sp>
        <p:nvSpPr>
          <p:cNvPr id="835" name="Google Shape;835;p62"/>
          <p:cNvSpPr txBox="1"/>
          <p:nvPr/>
        </p:nvSpPr>
        <p:spPr>
          <a:xfrm>
            <a:off x="584125" y="1892450"/>
            <a:ext cx="6451200" cy="2031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4000">
                <a:solidFill>
                  <a:schemeClr val="accent2"/>
                </a:solidFill>
              </a:rPr>
              <a:t>Value for data managers</a:t>
            </a:r>
            <a:r>
              <a:rPr b="1" lang="en" sz="4000">
                <a:solidFill>
                  <a:srgbClr val="595959"/>
                </a:solidFill>
              </a:rPr>
              <a:t> </a:t>
            </a:r>
            <a:br>
              <a:rPr b="1" lang="en" sz="4000">
                <a:solidFill>
                  <a:srgbClr val="595959"/>
                </a:solidFill>
              </a:rPr>
            </a:br>
            <a:r>
              <a:rPr b="1" lang="en" sz="4000">
                <a:solidFill>
                  <a:srgbClr val="595959"/>
                </a:solidFill>
              </a:rPr>
              <a:t>Data enrichment, error detection, etc.</a:t>
            </a:r>
            <a:endParaRPr b="1" i="1" sz="4000">
              <a:solidFill>
                <a:srgbClr val="595959"/>
              </a:solidFill>
            </a:endParaRPr>
          </a:p>
        </p:txBody>
      </p:sp>
      <p:sp>
        <p:nvSpPr>
          <p:cNvPr id="836" name="Google Shape;836;p62"/>
          <p:cNvSpPr/>
          <p:nvPr/>
        </p:nvSpPr>
        <p:spPr>
          <a:xfrm>
            <a:off x="8617700" y="4114550"/>
            <a:ext cx="990900" cy="2300700"/>
          </a:xfrm>
          <a:prstGeom prst="upArrow">
            <a:avLst>
              <a:gd fmla="val 50000" name="adj1"/>
              <a:gd fmla="val 50000" name="adj2"/>
            </a:avLst>
          </a:prstGeom>
          <a:solidFill>
            <a:srgbClr val="C9DAF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C9DAF8"/>
              </a:solidFill>
            </a:endParaRPr>
          </a:p>
        </p:txBody>
      </p:sp>
      <p:sp>
        <p:nvSpPr>
          <p:cNvPr id="837" name="Google Shape;837;p62"/>
          <p:cNvSpPr txBox="1"/>
          <p:nvPr/>
        </p:nvSpPr>
        <p:spPr>
          <a:xfrm>
            <a:off x="8066750" y="1968650"/>
            <a:ext cx="68061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000">
                <a:solidFill>
                  <a:schemeClr val="accent2"/>
                </a:solidFill>
              </a:rPr>
              <a:t>Value for scientist</a:t>
            </a:r>
            <a:r>
              <a:rPr b="1" lang="en" sz="4000">
                <a:solidFill>
                  <a:srgbClr val="595959"/>
                </a:solidFill>
              </a:rPr>
              <a:t> </a:t>
            </a:r>
            <a:br>
              <a:rPr b="1" lang="en" sz="4000">
                <a:solidFill>
                  <a:srgbClr val="595959"/>
                </a:solidFill>
              </a:rPr>
            </a:br>
            <a:r>
              <a:rPr b="1" lang="en" sz="4000">
                <a:solidFill>
                  <a:srgbClr val="595959"/>
                </a:solidFill>
              </a:rPr>
              <a:t>Data mining, analysis, AI-powered helpdesk, etc.</a:t>
            </a:r>
            <a:endParaRPr b="1" i="1" sz="4000">
              <a:solidFill>
                <a:srgbClr val="595959"/>
              </a:solidFill>
            </a:endParaRPr>
          </a:p>
        </p:txBody>
      </p:sp>
      <p:sp>
        <p:nvSpPr>
          <p:cNvPr id="838" name="Google Shape;838;p62"/>
          <p:cNvSpPr txBox="1"/>
          <p:nvPr>
            <p:ph idx="2" type="body"/>
          </p:nvPr>
        </p:nvSpPr>
        <p:spPr>
          <a:xfrm>
            <a:off x="14380500" y="4790725"/>
            <a:ext cx="9917700" cy="8698200"/>
          </a:xfrm>
          <a:prstGeom prst="rect">
            <a:avLst/>
          </a:prstGeom>
        </p:spPr>
        <p:txBody>
          <a:bodyPr anchorCtr="0" anchor="t" bIns="45700" lIns="91425" spcFirstLastPara="1" rIns="91425" wrap="square" tIns="45700">
            <a:noAutofit/>
          </a:bodyPr>
          <a:lstStyle/>
          <a:p>
            <a:pPr indent="-412750" lvl="0" marL="457200" rtl="0" algn="l">
              <a:spcBef>
                <a:spcPts val="0"/>
              </a:spcBef>
              <a:spcAft>
                <a:spcPts val="0"/>
              </a:spcAft>
              <a:buSzPts val="2900"/>
              <a:buChar char="•"/>
            </a:pPr>
            <a:r>
              <a:rPr lang="en" sz="4100"/>
              <a:t>Goal: scalable data exploitation</a:t>
            </a:r>
            <a:endParaRPr sz="4100"/>
          </a:p>
          <a:p>
            <a:pPr indent="-412750" lvl="0" marL="457200" rtl="0" algn="l">
              <a:spcBef>
                <a:spcPts val="0"/>
              </a:spcBef>
              <a:spcAft>
                <a:spcPts val="0"/>
              </a:spcAft>
              <a:buSzPts val="2900"/>
              <a:buChar char="•"/>
            </a:pPr>
            <a:r>
              <a:rPr lang="en" sz="4100">
                <a:solidFill>
                  <a:schemeClr val="accent2"/>
                </a:solidFill>
              </a:rPr>
              <a:t>Policies </a:t>
            </a:r>
            <a:r>
              <a:rPr lang="en" sz="4100"/>
              <a:t>for data replication scaling out data to the EGI Federation</a:t>
            </a:r>
            <a:endParaRPr sz="4100"/>
          </a:p>
          <a:p>
            <a:pPr indent="-412750" lvl="0" marL="457200" rtl="0" algn="l">
              <a:spcBef>
                <a:spcPts val="0"/>
              </a:spcBef>
              <a:spcAft>
                <a:spcPts val="0"/>
              </a:spcAft>
              <a:buSzPts val="2900"/>
              <a:buChar char="•"/>
            </a:pPr>
            <a:r>
              <a:rPr lang="en" sz="4100">
                <a:solidFill>
                  <a:schemeClr val="accent2"/>
                </a:solidFill>
              </a:rPr>
              <a:t>AI frameworks</a:t>
            </a:r>
            <a:r>
              <a:rPr lang="en" sz="4100"/>
              <a:t> for data valorisation</a:t>
            </a:r>
            <a:endParaRPr sz="4100"/>
          </a:p>
          <a:p>
            <a:pPr indent="-412750" lvl="0" marL="457200" rtl="0" algn="l">
              <a:spcBef>
                <a:spcPts val="0"/>
              </a:spcBef>
              <a:spcAft>
                <a:spcPts val="0"/>
              </a:spcAft>
              <a:buSzPts val="2900"/>
              <a:buChar char="•"/>
            </a:pPr>
            <a:r>
              <a:rPr lang="en" sz="4100">
                <a:solidFill>
                  <a:schemeClr val="accent2"/>
                </a:solidFill>
              </a:rPr>
              <a:t>Credit</a:t>
            </a:r>
            <a:r>
              <a:rPr lang="en" sz="4100"/>
              <a:t> based data usage accounting </a:t>
            </a:r>
            <a:endParaRPr sz="4100"/>
          </a:p>
          <a:p>
            <a:pPr indent="-488950" lvl="0" marL="457200" rtl="0" algn="l">
              <a:spcBef>
                <a:spcPts val="0"/>
              </a:spcBef>
              <a:spcAft>
                <a:spcPts val="0"/>
              </a:spcAft>
              <a:buSzPts val="4100"/>
              <a:buChar char="•"/>
            </a:pPr>
            <a:r>
              <a:rPr lang="en" sz="4100">
                <a:solidFill>
                  <a:schemeClr val="accent2"/>
                </a:solidFill>
              </a:rPr>
              <a:t>Interoperability </a:t>
            </a:r>
            <a:r>
              <a:rPr lang="en" sz="4100"/>
              <a:t>validation with data spaces </a:t>
            </a:r>
            <a:endParaRPr sz="4100"/>
          </a:p>
          <a:p>
            <a:pPr indent="-488950" lvl="2" marL="1371600" rtl="0" algn="l">
              <a:spcBef>
                <a:spcPts val="0"/>
              </a:spcBef>
              <a:spcAft>
                <a:spcPts val="0"/>
              </a:spcAft>
              <a:buSzPts val="4100"/>
              <a:buChar char="o"/>
            </a:pPr>
            <a:r>
              <a:rPr lang="en" sz="4100"/>
              <a:t>Destination Earth, Copernicus Data Space, EUCAIM cancer image federation</a:t>
            </a:r>
            <a:endParaRPr sz="4100"/>
          </a:p>
        </p:txBody>
      </p:sp>
      <p:pic>
        <p:nvPicPr>
          <p:cNvPr id="839" name="Google Shape;839;p62"/>
          <p:cNvPicPr preferRelativeResize="0"/>
          <p:nvPr/>
        </p:nvPicPr>
        <p:blipFill>
          <a:blip r:embed="rId5">
            <a:alphaModFix/>
          </a:blip>
          <a:stretch>
            <a:fillRect/>
          </a:stretch>
        </p:blipFill>
        <p:spPr>
          <a:xfrm>
            <a:off x="2322400" y="11156088"/>
            <a:ext cx="2499725" cy="1318625"/>
          </a:xfrm>
          <a:prstGeom prst="rect">
            <a:avLst/>
          </a:prstGeom>
          <a:noFill/>
          <a:ln>
            <a:noFill/>
          </a:ln>
        </p:spPr>
      </p:pic>
      <p:pic>
        <p:nvPicPr>
          <p:cNvPr id="840" name="Google Shape;840;p62"/>
          <p:cNvPicPr preferRelativeResize="0"/>
          <p:nvPr/>
        </p:nvPicPr>
        <p:blipFill>
          <a:blip r:embed="rId6">
            <a:alphaModFix/>
          </a:blip>
          <a:stretch>
            <a:fillRect/>
          </a:stretch>
        </p:blipFill>
        <p:spPr>
          <a:xfrm>
            <a:off x="2579449" y="10591903"/>
            <a:ext cx="2550000" cy="754297"/>
          </a:xfrm>
          <a:prstGeom prst="rect">
            <a:avLst/>
          </a:prstGeom>
          <a:noFill/>
          <a:ln>
            <a:noFill/>
          </a:ln>
        </p:spPr>
      </p:pic>
      <p:pic>
        <p:nvPicPr>
          <p:cNvPr id="841" name="Google Shape;841;p62"/>
          <p:cNvPicPr preferRelativeResize="0"/>
          <p:nvPr/>
        </p:nvPicPr>
        <p:blipFill>
          <a:blip r:embed="rId7">
            <a:alphaModFix/>
          </a:blip>
          <a:stretch>
            <a:fillRect/>
          </a:stretch>
        </p:blipFill>
        <p:spPr>
          <a:xfrm>
            <a:off x="635725" y="10508625"/>
            <a:ext cx="1876800" cy="938400"/>
          </a:xfrm>
          <a:prstGeom prst="rect">
            <a:avLst/>
          </a:prstGeom>
          <a:noFill/>
          <a:ln>
            <a:noFill/>
          </a:ln>
        </p:spPr>
      </p:pic>
      <p:pic>
        <p:nvPicPr>
          <p:cNvPr id="842" name="Google Shape;842;p62"/>
          <p:cNvPicPr preferRelativeResize="0"/>
          <p:nvPr/>
        </p:nvPicPr>
        <p:blipFill>
          <a:blip r:embed="rId8">
            <a:alphaModFix/>
          </a:blip>
          <a:stretch>
            <a:fillRect/>
          </a:stretch>
        </p:blipFill>
        <p:spPr>
          <a:xfrm>
            <a:off x="11116975" y="10352089"/>
            <a:ext cx="815556" cy="1087412"/>
          </a:xfrm>
          <a:prstGeom prst="rect">
            <a:avLst/>
          </a:prstGeom>
          <a:noFill/>
          <a:ln>
            <a:noFill/>
          </a:ln>
        </p:spPr>
      </p:pic>
      <p:pic>
        <p:nvPicPr>
          <p:cNvPr id="843" name="Google Shape;843;p62"/>
          <p:cNvPicPr preferRelativeResize="0"/>
          <p:nvPr/>
        </p:nvPicPr>
        <p:blipFill>
          <a:blip r:embed="rId9">
            <a:alphaModFix/>
          </a:blip>
          <a:stretch>
            <a:fillRect/>
          </a:stretch>
        </p:blipFill>
        <p:spPr>
          <a:xfrm>
            <a:off x="12073093" y="10473083"/>
            <a:ext cx="1593882" cy="885480"/>
          </a:xfrm>
          <a:prstGeom prst="rect">
            <a:avLst/>
          </a:prstGeom>
          <a:noFill/>
          <a:ln>
            <a:noFill/>
          </a:ln>
        </p:spPr>
      </p:pic>
      <p:sp>
        <p:nvSpPr>
          <p:cNvPr id="844" name="Google Shape;844;p62"/>
          <p:cNvSpPr txBox="1"/>
          <p:nvPr/>
        </p:nvSpPr>
        <p:spPr>
          <a:xfrm>
            <a:off x="12962400" y="6776463"/>
            <a:ext cx="7698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t>CPUs</a:t>
            </a:r>
            <a:endParaRPr/>
          </a:p>
        </p:txBody>
      </p:sp>
      <p:sp>
        <p:nvSpPr>
          <p:cNvPr id="845" name="Google Shape;845;p62"/>
          <p:cNvSpPr txBox="1"/>
          <p:nvPr/>
        </p:nvSpPr>
        <p:spPr>
          <a:xfrm>
            <a:off x="12505200" y="7474525"/>
            <a:ext cx="9909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t>GROQs</a:t>
            </a:r>
            <a:endParaRPr/>
          </a:p>
        </p:txBody>
      </p:sp>
      <p:pic>
        <p:nvPicPr>
          <p:cNvPr id="846" name="Google Shape;846;p62"/>
          <p:cNvPicPr preferRelativeResize="0"/>
          <p:nvPr/>
        </p:nvPicPr>
        <p:blipFill>
          <a:blip r:embed="rId10">
            <a:alphaModFix/>
          </a:blip>
          <a:stretch>
            <a:fillRect/>
          </a:stretch>
        </p:blipFill>
        <p:spPr>
          <a:xfrm>
            <a:off x="10479600" y="11591920"/>
            <a:ext cx="1876798" cy="579254"/>
          </a:xfrm>
          <a:prstGeom prst="rect">
            <a:avLst/>
          </a:prstGeom>
          <a:noFill/>
          <a:ln>
            <a:noFill/>
          </a:ln>
        </p:spPr>
      </p:pic>
      <p:pic>
        <p:nvPicPr>
          <p:cNvPr id="847" name="Google Shape;847;p62"/>
          <p:cNvPicPr preferRelativeResize="0"/>
          <p:nvPr/>
        </p:nvPicPr>
        <p:blipFill>
          <a:blip r:embed="rId11">
            <a:alphaModFix/>
          </a:blip>
          <a:stretch>
            <a:fillRect/>
          </a:stretch>
        </p:blipFill>
        <p:spPr>
          <a:xfrm>
            <a:off x="12277412" y="11537570"/>
            <a:ext cx="1394770" cy="8313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id="852" name="Google Shape;852;p63"/>
          <p:cNvSpPr txBox="1"/>
          <p:nvPr>
            <p:ph idx="1" type="body"/>
          </p:nvPr>
        </p:nvSpPr>
        <p:spPr>
          <a:xfrm>
            <a:off x="789050" y="7094950"/>
            <a:ext cx="22746300" cy="3447900"/>
          </a:xfrm>
          <a:prstGeom prst="rect">
            <a:avLst/>
          </a:prstGeom>
          <a:solidFill>
            <a:schemeClr val="dk1"/>
          </a:solidFill>
        </p:spPr>
        <p:txBody>
          <a:bodyPr anchorCtr="0" anchor="ctr" bIns="0" lIns="0" spcFirstLastPara="1" rIns="0" wrap="square" tIns="0">
            <a:spAutoFit/>
          </a:bodyPr>
          <a:lstStyle/>
          <a:p>
            <a:pPr indent="0" lvl="0" marL="457200" rtl="0" algn="l">
              <a:lnSpc>
                <a:spcPct val="80000"/>
              </a:lnSpc>
              <a:spcBef>
                <a:spcPts val="0"/>
              </a:spcBef>
              <a:spcAft>
                <a:spcPts val="0"/>
              </a:spcAft>
              <a:buNone/>
            </a:pPr>
            <a:r>
              <a:rPr lang="en">
                <a:solidFill>
                  <a:schemeClr val="accent2"/>
                </a:solidFill>
              </a:rPr>
              <a:t>EOSC</a:t>
            </a:r>
            <a:endParaRPr/>
          </a:p>
          <a:p>
            <a:pPr indent="0" lvl="0" marL="457200" rtl="0" algn="l">
              <a:lnSpc>
                <a:spcPct val="80000"/>
              </a:lnSpc>
              <a:spcBef>
                <a:spcPts val="0"/>
              </a:spcBef>
              <a:spcAft>
                <a:spcPts val="0"/>
              </a:spcAft>
              <a:buNone/>
            </a:pPr>
            <a:r>
              <a:t/>
            </a:r>
            <a:endParaRPr/>
          </a:p>
          <a:p>
            <a:pPr indent="0" lvl="0" marL="457200" rtl="0" algn="l">
              <a:spcBef>
                <a:spcPts val="0"/>
              </a:spcBef>
              <a:spcAft>
                <a:spcPts val="0"/>
              </a:spcAft>
              <a:buNone/>
            </a:pPr>
            <a:r>
              <a:rPr lang="en" sz="8800"/>
              <a:t>European Open Science Cloud</a:t>
            </a:r>
            <a:endParaRPr sz="8800"/>
          </a:p>
        </p:txBody>
      </p:sp>
      <p:sp>
        <p:nvSpPr>
          <p:cNvPr id="853" name="Google Shape;853;p63"/>
          <p:cNvSpPr txBox="1"/>
          <p:nvPr>
            <p:ph idx="12" type="sldNum"/>
          </p:nvPr>
        </p:nvSpPr>
        <p:spPr>
          <a:xfrm>
            <a:off x="23212926" y="13031659"/>
            <a:ext cx="683400" cy="369300"/>
          </a:xfrm>
          <a:prstGeom prst="rect">
            <a:avLst/>
          </a:prstGeom>
        </p:spPr>
        <p:txBody>
          <a:bodyPr anchorCtr="0" anchor="ctr" bIns="45700" lIns="91425" spcFirstLastPara="1" rIns="91425" wrap="square" tIns="45700">
            <a:sp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p64"/>
          <p:cNvSpPr txBox="1"/>
          <p:nvPr>
            <p:ph idx="12" type="sldNum"/>
          </p:nvPr>
        </p:nvSpPr>
        <p:spPr>
          <a:xfrm>
            <a:off x="23212926" y="13031659"/>
            <a:ext cx="683400" cy="369300"/>
          </a:xfrm>
          <a:prstGeom prst="rect">
            <a:avLst/>
          </a:prstGeom>
        </p:spPr>
        <p:txBody>
          <a:bodyPr anchorCtr="0" anchor="ctr" bIns="45700" lIns="91425" spcFirstLastPara="1" rIns="91425" wrap="square" tIns="45700">
            <a:spAutoFit/>
          </a:bodyPr>
          <a:lstStyle/>
          <a:p>
            <a:pPr indent="0" lvl="0" marL="0" rtl="0" algn="r">
              <a:spcBef>
                <a:spcPts val="0"/>
              </a:spcBef>
              <a:spcAft>
                <a:spcPts val="0"/>
              </a:spcAft>
              <a:buClr>
                <a:srgbClr val="999999"/>
              </a:buClr>
              <a:buSzPts val="1800"/>
              <a:buFont typeface="DM Sans"/>
              <a:buNone/>
            </a:pPr>
            <a:fld id="{00000000-1234-1234-1234-123412341234}" type="slidenum">
              <a:rPr lang="en"/>
              <a:t>‹#›</a:t>
            </a:fld>
            <a:endParaRPr/>
          </a:p>
        </p:txBody>
      </p:sp>
      <p:sp>
        <p:nvSpPr>
          <p:cNvPr id="859" name="Google Shape;859;p64"/>
          <p:cNvSpPr txBox="1"/>
          <p:nvPr>
            <p:ph type="title"/>
          </p:nvPr>
        </p:nvSpPr>
        <p:spPr>
          <a:xfrm>
            <a:off x="2564146" y="638416"/>
            <a:ext cx="21971100" cy="8313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r>
              <a:rPr lang="en"/>
              <a:t>Motivation: increase scientific output, value, transparency, trust</a:t>
            </a:r>
            <a:endParaRPr/>
          </a:p>
        </p:txBody>
      </p:sp>
      <p:pic>
        <p:nvPicPr>
          <p:cNvPr descr="Screenshot 2019-05-20 at 15.53.32.png" id="860" name="Google Shape;860;p64"/>
          <p:cNvPicPr preferRelativeResize="0"/>
          <p:nvPr/>
        </p:nvPicPr>
        <p:blipFill rotWithShape="1">
          <a:blip r:embed="rId3">
            <a:alphaModFix/>
          </a:blip>
          <a:srcRect b="0" l="0" r="0" t="0"/>
          <a:stretch/>
        </p:blipFill>
        <p:spPr>
          <a:xfrm>
            <a:off x="10798300" y="5276475"/>
            <a:ext cx="13311676" cy="7389475"/>
          </a:xfrm>
          <a:prstGeom prst="rect">
            <a:avLst/>
          </a:prstGeom>
          <a:noFill/>
          <a:ln>
            <a:noFill/>
          </a:ln>
        </p:spPr>
      </p:pic>
      <p:sp>
        <p:nvSpPr>
          <p:cNvPr id="861" name="Google Shape;861;p64"/>
          <p:cNvSpPr txBox="1"/>
          <p:nvPr/>
        </p:nvSpPr>
        <p:spPr>
          <a:xfrm>
            <a:off x="12067474" y="12665950"/>
            <a:ext cx="12186300" cy="7542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500" u="none" cap="none" strike="noStrike">
                <a:solidFill>
                  <a:srgbClr val="000000"/>
                </a:solidFill>
                <a:latin typeface="Arial"/>
                <a:ea typeface="Arial"/>
                <a:cs typeface="Arial"/>
                <a:sym typeface="Arial"/>
              </a:rPr>
              <a:t>Source</a:t>
            </a:r>
            <a:r>
              <a:rPr b="0" i="0" lang="en" sz="1500" u="none" cap="none" strike="noStrike">
                <a:solidFill>
                  <a:srgbClr val="000000"/>
                </a:solidFill>
                <a:latin typeface="Arial"/>
                <a:ea typeface="Arial"/>
                <a:cs typeface="Arial"/>
                <a:sym typeface="Arial"/>
              </a:rPr>
              <a:t>: Ioannidis et al., 2009. Repeatability of published microarray gene expression analyses. Nature Genetics 41: 14</a:t>
            </a:r>
            <a:endParaRPr sz="1500"/>
          </a:p>
          <a:p>
            <a:pPr indent="0" lvl="0" marL="0" marR="0" rtl="0" algn="l">
              <a:lnSpc>
                <a:spcPct val="100000"/>
              </a:lnSpc>
              <a:spcBef>
                <a:spcPts val="0"/>
              </a:spcBef>
              <a:spcAft>
                <a:spcPts val="0"/>
              </a:spcAft>
              <a:buNone/>
            </a:pPr>
            <a:r>
              <a:rPr b="0" i="0" lang="en" sz="1500" u="none" cap="none" strike="noStrike">
                <a:solidFill>
                  <a:srgbClr val="000000"/>
                </a:solidFill>
                <a:latin typeface="Arial"/>
                <a:ea typeface="Arial"/>
                <a:cs typeface="Arial"/>
                <a:sym typeface="Arial"/>
              </a:rPr>
              <a:t>See also: </a:t>
            </a:r>
            <a:r>
              <a:rPr b="0" i="0" lang="en" sz="1300" u="none" cap="none" strike="noStrike">
                <a:solidFill>
                  <a:srgbClr val="000000"/>
                </a:solidFill>
                <a:latin typeface="Arial"/>
                <a:ea typeface="Arial"/>
                <a:cs typeface="Arial"/>
                <a:sym typeface="Arial"/>
              </a:rPr>
              <a:t>Science publishing: The trouble with retractions </a:t>
            </a:r>
            <a:r>
              <a:rPr b="0" i="0" lang="en" sz="1300" u="sng" cap="none" strike="noStrike">
                <a:solidFill>
                  <a:srgbClr val="B11913"/>
                </a:solidFill>
                <a:latin typeface="Arial"/>
                <a:ea typeface="Arial"/>
                <a:cs typeface="Arial"/>
                <a:sym typeface="Arial"/>
                <a:hlinkClick r:id="rId4">
                  <a:extLst>
                    <a:ext uri="{A12FA001-AC4F-418D-AE19-62706E023703}">
                      <ahyp:hlinkClr val="tx"/>
                    </a:ext>
                  </a:extLst>
                </a:hlinkClick>
              </a:rPr>
              <a:t>http://www.nature.com/news/2011/111005/full/478026a.html</a:t>
            </a:r>
            <a:r>
              <a:rPr b="0" i="0" lang="en" sz="1300" u="none" cap="none" strike="noStrike">
                <a:solidFill>
                  <a:srgbClr val="000000"/>
                </a:solidFill>
                <a:latin typeface="Arial"/>
                <a:ea typeface="Arial"/>
                <a:cs typeface="Arial"/>
                <a:sym typeface="Arial"/>
              </a:rPr>
              <a:t> </a:t>
            </a:r>
            <a:br>
              <a:rPr b="0" i="0" lang="en" sz="1300" u="none" cap="none" strike="noStrike">
                <a:solidFill>
                  <a:srgbClr val="000000"/>
                </a:solidFill>
                <a:latin typeface="Arial"/>
                <a:ea typeface="Arial"/>
                <a:cs typeface="Arial"/>
                <a:sym typeface="Arial"/>
              </a:rPr>
            </a:br>
            <a:r>
              <a:rPr b="0" i="0" lang="en" sz="1300" u="none" cap="none" strike="noStrike">
                <a:solidFill>
                  <a:srgbClr val="000000"/>
                </a:solidFill>
                <a:latin typeface="Arial"/>
                <a:ea typeface="Arial"/>
                <a:cs typeface="Arial"/>
                <a:sym typeface="Arial"/>
              </a:rPr>
              <a:t>                   Bjorn Brembs: Open Access and the looming crisis in science </a:t>
            </a:r>
            <a:r>
              <a:rPr b="0" i="0" lang="en" sz="1300" u="sng" cap="none" strike="noStrike">
                <a:solidFill>
                  <a:srgbClr val="B11913"/>
                </a:solidFill>
                <a:latin typeface="Arial"/>
                <a:ea typeface="Arial"/>
                <a:cs typeface="Arial"/>
                <a:sym typeface="Arial"/>
                <a:hlinkClick r:id="rId5">
                  <a:extLst>
                    <a:ext uri="{A12FA001-AC4F-418D-AE19-62706E023703}">
                      <ahyp:hlinkClr val="tx"/>
                    </a:ext>
                  </a:extLst>
                </a:hlinkClick>
              </a:rPr>
              <a:t>https://theconversation.com/open-access-and-the-looming-crisis-in-science-14950</a:t>
            </a:r>
            <a:r>
              <a:rPr b="0" i="0" lang="en" sz="1300" u="none" cap="none" strike="noStrike">
                <a:solidFill>
                  <a:srgbClr val="000000"/>
                </a:solidFill>
                <a:latin typeface="Arial"/>
                <a:ea typeface="Arial"/>
                <a:cs typeface="Arial"/>
                <a:sym typeface="Arial"/>
              </a:rPr>
              <a:t> </a:t>
            </a:r>
            <a:endParaRPr b="0" i="0" sz="1300" u="none" cap="none" strike="noStrike">
              <a:solidFill>
                <a:srgbClr val="000000"/>
              </a:solidFill>
              <a:latin typeface="Arial"/>
              <a:ea typeface="Arial"/>
              <a:cs typeface="Arial"/>
              <a:sym typeface="Arial"/>
            </a:endParaRPr>
          </a:p>
        </p:txBody>
      </p:sp>
      <p:pic>
        <p:nvPicPr>
          <p:cNvPr id="862" name="Google Shape;862;p64"/>
          <p:cNvPicPr preferRelativeResize="0"/>
          <p:nvPr/>
        </p:nvPicPr>
        <p:blipFill>
          <a:blip r:embed="rId6">
            <a:alphaModFix/>
          </a:blip>
          <a:stretch>
            <a:fillRect/>
          </a:stretch>
        </p:blipFill>
        <p:spPr>
          <a:xfrm>
            <a:off x="228600" y="1698325"/>
            <a:ext cx="11005800" cy="76688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sp>
        <p:nvSpPr>
          <p:cNvPr id="867" name="Google Shape;867;p65"/>
          <p:cNvSpPr txBox="1"/>
          <p:nvPr>
            <p:ph idx="1" type="body"/>
          </p:nvPr>
        </p:nvSpPr>
        <p:spPr>
          <a:xfrm>
            <a:off x="1522075" y="2149300"/>
            <a:ext cx="20951700" cy="5028300"/>
          </a:xfrm>
          <a:prstGeom prst="rect">
            <a:avLst/>
          </a:prstGeom>
          <a:noFill/>
          <a:ln>
            <a:noFill/>
          </a:ln>
        </p:spPr>
        <p:txBody>
          <a:bodyPr anchorCtr="0" anchor="ctr" bIns="50800" lIns="50800" spcFirstLastPara="1" rIns="50800" wrap="square" tIns="50800">
            <a:spAutoFit/>
          </a:bodyPr>
          <a:lstStyle/>
          <a:p>
            <a:pPr indent="0" lvl="0" marL="0" rtl="0" algn="l">
              <a:lnSpc>
                <a:spcPct val="100000"/>
              </a:lnSpc>
              <a:spcBef>
                <a:spcPts val="0"/>
              </a:spcBef>
              <a:spcAft>
                <a:spcPts val="0"/>
              </a:spcAft>
              <a:buSzPts val="8000"/>
              <a:buNone/>
            </a:pPr>
            <a:r>
              <a:rPr lang="en" sz="7000"/>
              <a:t>European Open Science Cloud</a:t>
            </a:r>
            <a:endParaRPr sz="7000"/>
          </a:p>
          <a:p>
            <a:pPr indent="0" lvl="0" marL="0" rtl="0" algn="l">
              <a:lnSpc>
                <a:spcPct val="100000"/>
              </a:lnSpc>
              <a:spcBef>
                <a:spcPts val="0"/>
              </a:spcBef>
              <a:spcAft>
                <a:spcPts val="0"/>
              </a:spcAft>
              <a:buSzPts val="8000"/>
              <a:buNone/>
            </a:pPr>
            <a:r>
              <a:t/>
            </a:r>
            <a:endParaRPr sz="7000"/>
          </a:p>
          <a:p>
            <a:pPr indent="0" lvl="0" marL="0" rtl="0" algn="l">
              <a:lnSpc>
                <a:spcPct val="100000"/>
              </a:lnSpc>
              <a:spcBef>
                <a:spcPts val="0"/>
              </a:spcBef>
              <a:spcAft>
                <a:spcPts val="0"/>
              </a:spcAft>
              <a:buSzPts val="8000"/>
              <a:buNone/>
            </a:pPr>
            <a:r>
              <a:rPr b="1" lang="en" sz="6000"/>
              <a:t>Vision: </a:t>
            </a:r>
            <a:r>
              <a:rPr lang="en" sz="6000"/>
              <a:t>A multi-disciplinary environment where researchers can publish, find and re-use data, tools and services, enabling them to better conduct their work.</a:t>
            </a:r>
            <a:endParaRPr sz="6000"/>
          </a:p>
        </p:txBody>
      </p:sp>
      <p:pic>
        <p:nvPicPr>
          <p:cNvPr id="868" name="Google Shape;868;p65"/>
          <p:cNvPicPr preferRelativeResize="0"/>
          <p:nvPr/>
        </p:nvPicPr>
        <p:blipFill rotWithShape="1">
          <a:blip r:embed="rId3">
            <a:alphaModFix/>
          </a:blip>
          <a:srcRect b="0" l="0" r="0" t="0"/>
          <a:stretch/>
        </p:blipFill>
        <p:spPr>
          <a:xfrm>
            <a:off x="1154682" y="0"/>
            <a:ext cx="7800119" cy="2317750"/>
          </a:xfrm>
          <a:prstGeom prst="rect">
            <a:avLst/>
          </a:prstGeom>
          <a:noFill/>
          <a:ln>
            <a:noFill/>
          </a:ln>
        </p:spPr>
      </p:pic>
      <p:sp>
        <p:nvSpPr>
          <p:cNvPr id="869" name="Google Shape;869;p65"/>
          <p:cNvSpPr txBox="1"/>
          <p:nvPr/>
        </p:nvSpPr>
        <p:spPr>
          <a:xfrm>
            <a:off x="3427075" y="7260300"/>
            <a:ext cx="19510800" cy="2462700"/>
          </a:xfrm>
          <a:prstGeom prst="rect">
            <a:avLst/>
          </a:prstGeom>
          <a:noFill/>
          <a:ln>
            <a:noFill/>
          </a:ln>
        </p:spPr>
        <p:txBody>
          <a:bodyPr anchorCtr="0" anchor="b" bIns="0" lIns="0" spcFirstLastPara="1" rIns="0" wrap="square" tIns="0">
            <a:spAutoFit/>
          </a:bodyPr>
          <a:lstStyle/>
          <a:p>
            <a:pPr indent="-482600" lvl="0" marL="457200" rtl="0" algn="l">
              <a:spcBef>
                <a:spcPts val="0"/>
              </a:spcBef>
              <a:spcAft>
                <a:spcPts val="0"/>
              </a:spcAft>
              <a:buClr>
                <a:srgbClr val="EF8200"/>
              </a:buClr>
              <a:buSzPts val="4000"/>
              <a:buFont typeface="DM Sans"/>
              <a:buChar char="●"/>
            </a:pPr>
            <a:r>
              <a:rPr lang="en" sz="4000">
                <a:solidFill>
                  <a:srgbClr val="EF8200"/>
                </a:solidFill>
                <a:latin typeface="DM Sans"/>
                <a:ea typeface="DM Sans"/>
                <a:cs typeface="DM Sans"/>
                <a:sym typeface="DM Sans"/>
              </a:rPr>
              <a:t>Builds on </a:t>
            </a:r>
            <a:r>
              <a:rPr b="1" lang="en" sz="4000">
                <a:solidFill>
                  <a:srgbClr val="EF8200"/>
                </a:solidFill>
                <a:latin typeface="DM Sans"/>
                <a:ea typeface="DM Sans"/>
                <a:cs typeface="DM Sans"/>
                <a:sym typeface="DM Sans"/>
              </a:rPr>
              <a:t>existing infrastructures</a:t>
            </a:r>
            <a:r>
              <a:rPr lang="en" sz="4000">
                <a:solidFill>
                  <a:srgbClr val="EF8200"/>
                </a:solidFill>
                <a:latin typeface="DM Sans"/>
                <a:ea typeface="DM Sans"/>
                <a:cs typeface="DM Sans"/>
                <a:sym typeface="DM Sans"/>
              </a:rPr>
              <a:t> and services supported by the European Commission, Member States and research communities. </a:t>
            </a:r>
            <a:endParaRPr sz="4000">
              <a:solidFill>
                <a:srgbClr val="EF8200"/>
              </a:solidFill>
              <a:latin typeface="DM Sans"/>
              <a:ea typeface="DM Sans"/>
              <a:cs typeface="DM Sans"/>
              <a:sym typeface="DM Sans"/>
            </a:endParaRPr>
          </a:p>
          <a:p>
            <a:pPr indent="-482600" lvl="0" marL="457200" marR="0" rtl="0" algn="l">
              <a:lnSpc>
                <a:spcPct val="100000"/>
              </a:lnSpc>
              <a:spcBef>
                <a:spcPts val="0"/>
              </a:spcBef>
              <a:spcAft>
                <a:spcPts val="0"/>
              </a:spcAft>
              <a:buClr>
                <a:srgbClr val="EF8200"/>
              </a:buClr>
              <a:buSzPts val="4000"/>
              <a:buFont typeface="DM Sans"/>
              <a:buChar char="●"/>
            </a:pPr>
            <a:r>
              <a:rPr b="0" i="0" lang="en" sz="4000" u="none" cap="none" strike="noStrike">
                <a:solidFill>
                  <a:srgbClr val="EF8200"/>
                </a:solidFill>
                <a:latin typeface="DM Sans"/>
                <a:ea typeface="DM Sans"/>
                <a:cs typeface="DM Sans"/>
                <a:sym typeface="DM Sans"/>
              </a:rPr>
              <a:t>Brings these together in a federated ‘</a:t>
            </a:r>
            <a:r>
              <a:rPr b="1" i="0" lang="en" sz="4000" u="none" cap="none" strike="noStrike">
                <a:solidFill>
                  <a:srgbClr val="EF8200"/>
                </a:solidFill>
                <a:latin typeface="DM Sans"/>
                <a:ea typeface="DM Sans"/>
                <a:cs typeface="DM Sans"/>
                <a:sym typeface="DM Sans"/>
              </a:rPr>
              <a:t>system of systems</a:t>
            </a:r>
            <a:r>
              <a:rPr b="0" i="0" lang="en" sz="4000" u="none" cap="none" strike="noStrike">
                <a:solidFill>
                  <a:srgbClr val="EF8200"/>
                </a:solidFill>
                <a:latin typeface="DM Sans"/>
                <a:ea typeface="DM Sans"/>
                <a:cs typeface="DM Sans"/>
                <a:sym typeface="DM Sans"/>
              </a:rPr>
              <a:t>’</a:t>
            </a:r>
            <a:endParaRPr b="0" i="0" sz="4000" u="none" cap="none" strike="noStrike">
              <a:solidFill>
                <a:srgbClr val="EF8200"/>
              </a:solidFill>
              <a:latin typeface="DM Sans"/>
              <a:ea typeface="DM Sans"/>
              <a:cs typeface="DM Sans"/>
              <a:sym typeface="DM Sans"/>
            </a:endParaRPr>
          </a:p>
          <a:p>
            <a:pPr indent="-482600" lvl="0" marL="457200" marR="0" rtl="0" algn="l">
              <a:lnSpc>
                <a:spcPct val="100000"/>
              </a:lnSpc>
              <a:spcBef>
                <a:spcPts val="0"/>
              </a:spcBef>
              <a:spcAft>
                <a:spcPts val="0"/>
              </a:spcAft>
              <a:buClr>
                <a:srgbClr val="EF8200"/>
              </a:buClr>
              <a:buSzPts val="4000"/>
              <a:buFont typeface="DM Sans"/>
              <a:buChar char="●"/>
            </a:pPr>
            <a:r>
              <a:rPr lang="en" sz="4000">
                <a:solidFill>
                  <a:srgbClr val="EF8200"/>
                </a:solidFill>
                <a:latin typeface="DM Sans"/>
                <a:ea typeface="DM Sans"/>
                <a:cs typeface="DM Sans"/>
                <a:sym typeface="DM Sans"/>
              </a:rPr>
              <a:t>EGI services enable </a:t>
            </a:r>
            <a:r>
              <a:rPr b="1" lang="en" sz="4000">
                <a:solidFill>
                  <a:srgbClr val="EF8200"/>
                </a:solidFill>
                <a:latin typeface="DM Sans"/>
                <a:ea typeface="DM Sans"/>
                <a:cs typeface="DM Sans"/>
                <a:sym typeface="DM Sans"/>
              </a:rPr>
              <a:t>federation </a:t>
            </a:r>
            <a:r>
              <a:rPr lang="en" sz="4000">
                <a:solidFill>
                  <a:srgbClr val="EF8200"/>
                </a:solidFill>
                <a:latin typeface="DM Sans"/>
                <a:ea typeface="DM Sans"/>
                <a:cs typeface="DM Sans"/>
                <a:sym typeface="DM Sans"/>
              </a:rPr>
              <a:t>and </a:t>
            </a:r>
            <a:r>
              <a:rPr b="1" lang="en" sz="4000">
                <a:solidFill>
                  <a:srgbClr val="EF8200"/>
                </a:solidFill>
                <a:latin typeface="DM Sans"/>
                <a:ea typeface="DM Sans"/>
                <a:cs typeface="DM Sans"/>
                <a:sym typeface="DM Sans"/>
              </a:rPr>
              <a:t>advanced computing</a:t>
            </a:r>
            <a:r>
              <a:rPr lang="en" sz="4000">
                <a:solidFill>
                  <a:srgbClr val="EF8200"/>
                </a:solidFill>
                <a:latin typeface="DM Sans"/>
                <a:ea typeface="DM Sans"/>
                <a:cs typeface="DM Sans"/>
                <a:sym typeface="DM Sans"/>
              </a:rPr>
              <a:t> in EOSC</a:t>
            </a:r>
            <a:endParaRPr sz="4000">
              <a:solidFill>
                <a:srgbClr val="EF8200"/>
              </a:solidFill>
              <a:latin typeface="DM Sans"/>
              <a:ea typeface="DM Sans"/>
              <a:cs typeface="DM Sans"/>
              <a:sym typeface="DM Sans"/>
            </a:endParaRPr>
          </a:p>
        </p:txBody>
      </p:sp>
      <p:sp>
        <p:nvSpPr>
          <p:cNvPr id="870" name="Google Shape;870;p65"/>
          <p:cNvSpPr/>
          <p:nvPr/>
        </p:nvSpPr>
        <p:spPr>
          <a:xfrm>
            <a:off x="10298500" y="537325"/>
            <a:ext cx="5230500" cy="1269600"/>
          </a:xfrm>
          <a:prstGeom prst="wedgeRectCallout">
            <a:avLst>
              <a:gd fmla="val -81689" name="adj1"/>
              <a:gd fmla="val -1889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4000"/>
              <a:t>Since 2018</a:t>
            </a:r>
            <a:endParaRPr b="1" sz="4000"/>
          </a:p>
        </p:txBody>
      </p:sp>
      <p:sp>
        <p:nvSpPr>
          <p:cNvPr id="871" name="Google Shape;871;p65"/>
          <p:cNvSpPr txBox="1"/>
          <p:nvPr>
            <p:ph idx="2" type="body"/>
          </p:nvPr>
        </p:nvSpPr>
        <p:spPr>
          <a:xfrm>
            <a:off x="1307075" y="10253750"/>
            <a:ext cx="22419000" cy="2873100"/>
          </a:xfrm>
          <a:prstGeom prst="rect">
            <a:avLst/>
          </a:prstGeom>
          <a:noFill/>
          <a:ln>
            <a:noFill/>
          </a:ln>
        </p:spPr>
        <p:txBody>
          <a:bodyPr anchorCtr="0" anchor="ctr" bIns="50800" lIns="50800" spcFirstLastPara="1" rIns="50800" wrap="square" tIns="50800">
            <a:spAutoFit/>
          </a:bodyPr>
          <a:lstStyle/>
          <a:p>
            <a:pPr indent="0" lvl="0" marL="0" rtl="0" algn="l">
              <a:lnSpc>
                <a:spcPct val="100000"/>
              </a:lnSpc>
              <a:spcBef>
                <a:spcPts val="0"/>
              </a:spcBef>
              <a:spcAft>
                <a:spcPts val="0"/>
              </a:spcAft>
              <a:buSzPts val="8000"/>
              <a:buNone/>
            </a:pPr>
            <a:r>
              <a:rPr b="1" lang="en" sz="6000"/>
              <a:t>Complemented by: </a:t>
            </a:r>
            <a:r>
              <a:rPr lang="en" sz="6000"/>
              <a:t>policies, requirements (e.g. DMP), education, data stewards, incentives</a:t>
            </a:r>
            <a:endParaRPr sz="6000"/>
          </a:p>
          <a:p>
            <a:pPr indent="0" lvl="0" marL="0" rtl="0" algn="ctr">
              <a:lnSpc>
                <a:spcPct val="100000"/>
              </a:lnSpc>
              <a:spcBef>
                <a:spcPts val="0"/>
              </a:spcBef>
              <a:spcAft>
                <a:spcPts val="0"/>
              </a:spcAft>
              <a:buSzPts val="8000"/>
              <a:buNone/>
            </a:pPr>
            <a:r>
              <a:rPr b="1" lang="en" sz="6000">
                <a:solidFill>
                  <a:schemeClr val="accent2"/>
                </a:solidFill>
              </a:rPr>
              <a:t>Together making “Open science as the new norm”</a:t>
            </a:r>
            <a:endParaRPr b="1" sz="6000">
              <a:solidFill>
                <a:schemeClr val="accent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48"/>
          <p:cNvSpPr txBox="1"/>
          <p:nvPr>
            <p:ph idx="1" type="body"/>
          </p:nvPr>
        </p:nvSpPr>
        <p:spPr>
          <a:xfrm>
            <a:off x="2563814" y="1755775"/>
            <a:ext cx="21031200" cy="533400"/>
          </a:xfrm>
          <a:prstGeom prst="rect">
            <a:avLst/>
          </a:prstGeom>
        </p:spPr>
        <p:txBody>
          <a:bodyPr anchorCtr="0" anchor="t" bIns="45700" lIns="45700" spcFirstLastPara="1" rIns="45700" wrap="square" tIns="45700">
            <a:noAutofit/>
          </a:bodyPr>
          <a:lstStyle/>
          <a:p>
            <a:pPr indent="0" lvl="0" marL="0" rtl="0" algn="l">
              <a:spcBef>
                <a:spcPts val="1000"/>
              </a:spcBef>
              <a:spcAft>
                <a:spcPts val="0"/>
              </a:spcAft>
              <a:buNone/>
            </a:pPr>
            <a:r>
              <a:t/>
            </a:r>
            <a:endParaRPr/>
          </a:p>
        </p:txBody>
      </p:sp>
      <p:sp>
        <p:nvSpPr>
          <p:cNvPr id="568" name="Google Shape;568;p48"/>
          <p:cNvSpPr txBox="1"/>
          <p:nvPr>
            <p:ph idx="2" type="body"/>
          </p:nvPr>
        </p:nvSpPr>
        <p:spPr>
          <a:xfrm>
            <a:off x="1016000" y="2903618"/>
            <a:ext cx="22578900" cy="8277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 sz="6100"/>
              <a:t>EGI</a:t>
            </a:r>
            <a:endParaRPr sz="6100"/>
          </a:p>
          <a:p>
            <a:pPr indent="0" lvl="0" marL="0" rtl="0" algn="l">
              <a:spcBef>
                <a:spcPts val="0"/>
              </a:spcBef>
              <a:spcAft>
                <a:spcPts val="0"/>
              </a:spcAft>
              <a:buNone/>
            </a:pPr>
            <a:r>
              <a:rPr lang="en" sz="6100"/>
              <a:t>EOSC - European Open Science Cloud</a:t>
            </a:r>
            <a:endParaRPr sz="6100"/>
          </a:p>
          <a:p>
            <a:pPr indent="0" lvl="0" marL="0" rtl="0" algn="l">
              <a:spcBef>
                <a:spcPts val="0"/>
              </a:spcBef>
              <a:spcAft>
                <a:spcPts val="0"/>
              </a:spcAft>
              <a:buNone/>
            </a:pPr>
            <a:r>
              <a:rPr lang="en" sz="6100"/>
              <a:t>EGI-KISTI project</a:t>
            </a:r>
            <a:endParaRPr sz="6100"/>
          </a:p>
        </p:txBody>
      </p:sp>
      <p:sp>
        <p:nvSpPr>
          <p:cNvPr id="569" name="Google Shape;569;p48"/>
          <p:cNvSpPr txBox="1"/>
          <p:nvPr>
            <p:ph idx="12" type="sldNum"/>
          </p:nvPr>
        </p:nvSpPr>
        <p:spPr>
          <a:xfrm>
            <a:off x="23212926" y="13031659"/>
            <a:ext cx="683400" cy="369300"/>
          </a:xfrm>
          <a:prstGeom prst="rect">
            <a:avLst/>
          </a:prstGeom>
        </p:spPr>
        <p:txBody>
          <a:bodyPr anchorCtr="0" anchor="ctr" bIns="45700" lIns="91425" spcFirstLastPara="1" rIns="91425" wrap="square" tIns="45700">
            <a:spAutoFit/>
          </a:bodyPr>
          <a:lstStyle/>
          <a:p>
            <a:pPr indent="0" lvl="0" marL="0" rtl="0" algn="r">
              <a:spcBef>
                <a:spcPts val="0"/>
              </a:spcBef>
              <a:spcAft>
                <a:spcPts val="0"/>
              </a:spcAft>
              <a:buClr>
                <a:srgbClr val="999999"/>
              </a:buClr>
              <a:buSzPts val="1800"/>
              <a:buFont typeface="DM Sans"/>
              <a:buNone/>
            </a:pPr>
            <a:fld id="{00000000-1234-1234-1234-123412341234}" type="slidenum">
              <a:rPr lang="en"/>
              <a:t>‹#›</a:t>
            </a:fld>
            <a:endParaRPr/>
          </a:p>
        </p:txBody>
      </p:sp>
      <p:sp>
        <p:nvSpPr>
          <p:cNvPr id="570" name="Google Shape;570;p48"/>
          <p:cNvSpPr txBox="1"/>
          <p:nvPr>
            <p:ph type="title"/>
          </p:nvPr>
        </p:nvSpPr>
        <p:spPr>
          <a:xfrm>
            <a:off x="2564146" y="638416"/>
            <a:ext cx="21971100" cy="10314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r>
              <a:rPr lang="en" sz="6700"/>
              <a:t>Outline</a:t>
            </a:r>
            <a:endParaRPr sz="67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sp>
        <p:nvSpPr>
          <p:cNvPr id="876" name="Google Shape;876;p66"/>
          <p:cNvSpPr txBox="1"/>
          <p:nvPr>
            <p:ph idx="12" type="sldNum"/>
          </p:nvPr>
        </p:nvSpPr>
        <p:spPr>
          <a:xfrm>
            <a:off x="23212926" y="13031659"/>
            <a:ext cx="683400" cy="369300"/>
          </a:xfrm>
          <a:prstGeom prst="rect">
            <a:avLst/>
          </a:prstGeom>
        </p:spPr>
        <p:txBody>
          <a:bodyPr anchorCtr="0" anchor="ctr" bIns="45700" lIns="91425" spcFirstLastPara="1" rIns="91425" wrap="square" tIns="45700">
            <a:spAutoFit/>
          </a:bodyPr>
          <a:lstStyle/>
          <a:p>
            <a:pPr indent="0" lvl="0" marL="0" rtl="0" algn="r">
              <a:spcBef>
                <a:spcPts val="0"/>
              </a:spcBef>
              <a:spcAft>
                <a:spcPts val="0"/>
              </a:spcAft>
              <a:buClr>
                <a:srgbClr val="999999"/>
              </a:buClr>
              <a:buSzPts val="1800"/>
              <a:buFont typeface="DM Sans"/>
              <a:buNone/>
            </a:pPr>
            <a:fld id="{00000000-1234-1234-1234-123412341234}" type="slidenum">
              <a:rPr lang="en"/>
              <a:t>‹#›</a:t>
            </a:fld>
            <a:endParaRPr/>
          </a:p>
        </p:txBody>
      </p:sp>
      <p:sp>
        <p:nvSpPr>
          <p:cNvPr id="877" name="Google Shape;877;p66"/>
          <p:cNvSpPr txBox="1"/>
          <p:nvPr>
            <p:ph idx="2" type="body"/>
          </p:nvPr>
        </p:nvSpPr>
        <p:spPr>
          <a:xfrm>
            <a:off x="16923450" y="1929550"/>
            <a:ext cx="6289500" cy="8277000"/>
          </a:xfrm>
          <a:prstGeom prst="rect">
            <a:avLst/>
          </a:prstGeom>
        </p:spPr>
        <p:txBody>
          <a:bodyPr anchorCtr="0" anchor="t" bIns="45700" lIns="91425" spcFirstLastPara="1" rIns="91425" wrap="square" tIns="45700">
            <a:noAutofit/>
          </a:bodyPr>
          <a:lstStyle/>
          <a:p>
            <a:pPr indent="-425450" lvl="0" marL="457200" rtl="0" algn="l">
              <a:spcBef>
                <a:spcPts val="0"/>
              </a:spcBef>
              <a:spcAft>
                <a:spcPts val="0"/>
              </a:spcAft>
              <a:buSzPts val="3100"/>
              <a:buChar char="•"/>
            </a:pPr>
            <a:r>
              <a:rPr lang="en"/>
              <a:t>Collaboration is the hallmark of modern science</a:t>
            </a:r>
            <a:endParaRPr/>
          </a:p>
          <a:p>
            <a:pPr indent="-425450" lvl="0" marL="457200" rtl="0" algn="l">
              <a:spcBef>
                <a:spcPts val="0"/>
              </a:spcBef>
              <a:spcAft>
                <a:spcPts val="0"/>
              </a:spcAft>
              <a:buSzPts val="3100"/>
              <a:buChar char="•"/>
            </a:pPr>
            <a:r>
              <a:rPr lang="en"/>
              <a:t>The Open Science Commons embodies this vision</a:t>
            </a:r>
            <a:endParaRPr/>
          </a:p>
          <a:p>
            <a:pPr indent="0" lvl="0" marL="0" rtl="0" algn="l">
              <a:spcBef>
                <a:spcPts val="0"/>
              </a:spcBef>
              <a:spcAft>
                <a:spcPts val="0"/>
              </a:spcAft>
              <a:buNone/>
            </a:pPr>
            <a:r>
              <a:t/>
            </a:r>
            <a:endParaRPr sz="2300"/>
          </a:p>
        </p:txBody>
      </p:sp>
      <p:sp>
        <p:nvSpPr>
          <p:cNvPr id="878" name="Google Shape;878;p66"/>
          <p:cNvSpPr txBox="1"/>
          <p:nvPr>
            <p:ph type="title"/>
          </p:nvPr>
        </p:nvSpPr>
        <p:spPr>
          <a:xfrm>
            <a:off x="2564146" y="333616"/>
            <a:ext cx="21971100" cy="8313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r>
              <a:rPr lang="en"/>
              <a:t>EGI’s look at EOSC: The European Open Research Commons</a:t>
            </a:r>
            <a:endParaRPr/>
          </a:p>
        </p:txBody>
      </p:sp>
      <p:pic>
        <p:nvPicPr>
          <p:cNvPr id="879" name="Google Shape;879;p66"/>
          <p:cNvPicPr preferRelativeResize="0"/>
          <p:nvPr/>
        </p:nvPicPr>
        <p:blipFill>
          <a:blip r:embed="rId3">
            <a:alphaModFix/>
          </a:blip>
          <a:stretch>
            <a:fillRect/>
          </a:stretch>
        </p:blipFill>
        <p:spPr>
          <a:xfrm>
            <a:off x="425850" y="2018725"/>
            <a:ext cx="15195500" cy="10771850"/>
          </a:xfrm>
          <a:prstGeom prst="rect">
            <a:avLst/>
          </a:prstGeom>
          <a:noFill/>
          <a:ln>
            <a:noFill/>
          </a:ln>
        </p:spPr>
      </p:pic>
      <p:sp>
        <p:nvSpPr>
          <p:cNvPr id="880" name="Google Shape;880;p66"/>
          <p:cNvSpPr txBox="1"/>
          <p:nvPr>
            <p:ph idx="2" type="body"/>
          </p:nvPr>
        </p:nvSpPr>
        <p:spPr>
          <a:xfrm>
            <a:off x="16670825" y="10342900"/>
            <a:ext cx="7225500" cy="25524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 sz="2300"/>
              <a:t>The Global Open Research Commons International Model Report, Version 1; Payne,K., Corrie,B., Crawley,F., Harrower,N., Macneil,R., Maxwell,L., Sansone,S.-A., Treloar,A., Woodford, C., Åkerström, W.N.</a:t>
            </a:r>
            <a:endParaRPr sz="2300"/>
          </a:p>
        </p:txBody>
      </p:sp>
      <p:sp>
        <p:nvSpPr>
          <p:cNvPr id="881" name="Google Shape;881;p66"/>
          <p:cNvSpPr/>
          <p:nvPr/>
        </p:nvSpPr>
        <p:spPr>
          <a:xfrm>
            <a:off x="9287225" y="7771475"/>
            <a:ext cx="3323700" cy="2937000"/>
          </a:xfrm>
          <a:prstGeom prst="hexagon">
            <a:avLst>
              <a:gd fmla="val 28852" name="adj"/>
              <a:gd fmla="val 115470" name="vf"/>
            </a:avLst>
          </a:prstGeom>
          <a:noFill/>
          <a:ln cap="flat" cmpd="sng" w="1524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82" name="Google Shape;882;p66"/>
          <p:cNvSpPr/>
          <p:nvPr/>
        </p:nvSpPr>
        <p:spPr>
          <a:xfrm>
            <a:off x="3635575" y="7931075"/>
            <a:ext cx="3323700" cy="2937000"/>
          </a:xfrm>
          <a:prstGeom prst="hexagon">
            <a:avLst>
              <a:gd fmla="val 28852" name="adj"/>
              <a:gd fmla="val 115470" name="vf"/>
            </a:avLst>
          </a:prstGeom>
          <a:noFill/>
          <a:ln cap="flat" cmpd="sng" w="1524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83" name="Google Shape;883;p66"/>
          <p:cNvSpPr txBox="1"/>
          <p:nvPr>
            <p:ph idx="2" type="body"/>
          </p:nvPr>
        </p:nvSpPr>
        <p:spPr>
          <a:xfrm>
            <a:off x="7458750" y="1173225"/>
            <a:ext cx="14232300" cy="701100"/>
          </a:xfrm>
          <a:prstGeom prst="rect">
            <a:avLst/>
          </a:prstGeom>
          <a:solidFill>
            <a:schemeClr val="lt1"/>
          </a:solidFill>
        </p:spPr>
        <p:txBody>
          <a:bodyPr anchorCtr="0" anchor="t" bIns="45700" lIns="91425" spcFirstLastPara="1" rIns="91425" wrap="square" tIns="45700">
            <a:noAutofit/>
          </a:bodyPr>
          <a:lstStyle/>
          <a:p>
            <a:pPr indent="0" lvl="0" marL="0" rtl="0" algn="r">
              <a:spcBef>
                <a:spcPts val="0"/>
              </a:spcBef>
              <a:spcAft>
                <a:spcPts val="0"/>
              </a:spcAft>
              <a:buNone/>
            </a:pPr>
            <a:r>
              <a:rPr b="0" lang="en" sz="2900">
                <a:solidFill>
                  <a:schemeClr val="accent2"/>
                </a:solidFill>
              </a:rPr>
              <a:t>EGI</a:t>
            </a:r>
            <a:r>
              <a:rPr lang="en" sz="2900">
                <a:solidFill>
                  <a:schemeClr val="accent2"/>
                </a:solidFill>
              </a:rPr>
              <a:t> </a:t>
            </a:r>
            <a:r>
              <a:rPr b="0" lang="en" sz="2900">
                <a:solidFill>
                  <a:schemeClr val="accent2"/>
                </a:solidFill>
              </a:rPr>
              <a:t>position paper: </a:t>
            </a:r>
            <a:r>
              <a:rPr b="0" lang="en" sz="2900" u="sng">
                <a:solidFill>
                  <a:schemeClr val="accent2"/>
                </a:solidFill>
                <a:hlinkClick r:id="rId4">
                  <a:extLst>
                    <a:ext uri="{A12FA001-AC4F-418D-AE19-62706E023703}">
                      <ahyp:hlinkClr val="tx"/>
                    </a:ext>
                  </a:extLst>
                </a:hlinkClick>
              </a:rPr>
              <a:t>https://zenodo.org/records/11128540</a:t>
            </a:r>
            <a:endParaRPr b="0" sz="2900">
              <a:solidFill>
                <a:schemeClr val="accent2"/>
              </a:solidFill>
            </a:endParaRPr>
          </a:p>
        </p:txBody>
      </p:sp>
      <p:sp>
        <p:nvSpPr>
          <p:cNvPr id="884" name="Google Shape;884;p66"/>
          <p:cNvSpPr/>
          <p:nvPr/>
        </p:nvSpPr>
        <p:spPr>
          <a:xfrm>
            <a:off x="6426575" y="9472975"/>
            <a:ext cx="3323700" cy="2937000"/>
          </a:xfrm>
          <a:prstGeom prst="hexagon">
            <a:avLst>
              <a:gd fmla="val 28852" name="adj"/>
              <a:gd fmla="val 115470" name="vf"/>
            </a:avLst>
          </a:prstGeom>
          <a:noFill/>
          <a:ln cap="flat" cmpd="sng" w="152400">
            <a:solidFill>
              <a:schemeClr val="accent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85" name="Google Shape;885;p66"/>
          <p:cNvSpPr/>
          <p:nvPr/>
        </p:nvSpPr>
        <p:spPr>
          <a:xfrm>
            <a:off x="2453900" y="11298200"/>
            <a:ext cx="3472500" cy="1128600"/>
          </a:xfrm>
          <a:prstGeom prst="wedgeRoundRectCallout">
            <a:avLst>
              <a:gd fmla="val 79996" name="adj1"/>
              <a:gd fmla="val -55128"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t>EOSC Data Commons </a:t>
            </a:r>
            <a:br>
              <a:rPr lang="en" sz="1900"/>
            </a:br>
            <a:r>
              <a:rPr lang="en" sz="1900"/>
              <a:t>new project from April 2025</a:t>
            </a:r>
            <a:endParaRPr sz="1900"/>
          </a:p>
        </p:txBody>
      </p:sp>
      <p:sp>
        <p:nvSpPr>
          <p:cNvPr id="886" name="Google Shape;886;p66"/>
          <p:cNvSpPr/>
          <p:nvPr/>
        </p:nvSpPr>
        <p:spPr>
          <a:xfrm>
            <a:off x="3635575" y="4537075"/>
            <a:ext cx="3323700" cy="2937000"/>
          </a:xfrm>
          <a:prstGeom prst="hexagon">
            <a:avLst>
              <a:gd fmla="val 28852" name="adj"/>
              <a:gd fmla="val 115470" name="vf"/>
            </a:avLst>
          </a:prstGeom>
          <a:noFill/>
          <a:ln cap="flat" cmpd="sng" w="152400">
            <a:solidFill>
              <a:schemeClr val="accent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87" name="Google Shape;887;p66"/>
          <p:cNvSpPr/>
          <p:nvPr/>
        </p:nvSpPr>
        <p:spPr>
          <a:xfrm>
            <a:off x="5326350" y="1409575"/>
            <a:ext cx="3472500" cy="1128600"/>
          </a:xfrm>
          <a:prstGeom prst="wedgeRoundRectCallout">
            <a:avLst>
              <a:gd fmla="val -30750" name="adj1"/>
              <a:gd fmla="val 238785"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t>EOSC Beyond </a:t>
            </a:r>
            <a:br>
              <a:rPr lang="en" sz="1900"/>
            </a:br>
            <a:r>
              <a:rPr lang="en" sz="1900"/>
              <a:t>project from Mar 2024</a:t>
            </a:r>
            <a:endParaRPr sz="19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sp>
        <p:nvSpPr>
          <p:cNvPr id="892" name="Google Shape;892;p67"/>
          <p:cNvSpPr txBox="1"/>
          <p:nvPr>
            <p:ph idx="1" type="body"/>
          </p:nvPr>
        </p:nvSpPr>
        <p:spPr>
          <a:xfrm>
            <a:off x="952026" y="2287425"/>
            <a:ext cx="22612800" cy="533400"/>
          </a:xfrm>
          <a:prstGeom prst="rect">
            <a:avLst/>
          </a:prstGeom>
        </p:spPr>
        <p:txBody>
          <a:bodyPr anchorCtr="0" anchor="t" bIns="45700" lIns="45700" spcFirstLastPara="1" rIns="45700" wrap="square" tIns="45700">
            <a:noAutofit/>
          </a:bodyPr>
          <a:lstStyle/>
          <a:p>
            <a:pPr indent="0" lvl="0" marL="0" rtl="0" algn="ctr">
              <a:spcBef>
                <a:spcPts val="1000"/>
              </a:spcBef>
              <a:spcAft>
                <a:spcPts val="0"/>
              </a:spcAft>
              <a:buNone/>
            </a:pPr>
            <a:r>
              <a:rPr b="1" lang="en" sz="4400">
                <a:solidFill>
                  <a:schemeClr val="accent2"/>
                </a:solidFill>
              </a:rPr>
              <a:t>Services for inter- and cross-disciplinary data discovery, access, sharing and reuse in the EOSC Federation</a:t>
            </a:r>
            <a:endParaRPr b="1" sz="4400">
              <a:solidFill>
                <a:schemeClr val="accent2"/>
              </a:solidFill>
            </a:endParaRPr>
          </a:p>
          <a:p>
            <a:pPr indent="0" lvl="0" marL="0" rtl="0" algn="ctr">
              <a:spcBef>
                <a:spcPts val="1000"/>
              </a:spcBef>
              <a:spcAft>
                <a:spcPts val="0"/>
              </a:spcAft>
              <a:buNone/>
            </a:pPr>
            <a:r>
              <a:rPr b="1" lang="en" sz="4400">
                <a:solidFill>
                  <a:schemeClr val="accent2"/>
                </a:solidFill>
              </a:rPr>
              <a:t>EGI Federation and Repository Owners and Data Providers</a:t>
            </a:r>
            <a:endParaRPr b="1" sz="4400">
              <a:solidFill>
                <a:schemeClr val="accent2"/>
              </a:solidFill>
            </a:endParaRPr>
          </a:p>
        </p:txBody>
      </p:sp>
      <p:sp>
        <p:nvSpPr>
          <p:cNvPr id="893" name="Google Shape;893;p67"/>
          <p:cNvSpPr txBox="1"/>
          <p:nvPr>
            <p:ph idx="12" type="sldNum"/>
          </p:nvPr>
        </p:nvSpPr>
        <p:spPr>
          <a:xfrm>
            <a:off x="23212926" y="13031659"/>
            <a:ext cx="683400" cy="369300"/>
          </a:xfrm>
          <a:prstGeom prst="rect">
            <a:avLst/>
          </a:prstGeom>
        </p:spPr>
        <p:txBody>
          <a:bodyPr anchorCtr="0" anchor="ctr" bIns="45700" lIns="91425" spcFirstLastPara="1" rIns="91425" wrap="square" tIns="45700">
            <a:spAutoFit/>
          </a:bodyPr>
          <a:lstStyle/>
          <a:p>
            <a:pPr indent="0" lvl="0" marL="0" rtl="0" algn="r">
              <a:spcBef>
                <a:spcPts val="0"/>
              </a:spcBef>
              <a:spcAft>
                <a:spcPts val="0"/>
              </a:spcAft>
              <a:buClr>
                <a:srgbClr val="999999"/>
              </a:buClr>
              <a:buSzPts val="1800"/>
              <a:buFont typeface="DM Sans"/>
              <a:buNone/>
            </a:pPr>
            <a:fld id="{00000000-1234-1234-1234-123412341234}" type="slidenum">
              <a:rPr lang="en"/>
              <a:t>‹#›</a:t>
            </a:fld>
            <a:endParaRPr/>
          </a:p>
        </p:txBody>
      </p:sp>
      <p:sp>
        <p:nvSpPr>
          <p:cNvPr id="894" name="Google Shape;894;p67"/>
          <p:cNvSpPr txBox="1"/>
          <p:nvPr>
            <p:ph type="title"/>
          </p:nvPr>
        </p:nvSpPr>
        <p:spPr>
          <a:xfrm>
            <a:off x="2411746" y="181216"/>
            <a:ext cx="21971100" cy="16623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r>
              <a:rPr lang="en"/>
              <a:t>EOSC Data Commons - A new EOSC Project from April 2025, </a:t>
            </a:r>
            <a:br>
              <a:rPr lang="en"/>
            </a:br>
            <a:r>
              <a:rPr lang="en"/>
              <a:t>coordinated by EGI</a:t>
            </a:r>
            <a:endParaRPr/>
          </a:p>
        </p:txBody>
      </p:sp>
      <p:grpSp>
        <p:nvGrpSpPr>
          <p:cNvPr id="895" name="Google Shape;895;p67"/>
          <p:cNvGrpSpPr/>
          <p:nvPr/>
        </p:nvGrpSpPr>
        <p:grpSpPr>
          <a:xfrm>
            <a:off x="1618673" y="4684289"/>
            <a:ext cx="9621386" cy="8414353"/>
            <a:chOff x="11574775" y="2497025"/>
            <a:chExt cx="5787300" cy="5135400"/>
          </a:xfrm>
        </p:grpSpPr>
        <p:sp>
          <p:nvSpPr>
            <p:cNvPr id="896" name="Google Shape;896;p67"/>
            <p:cNvSpPr/>
            <p:nvPr/>
          </p:nvSpPr>
          <p:spPr>
            <a:xfrm>
              <a:off x="11574775" y="2497025"/>
              <a:ext cx="5787300" cy="5135400"/>
            </a:xfrm>
            <a:prstGeom prst="roundRect">
              <a:avLst>
                <a:gd fmla="val 16667" name="adj"/>
              </a:avLst>
            </a:prstGeom>
            <a:noFill/>
            <a:ln cap="flat" cmpd="sng" w="76200">
              <a:solidFill>
                <a:srgbClr val="005FAA"/>
              </a:solidFill>
              <a:prstDash val="solid"/>
              <a:round/>
              <a:headEnd len="sm" w="sm" type="none"/>
              <a:tailEnd len="sm" w="sm" type="none"/>
            </a:ln>
          </p:spPr>
          <p:txBody>
            <a:bodyPr anchorCtr="0" anchor="b" bIns="91425" lIns="91425" spcFirstLastPara="1" rIns="91425" wrap="square" tIns="91425">
              <a:noAutofit/>
            </a:bodyPr>
            <a:lstStyle/>
            <a:p>
              <a:pPr indent="0" lvl="0" marL="0" marR="0" rtl="0" algn="ctr">
                <a:lnSpc>
                  <a:spcPct val="115000"/>
                </a:lnSpc>
                <a:spcBef>
                  <a:spcPts val="0"/>
                </a:spcBef>
                <a:spcAft>
                  <a:spcPts val="0"/>
                </a:spcAft>
                <a:buNone/>
              </a:pPr>
              <a:r>
                <a:rPr b="1" lang="en" sz="5400">
                  <a:solidFill>
                    <a:schemeClr val="accent1"/>
                  </a:solidFill>
                  <a:latin typeface="DM Sans"/>
                  <a:ea typeface="DM Sans"/>
                  <a:cs typeface="DM Sans"/>
                  <a:sym typeface="DM Sans"/>
                </a:rPr>
                <a:t>5 Multidisciplinary Repositories</a:t>
              </a:r>
              <a:endParaRPr b="1" sz="5400">
                <a:solidFill>
                  <a:schemeClr val="accent1"/>
                </a:solidFill>
                <a:latin typeface="DM Sans"/>
                <a:ea typeface="DM Sans"/>
                <a:cs typeface="DM Sans"/>
                <a:sym typeface="DM Sans"/>
              </a:endParaRPr>
            </a:p>
          </p:txBody>
        </p:sp>
        <p:grpSp>
          <p:nvGrpSpPr>
            <p:cNvPr id="897" name="Google Shape;897;p67"/>
            <p:cNvGrpSpPr/>
            <p:nvPr/>
          </p:nvGrpSpPr>
          <p:grpSpPr>
            <a:xfrm>
              <a:off x="12064749" y="2904362"/>
              <a:ext cx="4917711" cy="2801519"/>
              <a:chOff x="12699549" y="1913762"/>
              <a:chExt cx="4917711" cy="2801519"/>
            </a:xfrm>
          </p:grpSpPr>
          <p:grpSp>
            <p:nvGrpSpPr>
              <p:cNvPr id="898" name="Google Shape;898;p67"/>
              <p:cNvGrpSpPr/>
              <p:nvPr/>
            </p:nvGrpSpPr>
            <p:grpSpPr>
              <a:xfrm>
                <a:off x="12699549" y="2578280"/>
                <a:ext cx="1831525" cy="828398"/>
                <a:chOff x="13995875" y="2617312"/>
                <a:chExt cx="2142636" cy="1045825"/>
              </a:xfrm>
            </p:grpSpPr>
            <p:pic>
              <p:nvPicPr>
                <p:cNvPr id="899" name="Google Shape;899;p67"/>
                <p:cNvPicPr preferRelativeResize="0"/>
                <p:nvPr/>
              </p:nvPicPr>
              <p:blipFill>
                <a:blip r:embed="rId3">
                  <a:alphaModFix/>
                </a:blip>
                <a:stretch>
                  <a:fillRect/>
                </a:stretch>
              </p:blipFill>
              <p:spPr>
                <a:xfrm>
                  <a:off x="13995875" y="2617312"/>
                  <a:ext cx="1045825" cy="1045825"/>
                </a:xfrm>
                <a:prstGeom prst="rect">
                  <a:avLst/>
                </a:prstGeom>
                <a:noFill/>
                <a:ln cap="flat" cmpd="sng" w="9525">
                  <a:solidFill>
                    <a:srgbClr val="005FAA"/>
                  </a:solidFill>
                  <a:prstDash val="solid"/>
                  <a:round/>
                  <a:headEnd len="sm" w="sm" type="none"/>
                  <a:tailEnd len="sm" w="sm" type="none"/>
                </a:ln>
              </p:spPr>
            </p:pic>
            <p:sp>
              <p:nvSpPr>
                <p:cNvPr id="900" name="Google Shape;900;p67"/>
                <p:cNvSpPr txBox="1"/>
                <p:nvPr/>
              </p:nvSpPr>
              <p:spPr>
                <a:xfrm>
                  <a:off x="15092711" y="2801675"/>
                  <a:ext cx="1045800" cy="450600"/>
                </a:xfrm>
                <a:prstGeom prst="rect">
                  <a:avLst/>
                </a:prstGeom>
                <a:noFill/>
                <a:ln cap="flat" cmpd="sng" w="9525">
                  <a:solidFill>
                    <a:srgbClr val="005FAA"/>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2600"/>
                    <a:t>HAL</a:t>
                  </a:r>
                  <a:endParaRPr b="1" sz="2600"/>
                </a:p>
              </p:txBody>
            </p:sp>
          </p:grpSp>
          <p:pic>
            <p:nvPicPr>
              <p:cNvPr id="901" name="Google Shape;901;p67"/>
              <p:cNvPicPr preferRelativeResize="0"/>
              <p:nvPr/>
            </p:nvPicPr>
            <p:blipFill>
              <a:blip r:embed="rId4">
                <a:alphaModFix/>
              </a:blip>
              <a:stretch>
                <a:fillRect/>
              </a:stretch>
            </p:blipFill>
            <p:spPr>
              <a:xfrm>
                <a:off x="12980175" y="3764982"/>
                <a:ext cx="2201975" cy="915280"/>
              </a:xfrm>
              <a:prstGeom prst="rect">
                <a:avLst/>
              </a:prstGeom>
              <a:noFill/>
              <a:ln cap="flat" cmpd="sng" w="9525">
                <a:solidFill>
                  <a:srgbClr val="005FAA"/>
                </a:solidFill>
                <a:prstDash val="solid"/>
                <a:round/>
                <a:headEnd len="sm" w="sm" type="none"/>
                <a:tailEnd len="sm" w="sm" type="none"/>
              </a:ln>
            </p:spPr>
          </p:pic>
          <p:pic>
            <p:nvPicPr>
              <p:cNvPr id="902" name="Google Shape;902;p67"/>
              <p:cNvPicPr preferRelativeResize="0"/>
              <p:nvPr/>
            </p:nvPicPr>
            <p:blipFill>
              <a:blip r:embed="rId5">
                <a:alphaModFix/>
              </a:blip>
              <a:stretch>
                <a:fillRect/>
              </a:stretch>
            </p:blipFill>
            <p:spPr>
              <a:xfrm>
                <a:off x="15521775" y="2589614"/>
                <a:ext cx="2095485" cy="1394450"/>
              </a:xfrm>
              <a:prstGeom prst="rect">
                <a:avLst/>
              </a:prstGeom>
              <a:noFill/>
              <a:ln cap="flat" cmpd="sng" w="9525">
                <a:solidFill>
                  <a:srgbClr val="005FAA"/>
                </a:solidFill>
                <a:prstDash val="solid"/>
                <a:round/>
                <a:headEnd len="sm" w="sm" type="none"/>
                <a:tailEnd len="sm" w="sm" type="none"/>
              </a:ln>
            </p:spPr>
          </p:pic>
          <p:pic>
            <p:nvPicPr>
              <p:cNvPr id="903" name="Google Shape;903;p67"/>
              <p:cNvPicPr preferRelativeResize="0"/>
              <p:nvPr/>
            </p:nvPicPr>
            <p:blipFill>
              <a:blip r:embed="rId6">
                <a:alphaModFix/>
              </a:blip>
              <a:stretch>
                <a:fillRect/>
              </a:stretch>
            </p:blipFill>
            <p:spPr>
              <a:xfrm>
                <a:off x="15502500" y="4106288"/>
                <a:ext cx="1678100" cy="608993"/>
              </a:xfrm>
              <a:prstGeom prst="rect">
                <a:avLst/>
              </a:prstGeom>
              <a:noFill/>
              <a:ln cap="flat" cmpd="sng" w="9525">
                <a:solidFill>
                  <a:srgbClr val="005FAA"/>
                </a:solidFill>
                <a:prstDash val="solid"/>
                <a:round/>
                <a:headEnd len="sm" w="sm" type="none"/>
                <a:tailEnd len="sm" w="sm" type="none"/>
              </a:ln>
            </p:spPr>
          </p:pic>
          <p:pic>
            <p:nvPicPr>
              <p:cNvPr id="904" name="Google Shape;904;p67"/>
              <p:cNvPicPr preferRelativeResize="0"/>
              <p:nvPr/>
            </p:nvPicPr>
            <p:blipFill>
              <a:blip r:embed="rId7">
                <a:alphaModFix/>
              </a:blip>
              <a:stretch>
                <a:fillRect/>
              </a:stretch>
            </p:blipFill>
            <p:spPr>
              <a:xfrm>
                <a:off x="14653553" y="1913762"/>
                <a:ext cx="2201972" cy="908550"/>
              </a:xfrm>
              <a:prstGeom prst="rect">
                <a:avLst/>
              </a:prstGeom>
              <a:noFill/>
              <a:ln cap="flat" cmpd="sng" w="9525">
                <a:solidFill>
                  <a:srgbClr val="005FAA"/>
                </a:solidFill>
                <a:prstDash val="solid"/>
                <a:round/>
                <a:headEnd len="sm" w="sm" type="none"/>
                <a:tailEnd len="sm" w="sm" type="none"/>
              </a:ln>
            </p:spPr>
          </p:pic>
        </p:grpSp>
      </p:grpSp>
      <p:grpSp>
        <p:nvGrpSpPr>
          <p:cNvPr id="905" name="Google Shape;905;p67"/>
          <p:cNvGrpSpPr/>
          <p:nvPr/>
        </p:nvGrpSpPr>
        <p:grpSpPr>
          <a:xfrm>
            <a:off x="11868953" y="4684396"/>
            <a:ext cx="9621386" cy="8414353"/>
            <a:chOff x="18153275" y="2039828"/>
            <a:chExt cx="5787300" cy="5135400"/>
          </a:xfrm>
        </p:grpSpPr>
        <p:sp>
          <p:nvSpPr>
            <p:cNvPr id="906" name="Google Shape;906;p67"/>
            <p:cNvSpPr/>
            <p:nvPr/>
          </p:nvSpPr>
          <p:spPr>
            <a:xfrm>
              <a:off x="18153275" y="2039828"/>
              <a:ext cx="5787300" cy="5135400"/>
            </a:xfrm>
            <a:prstGeom prst="roundRect">
              <a:avLst>
                <a:gd fmla="val 16667" name="adj"/>
              </a:avLst>
            </a:prstGeom>
            <a:noFill/>
            <a:ln cap="flat" cmpd="sng" w="76200">
              <a:solidFill>
                <a:srgbClr val="005FAA"/>
              </a:solidFill>
              <a:prstDash val="solid"/>
              <a:round/>
              <a:headEnd len="sm" w="sm" type="none"/>
              <a:tailEnd len="sm" w="sm" type="none"/>
            </a:ln>
          </p:spPr>
          <p:txBody>
            <a:bodyPr anchorCtr="0" anchor="b" bIns="91425" lIns="91425" spcFirstLastPara="1" rIns="91425" wrap="square" tIns="91425">
              <a:noAutofit/>
            </a:bodyPr>
            <a:lstStyle/>
            <a:p>
              <a:pPr indent="0" lvl="0" marL="0" marR="0" rtl="0" algn="ctr">
                <a:lnSpc>
                  <a:spcPct val="115000"/>
                </a:lnSpc>
                <a:spcBef>
                  <a:spcPts val="0"/>
                </a:spcBef>
                <a:spcAft>
                  <a:spcPts val="0"/>
                </a:spcAft>
                <a:buNone/>
              </a:pPr>
              <a:r>
                <a:rPr b="1" lang="en" sz="5400">
                  <a:solidFill>
                    <a:schemeClr val="accent1"/>
                  </a:solidFill>
                  <a:latin typeface="DM Sans"/>
                  <a:ea typeface="DM Sans"/>
                  <a:cs typeface="DM Sans"/>
                  <a:sym typeface="DM Sans"/>
                </a:rPr>
                <a:t>7 Thematic Repositories</a:t>
              </a:r>
              <a:endParaRPr b="1" sz="5400">
                <a:solidFill>
                  <a:schemeClr val="accent1"/>
                </a:solidFill>
                <a:latin typeface="DM Sans"/>
                <a:ea typeface="DM Sans"/>
                <a:cs typeface="DM Sans"/>
                <a:sym typeface="DM Sans"/>
              </a:endParaRPr>
            </a:p>
          </p:txBody>
        </p:sp>
        <p:grpSp>
          <p:nvGrpSpPr>
            <p:cNvPr id="907" name="Google Shape;907;p67"/>
            <p:cNvGrpSpPr/>
            <p:nvPr/>
          </p:nvGrpSpPr>
          <p:grpSpPr>
            <a:xfrm>
              <a:off x="18561625" y="2390413"/>
              <a:ext cx="5150350" cy="2926112"/>
              <a:chOff x="18790225" y="2390413"/>
              <a:chExt cx="5150350" cy="2926112"/>
            </a:xfrm>
          </p:grpSpPr>
          <p:grpSp>
            <p:nvGrpSpPr>
              <p:cNvPr id="908" name="Google Shape;908;p67"/>
              <p:cNvGrpSpPr/>
              <p:nvPr/>
            </p:nvGrpSpPr>
            <p:grpSpPr>
              <a:xfrm>
                <a:off x="19023103" y="3193812"/>
                <a:ext cx="1678200" cy="1163538"/>
                <a:chOff x="20318503" y="3422412"/>
                <a:chExt cx="1678200" cy="1163538"/>
              </a:xfrm>
            </p:grpSpPr>
            <p:pic>
              <p:nvPicPr>
                <p:cNvPr id="909" name="Google Shape;909;p67"/>
                <p:cNvPicPr preferRelativeResize="0"/>
                <p:nvPr/>
              </p:nvPicPr>
              <p:blipFill>
                <a:blip r:embed="rId8">
                  <a:alphaModFix/>
                </a:blip>
                <a:stretch>
                  <a:fillRect/>
                </a:stretch>
              </p:blipFill>
              <p:spPr>
                <a:xfrm>
                  <a:off x="20445975" y="3422412"/>
                  <a:ext cx="1378257" cy="790200"/>
                </a:xfrm>
                <a:prstGeom prst="rect">
                  <a:avLst/>
                </a:prstGeom>
                <a:noFill/>
                <a:ln>
                  <a:noFill/>
                </a:ln>
              </p:spPr>
            </p:pic>
            <p:sp>
              <p:nvSpPr>
                <p:cNvPr id="910" name="Google Shape;910;p67"/>
                <p:cNvSpPr txBox="1"/>
                <p:nvPr/>
              </p:nvSpPr>
              <p:spPr>
                <a:xfrm>
                  <a:off x="20318503" y="4266450"/>
                  <a:ext cx="1678200" cy="31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a:t>DaSCH</a:t>
                  </a:r>
                  <a:endParaRPr b="1" sz="2200"/>
                </a:p>
              </p:txBody>
            </p:sp>
          </p:grpSp>
          <p:pic>
            <p:nvPicPr>
              <p:cNvPr id="911" name="Google Shape;911;p67"/>
              <p:cNvPicPr preferRelativeResize="0"/>
              <p:nvPr/>
            </p:nvPicPr>
            <p:blipFill>
              <a:blip r:embed="rId9">
                <a:alphaModFix/>
              </a:blip>
              <a:stretch>
                <a:fillRect/>
              </a:stretch>
            </p:blipFill>
            <p:spPr>
              <a:xfrm>
                <a:off x="21124988" y="3032375"/>
                <a:ext cx="1209769" cy="533400"/>
              </a:xfrm>
              <a:prstGeom prst="rect">
                <a:avLst/>
              </a:prstGeom>
              <a:noFill/>
              <a:ln>
                <a:noFill/>
              </a:ln>
            </p:spPr>
          </p:pic>
          <p:pic>
            <p:nvPicPr>
              <p:cNvPr id="912" name="Google Shape;912;p67"/>
              <p:cNvPicPr preferRelativeResize="0"/>
              <p:nvPr/>
            </p:nvPicPr>
            <p:blipFill>
              <a:blip r:embed="rId10">
                <a:alphaModFix/>
              </a:blip>
              <a:stretch>
                <a:fillRect/>
              </a:stretch>
            </p:blipFill>
            <p:spPr>
              <a:xfrm>
                <a:off x="19023099" y="4774701"/>
                <a:ext cx="2100554" cy="533400"/>
              </a:xfrm>
              <a:prstGeom prst="rect">
                <a:avLst/>
              </a:prstGeom>
              <a:noFill/>
              <a:ln>
                <a:noFill/>
              </a:ln>
            </p:spPr>
          </p:pic>
          <p:pic>
            <p:nvPicPr>
              <p:cNvPr id="913" name="Google Shape;913;p67"/>
              <p:cNvPicPr preferRelativeResize="0"/>
              <p:nvPr/>
            </p:nvPicPr>
            <p:blipFill>
              <a:blip r:embed="rId11">
                <a:alphaModFix/>
              </a:blip>
              <a:stretch>
                <a:fillRect/>
              </a:stretch>
            </p:blipFill>
            <p:spPr>
              <a:xfrm>
                <a:off x="22568975" y="2390413"/>
                <a:ext cx="1045800" cy="1045800"/>
              </a:xfrm>
              <a:prstGeom prst="rect">
                <a:avLst/>
              </a:prstGeom>
              <a:noFill/>
              <a:ln>
                <a:noFill/>
              </a:ln>
            </p:spPr>
          </p:pic>
          <p:pic>
            <p:nvPicPr>
              <p:cNvPr id="914" name="Google Shape;914;p67"/>
              <p:cNvPicPr preferRelativeResize="0"/>
              <p:nvPr/>
            </p:nvPicPr>
            <p:blipFill>
              <a:blip r:embed="rId12">
                <a:alphaModFix/>
              </a:blip>
              <a:stretch>
                <a:fillRect/>
              </a:stretch>
            </p:blipFill>
            <p:spPr>
              <a:xfrm>
                <a:off x="21197375" y="4408640"/>
                <a:ext cx="1678200" cy="907885"/>
              </a:xfrm>
              <a:prstGeom prst="rect">
                <a:avLst/>
              </a:prstGeom>
              <a:noFill/>
              <a:ln>
                <a:noFill/>
              </a:ln>
            </p:spPr>
          </p:pic>
          <p:pic>
            <p:nvPicPr>
              <p:cNvPr id="915" name="Google Shape;915;p67"/>
              <p:cNvPicPr preferRelativeResize="0"/>
              <p:nvPr/>
            </p:nvPicPr>
            <p:blipFill>
              <a:blip r:embed="rId13">
                <a:alphaModFix/>
              </a:blip>
              <a:stretch>
                <a:fillRect/>
              </a:stretch>
            </p:blipFill>
            <p:spPr>
              <a:xfrm>
                <a:off x="18790225" y="2526785"/>
                <a:ext cx="2100550" cy="505603"/>
              </a:xfrm>
              <a:prstGeom prst="rect">
                <a:avLst/>
              </a:prstGeom>
              <a:noFill/>
              <a:ln>
                <a:noFill/>
              </a:ln>
            </p:spPr>
          </p:pic>
          <p:pic>
            <p:nvPicPr>
              <p:cNvPr id="916" name="Google Shape;916;p67"/>
              <p:cNvPicPr preferRelativeResize="0"/>
              <p:nvPr/>
            </p:nvPicPr>
            <p:blipFill>
              <a:blip r:embed="rId14">
                <a:alphaModFix/>
              </a:blip>
              <a:stretch>
                <a:fillRect/>
              </a:stretch>
            </p:blipFill>
            <p:spPr>
              <a:xfrm>
                <a:off x="22262375" y="3918461"/>
                <a:ext cx="1678200" cy="945914"/>
              </a:xfrm>
              <a:prstGeom prst="rect">
                <a:avLst/>
              </a:prstGeom>
              <a:noFill/>
              <a:ln>
                <a:noFill/>
              </a:ln>
            </p:spPr>
          </p:pic>
        </p:gr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0" name="Shape 920"/>
        <p:cNvGrpSpPr/>
        <p:nvPr/>
      </p:nvGrpSpPr>
      <p:grpSpPr>
        <a:xfrm>
          <a:off x="0" y="0"/>
          <a:ext cx="0" cy="0"/>
          <a:chOff x="0" y="0"/>
          <a:chExt cx="0" cy="0"/>
        </a:xfrm>
      </p:grpSpPr>
      <p:sp>
        <p:nvSpPr>
          <p:cNvPr id="921" name="Google Shape;921;p68"/>
          <p:cNvSpPr txBox="1"/>
          <p:nvPr>
            <p:ph idx="12" type="sldNum"/>
          </p:nvPr>
        </p:nvSpPr>
        <p:spPr>
          <a:xfrm>
            <a:off x="23212926" y="13031659"/>
            <a:ext cx="683400" cy="369300"/>
          </a:xfrm>
          <a:prstGeom prst="rect">
            <a:avLst/>
          </a:prstGeom>
        </p:spPr>
        <p:txBody>
          <a:bodyPr anchorCtr="0" anchor="ctr" bIns="45700" lIns="91425" spcFirstLastPara="1" rIns="91425" wrap="square" tIns="45700">
            <a:spAutoFit/>
          </a:bodyPr>
          <a:lstStyle/>
          <a:p>
            <a:pPr indent="0" lvl="0" marL="0" rtl="0" algn="r">
              <a:spcBef>
                <a:spcPts val="0"/>
              </a:spcBef>
              <a:spcAft>
                <a:spcPts val="0"/>
              </a:spcAft>
              <a:buClr>
                <a:srgbClr val="999999"/>
              </a:buClr>
              <a:buSzPts val="1800"/>
              <a:buFont typeface="DM Sans"/>
              <a:buNone/>
            </a:pPr>
            <a:fld id="{00000000-1234-1234-1234-123412341234}" type="slidenum">
              <a:rPr lang="en"/>
              <a:t>‹#›</a:t>
            </a:fld>
            <a:endParaRPr/>
          </a:p>
        </p:txBody>
      </p:sp>
      <p:sp>
        <p:nvSpPr>
          <p:cNvPr id="922" name="Google Shape;922;p68"/>
          <p:cNvSpPr txBox="1"/>
          <p:nvPr>
            <p:ph type="title"/>
          </p:nvPr>
        </p:nvSpPr>
        <p:spPr>
          <a:xfrm>
            <a:off x="9160800" y="105025"/>
            <a:ext cx="15374700" cy="16623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r>
              <a:rPr lang="en"/>
              <a:t>A joint project of multiple EOSC stakeholders </a:t>
            </a:r>
            <a:endParaRPr/>
          </a:p>
          <a:p>
            <a:pPr indent="0" lvl="0" marL="0" rtl="0" algn="l">
              <a:spcBef>
                <a:spcPts val="0"/>
              </a:spcBef>
              <a:spcAft>
                <a:spcPts val="0"/>
              </a:spcAft>
              <a:buNone/>
            </a:pPr>
            <a:r>
              <a:rPr lang="en"/>
              <a:t>(Started in 2024, coordinated by EGI)</a:t>
            </a:r>
            <a:endParaRPr/>
          </a:p>
        </p:txBody>
      </p:sp>
      <p:pic>
        <p:nvPicPr>
          <p:cNvPr id="923" name="Google Shape;923;p68"/>
          <p:cNvPicPr preferRelativeResize="0"/>
          <p:nvPr/>
        </p:nvPicPr>
        <p:blipFill>
          <a:blip r:embed="rId3">
            <a:alphaModFix/>
          </a:blip>
          <a:stretch>
            <a:fillRect/>
          </a:stretch>
        </p:blipFill>
        <p:spPr>
          <a:xfrm>
            <a:off x="2421575" y="593418"/>
            <a:ext cx="6457950" cy="1181100"/>
          </a:xfrm>
          <a:prstGeom prst="rect">
            <a:avLst/>
          </a:prstGeom>
          <a:noFill/>
          <a:ln>
            <a:noFill/>
          </a:ln>
        </p:spPr>
      </p:pic>
      <p:grpSp>
        <p:nvGrpSpPr>
          <p:cNvPr id="924" name="Google Shape;924;p68"/>
          <p:cNvGrpSpPr/>
          <p:nvPr/>
        </p:nvGrpSpPr>
        <p:grpSpPr>
          <a:xfrm>
            <a:off x="862711" y="6212600"/>
            <a:ext cx="7872432" cy="3439243"/>
            <a:chOff x="323513" y="1986800"/>
            <a:chExt cx="2952125" cy="1289700"/>
          </a:xfrm>
        </p:grpSpPr>
        <p:sp>
          <p:nvSpPr>
            <p:cNvPr id="925" name="Google Shape;925;p68"/>
            <p:cNvSpPr txBox="1"/>
            <p:nvPr/>
          </p:nvSpPr>
          <p:spPr>
            <a:xfrm>
              <a:off x="323513" y="1986800"/>
              <a:ext cx="2124000" cy="1289700"/>
            </a:xfrm>
            <a:prstGeom prst="rect">
              <a:avLst/>
            </a:prstGeom>
            <a:noFill/>
            <a:ln>
              <a:noFill/>
            </a:ln>
          </p:spPr>
          <p:txBody>
            <a:bodyPr anchorCtr="0" anchor="ctr" bIns="243800" lIns="243800" spcFirstLastPara="1" rIns="243800" wrap="square" tIns="243800">
              <a:noAutofit/>
            </a:bodyPr>
            <a:lstStyle/>
            <a:p>
              <a:pPr indent="0" lvl="0" marL="0" rtl="0" algn="r">
                <a:spcBef>
                  <a:spcPts val="0"/>
                </a:spcBef>
                <a:spcAft>
                  <a:spcPts val="0"/>
                </a:spcAft>
                <a:buNone/>
              </a:pPr>
              <a:r>
                <a:rPr b="1" lang="en" sz="5000">
                  <a:solidFill>
                    <a:schemeClr val="accent2"/>
                  </a:solidFill>
                  <a:latin typeface="Roboto"/>
                  <a:ea typeface="Roboto"/>
                  <a:cs typeface="Roboto"/>
                  <a:sym typeface="Roboto"/>
                </a:rPr>
                <a:t>New EOSC Core Services</a:t>
              </a:r>
              <a:endParaRPr b="1" sz="5000">
                <a:solidFill>
                  <a:schemeClr val="accent2"/>
                </a:solidFill>
                <a:latin typeface="Roboto"/>
                <a:ea typeface="Roboto"/>
                <a:cs typeface="Roboto"/>
                <a:sym typeface="Roboto"/>
              </a:endParaRPr>
            </a:p>
            <a:p>
              <a:pPr indent="0" lvl="0" marL="0" rtl="0" algn="r">
                <a:spcBef>
                  <a:spcPts val="0"/>
                </a:spcBef>
                <a:spcAft>
                  <a:spcPts val="0"/>
                </a:spcAft>
                <a:buNone/>
              </a:pPr>
              <a:r>
                <a:t/>
              </a:r>
              <a:endParaRPr b="1" sz="5000">
                <a:latin typeface="Roboto"/>
                <a:ea typeface="Roboto"/>
                <a:cs typeface="Roboto"/>
                <a:sym typeface="Roboto"/>
              </a:endParaRPr>
            </a:p>
            <a:p>
              <a:pPr indent="0" lvl="0" marL="0" rtl="0" algn="r">
                <a:spcBef>
                  <a:spcPts val="0"/>
                </a:spcBef>
                <a:spcAft>
                  <a:spcPts val="4300"/>
                </a:spcAft>
                <a:buNone/>
              </a:pPr>
              <a:r>
                <a:rPr lang="en" sz="3300">
                  <a:solidFill>
                    <a:schemeClr val="accent1"/>
                  </a:solidFill>
                  <a:latin typeface="Roboto"/>
                  <a:ea typeface="Roboto"/>
                  <a:cs typeface="Roboto"/>
                  <a:sym typeface="Roboto"/>
                </a:rPr>
                <a:t>Next generation of Core Services for the next release of the EOSC EU Node and as reference implementation for other nodes</a:t>
              </a:r>
              <a:endParaRPr b="1" sz="3300">
                <a:solidFill>
                  <a:schemeClr val="accent1"/>
                </a:solidFill>
                <a:latin typeface="Roboto"/>
                <a:ea typeface="Roboto"/>
                <a:cs typeface="Roboto"/>
                <a:sym typeface="Roboto"/>
              </a:endParaRPr>
            </a:p>
          </p:txBody>
        </p:sp>
        <p:cxnSp>
          <p:nvCxnSpPr>
            <p:cNvPr id="926" name="Google Shape;926;p68"/>
            <p:cNvCxnSpPr/>
            <p:nvPr/>
          </p:nvCxnSpPr>
          <p:spPr>
            <a:xfrm rot="10800000">
              <a:off x="2642038" y="2647950"/>
              <a:ext cx="633600" cy="0"/>
            </a:xfrm>
            <a:prstGeom prst="straightConnector1">
              <a:avLst/>
            </a:prstGeom>
            <a:noFill/>
            <a:ln cap="flat" cmpd="sng" w="9525">
              <a:solidFill>
                <a:srgbClr val="249C91"/>
              </a:solidFill>
              <a:prstDash val="solid"/>
              <a:round/>
              <a:headEnd len="sm" w="sm" type="none"/>
              <a:tailEnd len="med" w="med" type="oval"/>
            </a:ln>
          </p:spPr>
        </p:cxnSp>
      </p:grpSp>
      <p:grpSp>
        <p:nvGrpSpPr>
          <p:cNvPr id="927" name="Google Shape;927;p68"/>
          <p:cNvGrpSpPr/>
          <p:nvPr/>
        </p:nvGrpSpPr>
        <p:grpSpPr>
          <a:xfrm>
            <a:off x="13893074" y="3742035"/>
            <a:ext cx="9628520" cy="3439243"/>
            <a:chOff x="5209838" y="1060350"/>
            <a:chExt cx="3610650" cy="1289700"/>
          </a:xfrm>
        </p:grpSpPr>
        <p:sp>
          <p:nvSpPr>
            <p:cNvPr id="928" name="Google Shape;928;p68"/>
            <p:cNvSpPr txBox="1"/>
            <p:nvPr/>
          </p:nvSpPr>
          <p:spPr>
            <a:xfrm>
              <a:off x="6696488" y="1060350"/>
              <a:ext cx="2124000" cy="1289700"/>
            </a:xfrm>
            <a:prstGeom prst="rect">
              <a:avLst/>
            </a:prstGeom>
            <a:noFill/>
            <a:ln>
              <a:noFill/>
            </a:ln>
          </p:spPr>
          <p:txBody>
            <a:bodyPr anchorCtr="0" anchor="ctr" bIns="243800" lIns="243800" spcFirstLastPara="1" rIns="243800" wrap="square" tIns="243800">
              <a:noAutofit/>
            </a:bodyPr>
            <a:lstStyle/>
            <a:p>
              <a:pPr indent="0" lvl="0" marL="0" rtl="0" algn="l">
                <a:spcBef>
                  <a:spcPts val="0"/>
                </a:spcBef>
                <a:spcAft>
                  <a:spcPts val="0"/>
                </a:spcAft>
                <a:buNone/>
              </a:pPr>
              <a:r>
                <a:rPr b="1" lang="en" sz="5000">
                  <a:solidFill>
                    <a:schemeClr val="accent2"/>
                  </a:solidFill>
                  <a:latin typeface="Roboto"/>
                  <a:ea typeface="Roboto"/>
                  <a:cs typeface="Roboto"/>
                  <a:sym typeface="Roboto"/>
                </a:rPr>
                <a:t>Node-based technical architecture</a:t>
              </a:r>
              <a:endParaRPr b="1" sz="5000">
                <a:solidFill>
                  <a:schemeClr val="accent2"/>
                </a:solidFill>
                <a:latin typeface="Roboto"/>
                <a:ea typeface="Roboto"/>
                <a:cs typeface="Roboto"/>
                <a:sym typeface="Roboto"/>
              </a:endParaRPr>
            </a:p>
            <a:p>
              <a:pPr indent="0" lvl="0" marL="0" rtl="0" algn="l">
                <a:spcBef>
                  <a:spcPts val="0"/>
                </a:spcBef>
                <a:spcAft>
                  <a:spcPts val="0"/>
                </a:spcAft>
                <a:buNone/>
              </a:pPr>
              <a:r>
                <a:t/>
              </a:r>
              <a:endParaRPr b="1" sz="2100">
                <a:latin typeface="Roboto"/>
                <a:ea typeface="Roboto"/>
                <a:cs typeface="Roboto"/>
                <a:sym typeface="Roboto"/>
              </a:endParaRPr>
            </a:p>
            <a:p>
              <a:pPr indent="0" lvl="0" marL="0" rtl="0" algn="l">
                <a:spcBef>
                  <a:spcPts val="0"/>
                </a:spcBef>
                <a:spcAft>
                  <a:spcPts val="4300"/>
                </a:spcAft>
                <a:buNone/>
              </a:pPr>
              <a:r>
                <a:rPr lang="en" sz="3300">
                  <a:solidFill>
                    <a:schemeClr val="accent1"/>
                  </a:solidFill>
                  <a:latin typeface="Roboto"/>
                  <a:ea typeface="Roboto"/>
                  <a:cs typeface="Roboto"/>
                  <a:sym typeface="Roboto"/>
                </a:rPr>
                <a:t>EOSC Federation Technical Architecture taking into account the introduction of the concept of Node</a:t>
              </a:r>
              <a:endParaRPr b="1" sz="3300">
                <a:solidFill>
                  <a:schemeClr val="accent1"/>
                </a:solidFill>
                <a:latin typeface="Roboto"/>
                <a:ea typeface="Roboto"/>
                <a:cs typeface="Roboto"/>
                <a:sym typeface="Roboto"/>
              </a:endParaRPr>
            </a:p>
          </p:txBody>
        </p:sp>
        <p:cxnSp>
          <p:nvCxnSpPr>
            <p:cNvPr id="929" name="Google Shape;929;p68"/>
            <p:cNvCxnSpPr/>
            <p:nvPr/>
          </p:nvCxnSpPr>
          <p:spPr>
            <a:xfrm>
              <a:off x="5209838" y="1705200"/>
              <a:ext cx="1286700" cy="0"/>
            </a:xfrm>
            <a:prstGeom prst="straightConnector1">
              <a:avLst/>
            </a:prstGeom>
            <a:noFill/>
            <a:ln cap="flat" cmpd="sng" w="9525">
              <a:solidFill>
                <a:srgbClr val="155B55"/>
              </a:solidFill>
              <a:prstDash val="solid"/>
              <a:round/>
              <a:headEnd len="sm" w="sm" type="none"/>
              <a:tailEnd len="med" w="med" type="oval"/>
            </a:ln>
          </p:spPr>
        </p:cxnSp>
      </p:grpSp>
      <p:grpSp>
        <p:nvGrpSpPr>
          <p:cNvPr id="930" name="Google Shape;930;p68"/>
          <p:cNvGrpSpPr/>
          <p:nvPr/>
        </p:nvGrpSpPr>
        <p:grpSpPr>
          <a:xfrm>
            <a:off x="13893074" y="8969034"/>
            <a:ext cx="9628520" cy="3439243"/>
            <a:chOff x="5209838" y="3020450"/>
            <a:chExt cx="3610650" cy="1289700"/>
          </a:xfrm>
        </p:grpSpPr>
        <p:sp>
          <p:nvSpPr>
            <p:cNvPr id="931" name="Google Shape;931;p68"/>
            <p:cNvSpPr txBox="1"/>
            <p:nvPr/>
          </p:nvSpPr>
          <p:spPr>
            <a:xfrm>
              <a:off x="6696488" y="3020450"/>
              <a:ext cx="2124000" cy="1289700"/>
            </a:xfrm>
            <a:prstGeom prst="rect">
              <a:avLst/>
            </a:prstGeom>
            <a:noFill/>
            <a:ln>
              <a:noFill/>
            </a:ln>
          </p:spPr>
          <p:txBody>
            <a:bodyPr anchorCtr="0" anchor="ctr" bIns="243800" lIns="243800" spcFirstLastPara="1" rIns="243800" wrap="square" tIns="243800">
              <a:noAutofit/>
            </a:bodyPr>
            <a:lstStyle/>
            <a:p>
              <a:pPr indent="0" lvl="0" marL="0" rtl="0" algn="l">
                <a:spcBef>
                  <a:spcPts val="0"/>
                </a:spcBef>
                <a:spcAft>
                  <a:spcPts val="0"/>
                </a:spcAft>
                <a:buNone/>
              </a:pPr>
              <a:r>
                <a:rPr b="1" lang="en" sz="5000">
                  <a:solidFill>
                    <a:schemeClr val="accent2"/>
                  </a:solidFill>
                  <a:latin typeface="Roboto"/>
                  <a:ea typeface="Roboto"/>
                  <a:cs typeface="Roboto"/>
                  <a:sym typeface="Roboto"/>
                </a:rPr>
                <a:t>Sandbox and integration suite</a:t>
              </a:r>
              <a:endParaRPr b="1" sz="3200">
                <a:solidFill>
                  <a:schemeClr val="accent2"/>
                </a:solidFill>
                <a:latin typeface="Roboto"/>
                <a:ea typeface="Roboto"/>
                <a:cs typeface="Roboto"/>
                <a:sym typeface="Roboto"/>
              </a:endParaRPr>
            </a:p>
            <a:p>
              <a:pPr indent="0" lvl="0" marL="0" rtl="0" algn="l">
                <a:spcBef>
                  <a:spcPts val="0"/>
                </a:spcBef>
                <a:spcAft>
                  <a:spcPts val="0"/>
                </a:spcAft>
                <a:buNone/>
              </a:pPr>
              <a:r>
                <a:t/>
              </a:r>
              <a:endParaRPr b="1" sz="2100">
                <a:latin typeface="Roboto"/>
                <a:ea typeface="Roboto"/>
                <a:cs typeface="Roboto"/>
                <a:sym typeface="Roboto"/>
              </a:endParaRPr>
            </a:p>
            <a:p>
              <a:pPr indent="0" lvl="0" marL="0" rtl="0" algn="l">
                <a:spcBef>
                  <a:spcPts val="0"/>
                </a:spcBef>
                <a:spcAft>
                  <a:spcPts val="4300"/>
                </a:spcAft>
                <a:buNone/>
              </a:pPr>
              <a:r>
                <a:rPr lang="en" sz="3300">
                  <a:solidFill>
                    <a:schemeClr val="accent1"/>
                  </a:solidFill>
                  <a:latin typeface="Roboto"/>
                  <a:ea typeface="Roboto"/>
                  <a:cs typeface="Roboto"/>
                  <a:sym typeface="Roboto"/>
                </a:rPr>
                <a:t>Testing, validation and integration of EOSC nodes with data spaces</a:t>
              </a:r>
              <a:endParaRPr b="1" sz="3300">
                <a:solidFill>
                  <a:schemeClr val="accent1"/>
                </a:solidFill>
                <a:latin typeface="Roboto"/>
                <a:ea typeface="Roboto"/>
                <a:cs typeface="Roboto"/>
                <a:sym typeface="Roboto"/>
              </a:endParaRPr>
            </a:p>
          </p:txBody>
        </p:sp>
        <p:cxnSp>
          <p:nvCxnSpPr>
            <p:cNvPr id="932" name="Google Shape;932;p68"/>
            <p:cNvCxnSpPr/>
            <p:nvPr/>
          </p:nvCxnSpPr>
          <p:spPr>
            <a:xfrm>
              <a:off x="5209838" y="3648300"/>
              <a:ext cx="1286700" cy="0"/>
            </a:xfrm>
            <a:prstGeom prst="straightConnector1">
              <a:avLst/>
            </a:prstGeom>
            <a:noFill/>
            <a:ln cap="flat" cmpd="sng" w="9525">
              <a:solidFill>
                <a:srgbClr val="1D7E75"/>
              </a:solidFill>
              <a:prstDash val="solid"/>
              <a:round/>
              <a:headEnd len="sm" w="sm" type="none"/>
              <a:tailEnd len="med" w="med" type="oval"/>
            </a:ln>
          </p:spPr>
        </p:cxnSp>
      </p:grpSp>
      <p:grpSp>
        <p:nvGrpSpPr>
          <p:cNvPr id="933" name="Google Shape;933;p68"/>
          <p:cNvGrpSpPr/>
          <p:nvPr/>
        </p:nvGrpSpPr>
        <p:grpSpPr>
          <a:xfrm>
            <a:off x="7099322" y="2856992"/>
            <a:ext cx="10173019" cy="10108385"/>
            <a:chOff x="2662213" y="676344"/>
            <a:chExt cx="3814835" cy="3790597"/>
          </a:xfrm>
        </p:grpSpPr>
        <p:sp>
          <p:nvSpPr>
            <p:cNvPr id="934" name="Google Shape;934;p68"/>
            <p:cNvSpPr/>
            <p:nvPr/>
          </p:nvSpPr>
          <p:spPr>
            <a:xfrm rot="3600185">
              <a:off x="3169983" y="1184511"/>
              <a:ext cx="2774659" cy="2774659"/>
            </a:xfrm>
            <a:prstGeom prst="blockArc">
              <a:avLst>
                <a:gd fmla="val 12622480" name="adj1"/>
                <a:gd fmla="val 19781569" name="adj2"/>
                <a:gd fmla="val 20773" name="adj3"/>
              </a:avLst>
            </a:prstGeom>
            <a:solidFill>
              <a:srgbClr val="155B55"/>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sp>
          <p:nvSpPr>
            <p:cNvPr id="935" name="Google Shape;935;p68"/>
            <p:cNvSpPr/>
            <p:nvPr/>
          </p:nvSpPr>
          <p:spPr>
            <a:xfrm rot="10800000">
              <a:off x="3183490" y="1163229"/>
              <a:ext cx="2774700" cy="2774700"/>
            </a:xfrm>
            <a:prstGeom prst="blockArc">
              <a:avLst>
                <a:gd fmla="val 12622480" name="adj1"/>
                <a:gd fmla="val 19662822" name="adj2"/>
                <a:gd fmla="val 20729" name="adj3"/>
              </a:avLst>
            </a:prstGeom>
            <a:solidFill>
              <a:srgbClr val="1D7E75"/>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sp>
          <p:nvSpPr>
            <p:cNvPr id="936" name="Google Shape;936;p68"/>
            <p:cNvSpPr/>
            <p:nvPr/>
          </p:nvSpPr>
          <p:spPr>
            <a:xfrm rot="-3600185">
              <a:off x="3194618" y="1184114"/>
              <a:ext cx="2774659" cy="2774659"/>
            </a:xfrm>
            <a:prstGeom prst="blockArc">
              <a:avLst>
                <a:gd fmla="val 12622480" name="adj1"/>
                <a:gd fmla="val 19703271" name="adj2"/>
                <a:gd fmla="val 20851" name="adj3"/>
              </a:avLst>
            </a:prstGeom>
            <a:solidFill>
              <a:srgbClr val="249C91"/>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grpSp>
          <p:nvGrpSpPr>
            <p:cNvPr id="937" name="Google Shape;937;p68"/>
            <p:cNvGrpSpPr/>
            <p:nvPr/>
          </p:nvGrpSpPr>
          <p:grpSpPr>
            <a:xfrm rot="-7200165">
              <a:off x="3337679" y="2826785"/>
              <a:ext cx="585011" cy="585536"/>
              <a:chOff x="1967628" y="812211"/>
              <a:chExt cx="588000" cy="588000"/>
            </a:xfrm>
          </p:grpSpPr>
          <p:sp>
            <p:nvSpPr>
              <p:cNvPr id="938" name="Google Shape;938;p68"/>
              <p:cNvSpPr/>
              <p:nvPr/>
            </p:nvSpPr>
            <p:spPr>
              <a:xfrm rot="39023">
                <a:off x="1970909" y="815492"/>
                <a:ext cx="581437" cy="581437"/>
              </a:xfrm>
              <a:prstGeom prst="pie">
                <a:avLst>
                  <a:gd fmla="val 6190354" name="adj1"/>
                  <a:gd fmla="val 14996165" name="adj2"/>
                </a:avLst>
              </a:prstGeom>
              <a:solidFill>
                <a:srgbClr val="249C91"/>
              </a:solidFill>
              <a:ln>
                <a:noFill/>
              </a:ln>
              <a:effectLst>
                <a:outerShdw blurRad="142875" rotWithShape="0" algn="bl">
                  <a:srgbClr val="000000">
                    <a:alpha val="43000"/>
                  </a:srgbClr>
                </a:outerShdw>
              </a:effectLst>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sp>
            <p:nvSpPr>
              <p:cNvPr id="939" name="Google Shape;939;p68"/>
              <p:cNvSpPr/>
              <p:nvPr/>
            </p:nvSpPr>
            <p:spPr>
              <a:xfrm rot="10800000">
                <a:off x="1970875" y="815525"/>
                <a:ext cx="581400" cy="581400"/>
              </a:xfrm>
              <a:prstGeom prst="pie">
                <a:avLst>
                  <a:gd fmla="val 4028252" name="adj1"/>
                  <a:gd fmla="val 17183677" name="adj2"/>
                </a:avLst>
              </a:prstGeom>
              <a:solidFill>
                <a:srgbClr val="249C91"/>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grpSp>
        <p:grpSp>
          <p:nvGrpSpPr>
            <p:cNvPr id="940" name="Google Shape;940;p68"/>
            <p:cNvGrpSpPr/>
            <p:nvPr/>
          </p:nvGrpSpPr>
          <p:grpSpPr>
            <a:xfrm>
              <a:off x="4264097" y="1180331"/>
              <a:ext cx="585001" cy="585530"/>
              <a:chOff x="1970048" y="811613"/>
              <a:chExt cx="588000" cy="588000"/>
            </a:xfrm>
          </p:grpSpPr>
          <p:sp>
            <p:nvSpPr>
              <p:cNvPr id="941" name="Google Shape;941;p68"/>
              <p:cNvSpPr/>
              <p:nvPr/>
            </p:nvSpPr>
            <p:spPr>
              <a:xfrm rot="39023">
                <a:off x="1973329" y="814894"/>
                <a:ext cx="581437" cy="581437"/>
              </a:xfrm>
              <a:prstGeom prst="pie">
                <a:avLst>
                  <a:gd fmla="val 6190354" name="adj1"/>
                  <a:gd fmla="val 14996165" name="adj2"/>
                </a:avLst>
              </a:prstGeom>
              <a:solidFill>
                <a:srgbClr val="155B55"/>
              </a:solidFill>
              <a:ln>
                <a:noFill/>
              </a:ln>
              <a:effectLst>
                <a:outerShdw blurRad="142875" rotWithShape="0" algn="bl">
                  <a:srgbClr val="000000">
                    <a:alpha val="43000"/>
                  </a:srgbClr>
                </a:outerShdw>
              </a:effectLst>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sp>
            <p:nvSpPr>
              <p:cNvPr id="942" name="Google Shape;942;p68"/>
              <p:cNvSpPr/>
              <p:nvPr/>
            </p:nvSpPr>
            <p:spPr>
              <a:xfrm rot="10800000">
                <a:off x="1973295" y="814927"/>
                <a:ext cx="581400" cy="581400"/>
              </a:xfrm>
              <a:prstGeom prst="pie">
                <a:avLst>
                  <a:gd fmla="val 4028252" name="adj1"/>
                  <a:gd fmla="val 17183677" name="adj2"/>
                </a:avLst>
              </a:prstGeom>
              <a:solidFill>
                <a:srgbClr val="155B55"/>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grpSp>
        <p:grpSp>
          <p:nvGrpSpPr>
            <p:cNvPr id="943" name="Google Shape;943;p68"/>
            <p:cNvGrpSpPr/>
            <p:nvPr/>
          </p:nvGrpSpPr>
          <p:grpSpPr>
            <a:xfrm rot="7200165">
              <a:off x="5229930" y="2804716"/>
              <a:ext cx="585011" cy="585536"/>
              <a:chOff x="1977085" y="811649"/>
              <a:chExt cx="588000" cy="588000"/>
            </a:xfrm>
          </p:grpSpPr>
          <p:sp>
            <p:nvSpPr>
              <p:cNvPr id="944" name="Google Shape;944;p68"/>
              <p:cNvSpPr/>
              <p:nvPr/>
            </p:nvSpPr>
            <p:spPr>
              <a:xfrm rot="39023">
                <a:off x="1980366" y="814930"/>
                <a:ext cx="581437" cy="581437"/>
              </a:xfrm>
              <a:prstGeom prst="pie">
                <a:avLst>
                  <a:gd fmla="val 6190354" name="adj1"/>
                  <a:gd fmla="val 14996165" name="adj2"/>
                </a:avLst>
              </a:prstGeom>
              <a:solidFill>
                <a:srgbClr val="1D7E75"/>
              </a:solidFill>
              <a:ln>
                <a:noFill/>
              </a:ln>
              <a:effectLst>
                <a:outerShdw blurRad="142875" rotWithShape="0" algn="bl">
                  <a:srgbClr val="000000">
                    <a:alpha val="43000"/>
                  </a:srgbClr>
                </a:outerShdw>
              </a:effectLst>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sp>
            <p:nvSpPr>
              <p:cNvPr id="945" name="Google Shape;945;p68"/>
              <p:cNvSpPr/>
              <p:nvPr/>
            </p:nvSpPr>
            <p:spPr>
              <a:xfrm rot="10800000">
                <a:off x="1980332" y="814963"/>
                <a:ext cx="581400" cy="581400"/>
              </a:xfrm>
              <a:prstGeom prst="pie">
                <a:avLst>
                  <a:gd fmla="val 4028252" name="adj1"/>
                  <a:gd fmla="val 17183677" name="adj2"/>
                </a:avLst>
              </a:prstGeom>
              <a:solidFill>
                <a:srgbClr val="1D7E75"/>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grpSp>
        <p:sp>
          <p:nvSpPr>
            <p:cNvPr id="946" name="Google Shape;946;p68"/>
            <p:cNvSpPr txBox="1"/>
            <p:nvPr/>
          </p:nvSpPr>
          <p:spPr>
            <a:xfrm>
              <a:off x="4334550" y="1255312"/>
              <a:ext cx="509100" cy="267000"/>
            </a:xfrm>
            <a:prstGeom prst="rect">
              <a:avLst/>
            </a:prstGeom>
            <a:noFill/>
            <a:ln>
              <a:noFill/>
            </a:ln>
          </p:spPr>
          <p:txBody>
            <a:bodyPr anchorCtr="0" anchor="t" bIns="243800" lIns="243800" spcFirstLastPara="1" rIns="243800" wrap="square" tIns="243800">
              <a:noAutofit/>
            </a:bodyPr>
            <a:lstStyle/>
            <a:p>
              <a:pPr indent="0" lvl="0" marL="0" rtl="0" algn="ctr">
                <a:spcBef>
                  <a:spcPts val="0"/>
                </a:spcBef>
                <a:spcAft>
                  <a:spcPts val="0"/>
                </a:spcAft>
                <a:buNone/>
              </a:pPr>
              <a:r>
                <a:rPr b="1" lang="en" sz="4300">
                  <a:solidFill>
                    <a:srgbClr val="FFFFFF"/>
                  </a:solidFill>
                  <a:latin typeface="Roboto"/>
                  <a:ea typeface="Roboto"/>
                  <a:cs typeface="Roboto"/>
                  <a:sym typeface="Roboto"/>
                </a:rPr>
                <a:t>03 </a:t>
              </a:r>
              <a:endParaRPr b="1" sz="4300">
                <a:solidFill>
                  <a:srgbClr val="FFFFFF"/>
                </a:solidFill>
                <a:latin typeface="Roboto"/>
                <a:ea typeface="Roboto"/>
                <a:cs typeface="Roboto"/>
                <a:sym typeface="Roboto"/>
              </a:endParaRPr>
            </a:p>
          </p:txBody>
        </p:sp>
        <p:sp>
          <p:nvSpPr>
            <p:cNvPr id="947" name="Google Shape;947;p68"/>
            <p:cNvSpPr txBox="1"/>
            <p:nvPr/>
          </p:nvSpPr>
          <p:spPr>
            <a:xfrm>
              <a:off x="3375648" y="2887440"/>
              <a:ext cx="509100" cy="267000"/>
            </a:xfrm>
            <a:prstGeom prst="rect">
              <a:avLst/>
            </a:prstGeom>
            <a:noFill/>
            <a:ln>
              <a:noFill/>
            </a:ln>
          </p:spPr>
          <p:txBody>
            <a:bodyPr anchorCtr="0" anchor="t" bIns="243800" lIns="243800" spcFirstLastPara="1" rIns="243800" wrap="square" tIns="243800">
              <a:noAutofit/>
            </a:bodyPr>
            <a:lstStyle/>
            <a:p>
              <a:pPr indent="0" lvl="0" marL="0" rtl="0" algn="ctr">
                <a:spcBef>
                  <a:spcPts val="0"/>
                </a:spcBef>
                <a:spcAft>
                  <a:spcPts val="0"/>
                </a:spcAft>
                <a:buNone/>
              </a:pPr>
              <a:r>
                <a:rPr b="1" lang="en" sz="4300">
                  <a:solidFill>
                    <a:srgbClr val="FFFFFF"/>
                  </a:solidFill>
                  <a:latin typeface="Roboto"/>
                  <a:ea typeface="Roboto"/>
                  <a:cs typeface="Roboto"/>
                  <a:sym typeface="Roboto"/>
                </a:rPr>
                <a:t>01 </a:t>
              </a:r>
              <a:endParaRPr b="1" sz="4300">
                <a:solidFill>
                  <a:srgbClr val="FFFFFF"/>
                </a:solidFill>
                <a:latin typeface="Roboto"/>
                <a:ea typeface="Roboto"/>
                <a:cs typeface="Roboto"/>
                <a:sym typeface="Roboto"/>
              </a:endParaRPr>
            </a:p>
          </p:txBody>
        </p:sp>
        <p:sp>
          <p:nvSpPr>
            <p:cNvPr id="948" name="Google Shape;948;p68"/>
            <p:cNvSpPr txBox="1"/>
            <p:nvPr/>
          </p:nvSpPr>
          <p:spPr>
            <a:xfrm>
              <a:off x="5281877" y="2857865"/>
              <a:ext cx="509100" cy="267000"/>
            </a:xfrm>
            <a:prstGeom prst="rect">
              <a:avLst/>
            </a:prstGeom>
            <a:noFill/>
            <a:ln>
              <a:noFill/>
            </a:ln>
          </p:spPr>
          <p:txBody>
            <a:bodyPr anchorCtr="0" anchor="t" bIns="243800" lIns="243800" spcFirstLastPara="1" rIns="243800" wrap="square" tIns="243800">
              <a:noAutofit/>
            </a:bodyPr>
            <a:lstStyle/>
            <a:p>
              <a:pPr indent="0" lvl="0" marL="0" rtl="0" algn="ctr">
                <a:spcBef>
                  <a:spcPts val="0"/>
                </a:spcBef>
                <a:spcAft>
                  <a:spcPts val="0"/>
                </a:spcAft>
                <a:buNone/>
              </a:pPr>
              <a:r>
                <a:rPr b="1" lang="en" sz="4300">
                  <a:solidFill>
                    <a:srgbClr val="FFFFFF"/>
                  </a:solidFill>
                  <a:latin typeface="Roboto"/>
                  <a:ea typeface="Roboto"/>
                  <a:cs typeface="Roboto"/>
                  <a:sym typeface="Roboto"/>
                </a:rPr>
                <a:t>02 </a:t>
              </a:r>
              <a:endParaRPr b="1" sz="4300">
                <a:solidFill>
                  <a:srgbClr val="FFFFFF"/>
                </a:solidFill>
                <a:latin typeface="Roboto"/>
                <a:ea typeface="Roboto"/>
                <a:cs typeface="Roboto"/>
                <a:sym typeface="Roboto"/>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2" name="Shape 952"/>
        <p:cNvGrpSpPr/>
        <p:nvPr/>
      </p:nvGrpSpPr>
      <p:grpSpPr>
        <a:xfrm>
          <a:off x="0" y="0"/>
          <a:ext cx="0" cy="0"/>
          <a:chOff x="0" y="0"/>
          <a:chExt cx="0" cy="0"/>
        </a:xfrm>
      </p:grpSpPr>
      <p:sp>
        <p:nvSpPr>
          <p:cNvPr id="953" name="Google Shape;953;p69"/>
          <p:cNvSpPr txBox="1"/>
          <p:nvPr>
            <p:ph idx="1" type="body"/>
          </p:nvPr>
        </p:nvSpPr>
        <p:spPr>
          <a:xfrm>
            <a:off x="789050" y="7094950"/>
            <a:ext cx="22746300" cy="5615100"/>
          </a:xfrm>
          <a:prstGeom prst="rect">
            <a:avLst/>
          </a:prstGeom>
          <a:solidFill>
            <a:schemeClr val="dk1"/>
          </a:solidFill>
        </p:spPr>
        <p:txBody>
          <a:bodyPr anchorCtr="0" anchor="ctr" bIns="0" lIns="0" spcFirstLastPara="1" rIns="0" wrap="square" tIns="0">
            <a:spAutoFit/>
          </a:bodyPr>
          <a:lstStyle/>
          <a:p>
            <a:pPr indent="0" lvl="0" marL="457200" rtl="0" algn="l">
              <a:lnSpc>
                <a:spcPct val="80000"/>
              </a:lnSpc>
              <a:spcBef>
                <a:spcPts val="0"/>
              </a:spcBef>
              <a:spcAft>
                <a:spcPts val="0"/>
              </a:spcAft>
              <a:buNone/>
            </a:pPr>
            <a:r>
              <a:rPr lang="en">
                <a:solidFill>
                  <a:schemeClr val="accent2"/>
                </a:solidFill>
              </a:rPr>
              <a:t>EGI-KISTI project</a:t>
            </a:r>
            <a:endParaRPr/>
          </a:p>
          <a:p>
            <a:pPr indent="0" lvl="0" marL="457200" rtl="0" algn="l">
              <a:lnSpc>
                <a:spcPct val="80000"/>
              </a:lnSpc>
              <a:spcBef>
                <a:spcPts val="0"/>
              </a:spcBef>
              <a:spcAft>
                <a:spcPts val="0"/>
              </a:spcAft>
              <a:buNone/>
            </a:pPr>
            <a:r>
              <a:t/>
            </a:r>
            <a:endParaRPr/>
          </a:p>
          <a:p>
            <a:pPr indent="0" lvl="0" marL="457200" rtl="0" algn="l">
              <a:spcBef>
                <a:spcPts val="0"/>
              </a:spcBef>
              <a:spcAft>
                <a:spcPts val="0"/>
              </a:spcAft>
              <a:buNone/>
            </a:pPr>
            <a:r>
              <a:rPr lang="en" sz="8800"/>
              <a:t>Research on interconnection methodology between EOSC-EGI and KRDC(KISTI) in terms of technology and policy</a:t>
            </a:r>
            <a:endParaRPr sz="8800"/>
          </a:p>
        </p:txBody>
      </p:sp>
      <p:sp>
        <p:nvSpPr>
          <p:cNvPr id="954" name="Google Shape;954;p69"/>
          <p:cNvSpPr txBox="1"/>
          <p:nvPr>
            <p:ph idx="12" type="sldNum"/>
          </p:nvPr>
        </p:nvSpPr>
        <p:spPr>
          <a:xfrm>
            <a:off x="23212926" y="13031659"/>
            <a:ext cx="683400" cy="369300"/>
          </a:xfrm>
          <a:prstGeom prst="rect">
            <a:avLst/>
          </a:prstGeom>
        </p:spPr>
        <p:txBody>
          <a:bodyPr anchorCtr="0" anchor="ctr" bIns="45700" lIns="91425" spcFirstLastPara="1" rIns="91425" wrap="square" tIns="45700">
            <a:sp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58" name="Shape 958"/>
        <p:cNvGrpSpPr/>
        <p:nvPr/>
      </p:nvGrpSpPr>
      <p:grpSpPr>
        <a:xfrm>
          <a:off x="0" y="0"/>
          <a:ext cx="0" cy="0"/>
          <a:chOff x="0" y="0"/>
          <a:chExt cx="0" cy="0"/>
        </a:xfrm>
      </p:grpSpPr>
      <p:sp>
        <p:nvSpPr>
          <p:cNvPr id="959" name="Google Shape;959;p70"/>
          <p:cNvSpPr txBox="1"/>
          <p:nvPr>
            <p:ph idx="12" type="sldNum"/>
          </p:nvPr>
        </p:nvSpPr>
        <p:spPr>
          <a:xfrm>
            <a:off x="23212926" y="13031659"/>
            <a:ext cx="683400" cy="369300"/>
          </a:xfrm>
          <a:prstGeom prst="rect">
            <a:avLst/>
          </a:prstGeom>
        </p:spPr>
        <p:txBody>
          <a:bodyPr anchorCtr="0" anchor="ctr" bIns="45700" lIns="91425" spcFirstLastPara="1" rIns="91425" wrap="square" tIns="45700">
            <a:spAutoFit/>
          </a:bodyPr>
          <a:lstStyle/>
          <a:p>
            <a:pPr indent="0" lvl="0" marL="0" rtl="0" algn="r">
              <a:spcBef>
                <a:spcPts val="0"/>
              </a:spcBef>
              <a:spcAft>
                <a:spcPts val="0"/>
              </a:spcAft>
              <a:buNone/>
            </a:pPr>
            <a:fld id="{00000000-1234-1234-1234-123412341234}" type="slidenum">
              <a:rPr lang="en"/>
              <a:t>‹#›</a:t>
            </a:fld>
            <a:endParaRPr/>
          </a:p>
        </p:txBody>
      </p:sp>
      <p:sp>
        <p:nvSpPr>
          <p:cNvPr id="960" name="Google Shape;960;p70"/>
          <p:cNvSpPr/>
          <p:nvPr/>
        </p:nvSpPr>
        <p:spPr>
          <a:xfrm>
            <a:off x="3348975" y="3063675"/>
            <a:ext cx="18451800" cy="9258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400"/>
              <a:t>In response to this global trend, the Korea Institute of Science and Technology Information (KISTI), under the Ministry of Science and ICT in Korea, is currently undertaking the construction of the Korean Research Data Commons (KRDC) to facilitate the integration of various domestic or institutional research data commons systems. Specifically, starting from 2022, KISTI has been designing and developing the KRDC Framework to implement KRDC and concurrently building strategies for collaboration with advanced global systems such as the European Open Science Cloud (EOSC), with the aim of establishing a global interconnection framework in the future.</a:t>
            </a:r>
            <a:endParaRPr sz="3400"/>
          </a:p>
          <a:p>
            <a:pPr indent="0" lvl="0" marL="0" rtl="0" algn="ctr">
              <a:spcBef>
                <a:spcPts val="0"/>
              </a:spcBef>
              <a:spcAft>
                <a:spcPts val="0"/>
              </a:spcAft>
              <a:buNone/>
            </a:pPr>
            <a:r>
              <a:t/>
            </a:r>
            <a:endParaRPr sz="3400"/>
          </a:p>
          <a:p>
            <a:pPr indent="0" lvl="0" marL="0" rtl="0" algn="ctr">
              <a:spcBef>
                <a:spcPts val="0"/>
              </a:spcBef>
              <a:spcAft>
                <a:spcPts val="0"/>
              </a:spcAft>
              <a:buNone/>
            </a:pPr>
            <a:r>
              <a:rPr b="1" lang="en" sz="3400"/>
              <a:t>To facilitate the aforementioned objectives, EGI, which plays a pivotal role in the EOSC initiative, and KISTI conducted an international collaborative research </a:t>
            </a:r>
            <a:br>
              <a:rPr b="1" lang="en" sz="3400"/>
            </a:br>
            <a:r>
              <a:rPr b="1" lang="en" sz="3400" u="sng"/>
              <a:t>to establish a methodology for connectivity between EOSC and KRDC, thereby ensuring seamless interoperability and collaboration</a:t>
            </a:r>
            <a:r>
              <a:rPr b="1" lang="en" sz="3400"/>
              <a:t>.</a:t>
            </a:r>
            <a:endParaRPr b="1" sz="3400"/>
          </a:p>
        </p:txBody>
      </p:sp>
      <p:sp>
        <p:nvSpPr>
          <p:cNvPr id="961" name="Google Shape;961;p70"/>
          <p:cNvSpPr txBox="1"/>
          <p:nvPr>
            <p:ph idx="4294967295" type="title"/>
          </p:nvPr>
        </p:nvSpPr>
        <p:spPr>
          <a:xfrm>
            <a:off x="2564146" y="790816"/>
            <a:ext cx="21971100" cy="8313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r>
              <a:rPr lang="en"/>
              <a:t>Project scope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
        <p:nvSpPr>
          <p:cNvPr id="966" name="Google Shape;966;p71"/>
          <p:cNvSpPr/>
          <p:nvPr/>
        </p:nvSpPr>
        <p:spPr>
          <a:xfrm>
            <a:off x="1447800" y="3953700"/>
            <a:ext cx="4619700" cy="5808600"/>
          </a:xfrm>
          <a:prstGeom prst="chevron">
            <a:avLst>
              <a:gd fmla="val 15090"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548625">
            <a:noAutofit/>
          </a:bodyPr>
          <a:lstStyle/>
          <a:p>
            <a:pPr indent="0" lvl="0" marL="0" rtl="0" algn="ctr">
              <a:spcBef>
                <a:spcPts val="0"/>
              </a:spcBef>
              <a:spcAft>
                <a:spcPts val="0"/>
              </a:spcAft>
              <a:buNone/>
            </a:pPr>
            <a:r>
              <a:rPr b="1" lang="en" sz="3300"/>
              <a:t>Task 1:</a:t>
            </a:r>
            <a:r>
              <a:rPr lang="en" sz="3300"/>
              <a:t> </a:t>
            </a:r>
            <a:endParaRPr sz="3300"/>
          </a:p>
          <a:p>
            <a:pPr indent="0" lvl="0" marL="0" rtl="0" algn="ctr">
              <a:spcBef>
                <a:spcPts val="0"/>
              </a:spcBef>
              <a:spcAft>
                <a:spcPts val="0"/>
              </a:spcAft>
              <a:buNone/>
            </a:pPr>
            <a:r>
              <a:t/>
            </a:r>
            <a:endParaRPr sz="3300"/>
          </a:p>
          <a:p>
            <a:pPr indent="0" lvl="0" marL="0" rtl="0" algn="ctr">
              <a:spcBef>
                <a:spcPts val="0"/>
              </a:spcBef>
              <a:spcAft>
                <a:spcPts val="0"/>
              </a:spcAft>
              <a:buNone/>
            </a:pPr>
            <a:r>
              <a:rPr lang="en" sz="3300"/>
              <a:t>Investigation of </a:t>
            </a:r>
            <a:r>
              <a:rPr lang="en" sz="3300">
                <a:solidFill>
                  <a:schemeClr val="accent2"/>
                </a:solidFill>
              </a:rPr>
              <a:t>methodology </a:t>
            </a:r>
            <a:r>
              <a:rPr lang="en" sz="3300"/>
              <a:t>for EOSC construction and interconnection</a:t>
            </a:r>
            <a:endParaRPr sz="3300"/>
          </a:p>
        </p:txBody>
      </p:sp>
      <p:sp>
        <p:nvSpPr>
          <p:cNvPr id="967" name="Google Shape;967;p71"/>
          <p:cNvSpPr/>
          <p:nvPr/>
        </p:nvSpPr>
        <p:spPr>
          <a:xfrm>
            <a:off x="5652725" y="3953700"/>
            <a:ext cx="4619700" cy="5808600"/>
          </a:xfrm>
          <a:prstGeom prst="chevron">
            <a:avLst>
              <a:gd fmla="val 15090"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548625">
            <a:noAutofit/>
          </a:bodyPr>
          <a:lstStyle/>
          <a:p>
            <a:pPr indent="0" lvl="0" marL="0" rtl="0" algn="ctr">
              <a:spcBef>
                <a:spcPts val="0"/>
              </a:spcBef>
              <a:spcAft>
                <a:spcPts val="0"/>
              </a:spcAft>
              <a:buNone/>
            </a:pPr>
            <a:r>
              <a:rPr b="1" lang="en" sz="3300"/>
              <a:t>Task 2:</a:t>
            </a:r>
            <a:br>
              <a:rPr lang="en" sz="3300"/>
            </a:br>
            <a:endParaRPr sz="3300"/>
          </a:p>
          <a:p>
            <a:pPr indent="0" lvl="0" marL="0" rtl="0" algn="ctr">
              <a:spcBef>
                <a:spcPts val="0"/>
              </a:spcBef>
              <a:spcAft>
                <a:spcPts val="0"/>
              </a:spcAft>
              <a:buNone/>
            </a:pPr>
            <a:r>
              <a:rPr lang="en" sz="3300">
                <a:solidFill>
                  <a:schemeClr val="accent2"/>
                </a:solidFill>
              </a:rPr>
              <a:t>Strategy </a:t>
            </a:r>
            <a:r>
              <a:rPr lang="en" sz="3300"/>
              <a:t>development for applying EOSC </a:t>
            </a:r>
            <a:r>
              <a:rPr lang="en" sz="3300">
                <a:solidFill>
                  <a:schemeClr val="accent2"/>
                </a:solidFill>
              </a:rPr>
              <a:t>technologies </a:t>
            </a:r>
            <a:r>
              <a:rPr lang="en" sz="3300"/>
              <a:t>to KRDC</a:t>
            </a:r>
            <a:endParaRPr sz="3300"/>
          </a:p>
        </p:txBody>
      </p:sp>
      <p:sp>
        <p:nvSpPr>
          <p:cNvPr id="968" name="Google Shape;968;p71"/>
          <p:cNvSpPr/>
          <p:nvPr/>
        </p:nvSpPr>
        <p:spPr>
          <a:xfrm>
            <a:off x="9857650" y="3953700"/>
            <a:ext cx="4619700" cy="5808600"/>
          </a:xfrm>
          <a:prstGeom prst="chevron">
            <a:avLst>
              <a:gd fmla="val 15090"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548625">
            <a:noAutofit/>
          </a:bodyPr>
          <a:lstStyle/>
          <a:p>
            <a:pPr indent="0" lvl="0" marL="0" rtl="0" algn="ctr">
              <a:spcBef>
                <a:spcPts val="0"/>
              </a:spcBef>
              <a:spcAft>
                <a:spcPts val="0"/>
              </a:spcAft>
              <a:buNone/>
            </a:pPr>
            <a:r>
              <a:rPr b="1" lang="en" sz="3300"/>
              <a:t>Task 3:</a:t>
            </a:r>
            <a:br>
              <a:rPr lang="en" sz="3300"/>
            </a:br>
            <a:r>
              <a:rPr lang="en" sz="3300"/>
              <a:t>Analysis of construction/operational </a:t>
            </a:r>
            <a:r>
              <a:rPr lang="en" sz="3300">
                <a:solidFill>
                  <a:schemeClr val="accent2"/>
                </a:solidFill>
              </a:rPr>
              <a:t>costs and roadmap</a:t>
            </a:r>
            <a:r>
              <a:rPr lang="en" sz="3300"/>
              <a:t> for an EOSC-like system</a:t>
            </a:r>
            <a:endParaRPr sz="3300"/>
          </a:p>
          <a:p>
            <a:pPr indent="0" lvl="0" marL="0" rtl="0" algn="ctr">
              <a:spcBef>
                <a:spcPts val="0"/>
              </a:spcBef>
              <a:spcAft>
                <a:spcPts val="0"/>
              </a:spcAft>
              <a:buNone/>
            </a:pPr>
            <a:r>
              <a:rPr lang="en" sz="3300"/>
              <a:t>in Korea</a:t>
            </a:r>
            <a:endParaRPr sz="3300"/>
          </a:p>
        </p:txBody>
      </p:sp>
      <p:sp>
        <p:nvSpPr>
          <p:cNvPr id="969" name="Google Shape;969;p71"/>
          <p:cNvSpPr/>
          <p:nvPr/>
        </p:nvSpPr>
        <p:spPr>
          <a:xfrm>
            <a:off x="14068858" y="3953700"/>
            <a:ext cx="4619700" cy="5808600"/>
          </a:xfrm>
          <a:prstGeom prst="chevron">
            <a:avLst>
              <a:gd fmla="val 15090"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548625">
            <a:noAutofit/>
          </a:bodyPr>
          <a:lstStyle/>
          <a:p>
            <a:pPr indent="0" lvl="0" marL="0" rtl="0" algn="ctr">
              <a:spcBef>
                <a:spcPts val="0"/>
              </a:spcBef>
              <a:spcAft>
                <a:spcPts val="0"/>
              </a:spcAft>
              <a:buNone/>
            </a:pPr>
            <a:r>
              <a:rPr b="1" lang="en" sz="3300"/>
              <a:t>Task 4:</a:t>
            </a:r>
            <a:r>
              <a:rPr lang="en" sz="3300"/>
              <a:t> </a:t>
            </a:r>
            <a:endParaRPr sz="3300"/>
          </a:p>
          <a:p>
            <a:pPr indent="0" lvl="0" marL="0" rtl="0" algn="ctr">
              <a:spcBef>
                <a:spcPts val="0"/>
              </a:spcBef>
              <a:spcAft>
                <a:spcPts val="0"/>
              </a:spcAft>
              <a:buNone/>
            </a:pPr>
            <a:r>
              <a:t/>
            </a:r>
            <a:endParaRPr sz="3300"/>
          </a:p>
          <a:p>
            <a:pPr indent="0" lvl="0" marL="0" rtl="0" algn="ctr">
              <a:spcBef>
                <a:spcPts val="0"/>
              </a:spcBef>
              <a:spcAft>
                <a:spcPts val="0"/>
              </a:spcAft>
              <a:buNone/>
            </a:pPr>
            <a:r>
              <a:rPr lang="en" sz="3300"/>
              <a:t>Development of integration strategies and </a:t>
            </a:r>
            <a:r>
              <a:rPr lang="en" sz="3300">
                <a:solidFill>
                  <a:schemeClr val="accent2"/>
                </a:solidFill>
              </a:rPr>
              <a:t>testing scenario</a:t>
            </a:r>
            <a:endParaRPr sz="3300">
              <a:solidFill>
                <a:schemeClr val="accent2"/>
              </a:solidFill>
            </a:endParaRPr>
          </a:p>
        </p:txBody>
      </p:sp>
      <p:sp>
        <p:nvSpPr>
          <p:cNvPr id="970" name="Google Shape;970;p71"/>
          <p:cNvSpPr/>
          <p:nvPr/>
        </p:nvSpPr>
        <p:spPr>
          <a:xfrm>
            <a:off x="18273783" y="3953700"/>
            <a:ext cx="4619700" cy="5808600"/>
          </a:xfrm>
          <a:prstGeom prst="chevron">
            <a:avLst>
              <a:gd fmla="val 15090"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548625">
            <a:noAutofit/>
          </a:bodyPr>
          <a:lstStyle/>
          <a:p>
            <a:pPr indent="0" lvl="0" marL="0" rtl="0" algn="ctr">
              <a:spcBef>
                <a:spcPts val="0"/>
              </a:spcBef>
              <a:spcAft>
                <a:spcPts val="0"/>
              </a:spcAft>
              <a:buNone/>
            </a:pPr>
            <a:r>
              <a:rPr b="1" lang="en" sz="3300"/>
              <a:t>Task 5:</a:t>
            </a:r>
            <a:r>
              <a:rPr lang="en" sz="3300"/>
              <a:t> </a:t>
            </a:r>
            <a:endParaRPr sz="3300"/>
          </a:p>
          <a:p>
            <a:pPr indent="0" lvl="0" marL="0" rtl="0" algn="ctr">
              <a:spcBef>
                <a:spcPts val="0"/>
              </a:spcBef>
              <a:spcAft>
                <a:spcPts val="0"/>
              </a:spcAft>
              <a:buNone/>
            </a:pPr>
            <a:r>
              <a:t/>
            </a:r>
            <a:endParaRPr sz="3300"/>
          </a:p>
          <a:p>
            <a:pPr indent="0" lvl="0" marL="0" rtl="0" algn="ctr">
              <a:spcBef>
                <a:spcPts val="0"/>
              </a:spcBef>
              <a:spcAft>
                <a:spcPts val="0"/>
              </a:spcAft>
              <a:buNone/>
            </a:pPr>
            <a:r>
              <a:rPr lang="en" sz="3300">
                <a:solidFill>
                  <a:schemeClr val="accent2"/>
                </a:solidFill>
              </a:rPr>
              <a:t>Evaluative comments</a:t>
            </a:r>
            <a:r>
              <a:rPr lang="en" sz="3300"/>
              <a:t> on KRDC functions</a:t>
            </a:r>
            <a:endParaRPr sz="3300"/>
          </a:p>
        </p:txBody>
      </p:sp>
      <p:sp>
        <p:nvSpPr>
          <p:cNvPr id="971" name="Google Shape;971;p71"/>
          <p:cNvSpPr txBox="1"/>
          <p:nvPr>
            <p:ph type="title"/>
          </p:nvPr>
        </p:nvSpPr>
        <p:spPr>
          <a:xfrm>
            <a:off x="2564146" y="638416"/>
            <a:ext cx="21971100" cy="831300"/>
          </a:xfrm>
          <a:prstGeom prst="rect">
            <a:avLst/>
          </a:prstGeom>
        </p:spPr>
        <p:txBody>
          <a:bodyPr anchorCtr="0" anchor="t" bIns="121875" lIns="243800" spcFirstLastPara="1" rIns="243800" wrap="square" tIns="121875">
            <a:noAutofit/>
          </a:bodyPr>
          <a:lstStyle/>
          <a:p>
            <a:pPr indent="0" lvl="0" marL="0" rtl="0" algn="l">
              <a:spcBef>
                <a:spcPts val="0"/>
              </a:spcBef>
              <a:spcAft>
                <a:spcPts val="0"/>
              </a:spcAft>
              <a:buNone/>
            </a:pPr>
            <a:r>
              <a:rPr b="0" lang="en" sz="5400">
                <a:latin typeface="DM Sans"/>
                <a:ea typeface="DM Sans"/>
                <a:cs typeface="DM Sans"/>
                <a:sym typeface="DM Sans"/>
              </a:rPr>
              <a:t>Project tasks</a:t>
            </a:r>
            <a:endParaRPr b="0" sz="5400">
              <a:latin typeface="DM Sans"/>
              <a:ea typeface="DM Sans"/>
              <a:cs typeface="DM Sans"/>
              <a:sym typeface="DM Sans"/>
            </a:endParaRPr>
          </a:p>
        </p:txBody>
      </p:sp>
      <p:sp>
        <p:nvSpPr>
          <p:cNvPr id="972" name="Google Shape;972;p71"/>
          <p:cNvSpPr txBox="1"/>
          <p:nvPr>
            <p:ph idx="12" type="sldNum"/>
          </p:nvPr>
        </p:nvSpPr>
        <p:spPr>
          <a:xfrm>
            <a:off x="23212926" y="13031659"/>
            <a:ext cx="683400" cy="585000"/>
          </a:xfrm>
          <a:prstGeom prst="rect">
            <a:avLst/>
          </a:prstGeom>
        </p:spPr>
        <p:txBody>
          <a:bodyPr anchorCtr="0" anchor="t" bIns="45700" lIns="91425" spcFirstLastPara="1" rIns="91425" wrap="square" tIns="45700">
            <a:sp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6" name="Shape 976"/>
        <p:cNvGrpSpPr/>
        <p:nvPr/>
      </p:nvGrpSpPr>
      <p:grpSpPr>
        <a:xfrm>
          <a:off x="0" y="0"/>
          <a:ext cx="0" cy="0"/>
          <a:chOff x="0" y="0"/>
          <a:chExt cx="0" cy="0"/>
        </a:xfrm>
      </p:grpSpPr>
      <p:sp>
        <p:nvSpPr>
          <p:cNvPr id="977" name="Google Shape;977;p72"/>
          <p:cNvSpPr txBox="1"/>
          <p:nvPr>
            <p:ph type="title"/>
          </p:nvPr>
        </p:nvSpPr>
        <p:spPr>
          <a:xfrm>
            <a:off x="2564148" y="638425"/>
            <a:ext cx="8252700" cy="831300"/>
          </a:xfrm>
          <a:prstGeom prst="rect">
            <a:avLst/>
          </a:prstGeom>
        </p:spPr>
        <p:txBody>
          <a:bodyPr anchorCtr="0" anchor="t" bIns="121875" lIns="243800" spcFirstLastPara="1" rIns="243800" wrap="square" tIns="121875">
            <a:noAutofit/>
          </a:bodyPr>
          <a:lstStyle/>
          <a:p>
            <a:pPr indent="0" lvl="0" marL="0" rtl="0" algn="l">
              <a:spcBef>
                <a:spcPts val="0"/>
              </a:spcBef>
              <a:spcAft>
                <a:spcPts val="0"/>
              </a:spcAft>
              <a:buNone/>
            </a:pPr>
            <a:r>
              <a:rPr b="0" lang="en" sz="5400">
                <a:latin typeface="DM Sans"/>
                <a:ea typeface="DM Sans"/>
                <a:cs typeface="DM Sans"/>
                <a:sym typeface="DM Sans"/>
              </a:rPr>
              <a:t>The EGI p</a:t>
            </a:r>
            <a:r>
              <a:rPr b="0" lang="en" sz="5400">
                <a:latin typeface="DM Sans"/>
                <a:ea typeface="DM Sans"/>
                <a:cs typeface="DM Sans"/>
                <a:sym typeface="DM Sans"/>
              </a:rPr>
              <a:t>roject team</a:t>
            </a:r>
            <a:endParaRPr b="0" sz="5400">
              <a:latin typeface="DM Sans"/>
              <a:ea typeface="DM Sans"/>
              <a:cs typeface="DM Sans"/>
              <a:sym typeface="DM Sans"/>
            </a:endParaRPr>
          </a:p>
        </p:txBody>
      </p:sp>
      <p:sp>
        <p:nvSpPr>
          <p:cNvPr id="978" name="Google Shape;978;p72"/>
          <p:cNvSpPr txBox="1"/>
          <p:nvPr>
            <p:ph idx="12" type="sldNum"/>
          </p:nvPr>
        </p:nvSpPr>
        <p:spPr>
          <a:xfrm>
            <a:off x="23212926" y="13031659"/>
            <a:ext cx="683400" cy="585000"/>
          </a:xfrm>
          <a:prstGeom prst="rect">
            <a:avLst/>
          </a:prstGeom>
        </p:spPr>
        <p:txBody>
          <a:bodyPr anchorCtr="0" anchor="t" bIns="45700" lIns="91425" spcFirstLastPara="1" rIns="91425" wrap="square" tIns="45700">
            <a:spAutoFit/>
          </a:bodyPr>
          <a:lstStyle/>
          <a:p>
            <a:pPr indent="0" lvl="0" marL="0" rtl="0" algn="r">
              <a:spcBef>
                <a:spcPts val="0"/>
              </a:spcBef>
              <a:spcAft>
                <a:spcPts val="0"/>
              </a:spcAft>
              <a:buNone/>
            </a:pPr>
            <a:fld id="{00000000-1234-1234-1234-123412341234}" type="slidenum">
              <a:rPr lang="en"/>
              <a:t>‹#›</a:t>
            </a:fld>
            <a:endParaRPr/>
          </a:p>
        </p:txBody>
      </p:sp>
      <p:pic>
        <p:nvPicPr>
          <p:cNvPr id="979" name="Google Shape;979;p72"/>
          <p:cNvPicPr preferRelativeResize="0"/>
          <p:nvPr/>
        </p:nvPicPr>
        <p:blipFill>
          <a:blip r:embed="rId3">
            <a:alphaModFix/>
          </a:blip>
          <a:stretch>
            <a:fillRect/>
          </a:stretch>
        </p:blipFill>
        <p:spPr>
          <a:xfrm>
            <a:off x="3139622" y="1994850"/>
            <a:ext cx="2449103" cy="2814025"/>
          </a:xfrm>
          <a:prstGeom prst="rect">
            <a:avLst/>
          </a:prstGeom>
          <a:noFill/>
          <a:ln>
            <a:noFill/>
          </a:ln>
        </p:spPr>
      </p:pic>
      <p:sp>
        <p:nvSpPr>
          <p:cNvPr id="980" name="Google Shape;980;p72"/>
          <p:cNvSpPr txBox="1"/>
          <p:nvPr/>
        </p:nvSpPr>
        <p:spPr>
          <a:xfrm>
            <a:off x="5717825" y="3249725"/>
            <a:ext cx="17279400" cy="881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300"/>
              <a:t>Valeria Ardizzone - Authentication &amp; Authorisation expert</a:t>
            </a:r>
            <a:endParaRPr sz="3300"/>
          </a:p>
          <a:p>
            <a:pPr indent="0" lvl="0" marL="0" rtl="0" algn="l">
              <a:spcBef>
                <a:spcPts val="0"/>
              </a:spcBef>
              <a:spcAft>
                <a:spcPts val="0"/>
              </a:spcAft>
              <a:buNone/>
            </a:pPr>
            <a:r>
              <a:t/>
            </a:r>
            <a:endParaRPr sz="3300"/>
          </a:p>
          <a:p>
            <a:pPr indent="0" lvl="0" marL="0" rtl="0" algn="l">
              <a:spcBef>
                <a:spcPts val="0"/>
              </a:spcBef>
              <a:spcAft>
                <a:spcPts val="0"/>
              </a:spcAft>
              <a:buNone/>
            </a:pPr>
            <a:r>
              <a:t/>
            </a:r>
            <a:endParaRPr sz="3300"/>
          </a:p>
          <a:p>
            <a:pPr indent="0" lvl="0" marL="0" rtl="0" algn="l">
              <a:spcBef>
                <a:spcPts val="0"/>
              </a:spcBef>
              <a:spcAft>
                <a:spcPts val="0"/>
              </a:spcAft>
              <a:buNone/>
            </a:pPr>
            <a:r>
              <a:t/>
            </a:r>
            <a:endParaRPr sz="3300"/>
          </a:p>
          <a:p>
            <a:pPr indent="457200" lvl="0" marL="5943600" rtl="0" algn="l">
              <a:spcBef>
                <a:spcPts val="0"/>
              </a:spcBef>
              <a:spcAft>
                <a:spcPts val="0"/>
              </a:spcAft>
              <a:buNone/>
            </a:pPr>
            <a:r>
              <a:rPr lang="en" sz="3300"/>
              <a:t>Enol Fernandez - Compute and platform services expert</a:t>
            </a:r>
            <a:endParaRPr sz="3300"/>
          </a:p>
          <a:p>
            <a:pPr indent="0" lvl="0" marL="457200" rtl="0" algn="l">
              <a:spcBef>
                <a:spcPts val="0"/>
              </a:spcBef>
              <a:spcAft>
                <a:spcPts val="0"/>
              </a:spcAft>
              <a:buNone/>
            </a:pPr>
            <a:r>
              <a:t/>
            </a:r>
            <a:endParaRPr sz="3300"/>
          </a:p>
          <a:p>
            <a:pPr indent="0" lvl="0" marL="457200" rtl="0" algn="l">
              <a:spcBef>
                <a:spcPts val="0"/>
              </a:spcBef>
              <a:spcAft>
                <a:spcPts val="0"/>
              </a:spcAft>
              <a:buNone/>
            </a:pPr>
            <a:r>
              <a:t/>
            </a:r>
            <a:endParaRPr sz="3300"/>
          </a:p>
          <a:p>
            <a:pPr indent="0" lvl="0" marL="457200" rtl="0" algn="l">
              <a:spcBef>
                <a:spcPts val="0"/>
              </a:spcBef>
              <a:spcAft>
                <a:spcPts val="0"/>
              </a:spcAft>
              <a:buNone/>
            </a:pPr>
            <a:r>
              <a:t/>
            </a:r>
            <a:endParaRPr sz="3300"/>
          </a:p>
          <a:p>
            <a:pPr indent="0" lvl="0" marL="0" rtl="0" algn="l">
              <a:spcBef>
                <a:spcPts val="0"/>
              </a:spcBef>
              <a:spcAft>
                <a:spcPts val="0"/>
              </a:spcAft>
              <a:buNone/>
            </a:pPr>
            <a:r>
              <a:rPr lang="en" sz="3300"/>
              <a:t>Andrea Manzi - Data services expert</a:t>
            </a:r>
            <a:endParaRPr sz="3300"/>
          </a:p>
          <a:p>
            <a:pPr indent="0" lvl="0" marL="457200" rtl="0" algn="l">
              <a:spcBef>
                <a:spcPts val="0"/>
              </a:spcBef>
              <a:spcAft>
                <a:spcPts val="0"/>
              </a:spcAft>
              <a:buNone/>
            </a:pPr>
            <a:r>
              <a:t/>
            </a:r>
            <a:endParaRPr sz="3300"/>
          </a:p>
          <a:p>
            <a:pPr indent="0" lvl="0" marL="457200" rtl="0" algn="l">
              <a:spcBef>
                <a:spcPts val="0"/>
              </a:spcBef>
              <a:spcAft>
                <a:spcPts val="0"/>
              </a:spcAft>
              <a:buNone/>
            </a:pPr>
            <a:r>
              <a:t/>
            </a:r>
            <a:endParaRPr sz="3300"/>
          </a:p>
          <a:p>
            <a:pPr indent="0" lvl="0" marL="457200" rtl="0" algn="l">
              <a:spcBef>
                <a:spcPts val="0"/>
              </a:spcBef>
              <a:spcAft>
                <a:spcPts val="0"/>
              </a:spcAft>
              <a:buNone/>
            </a:pPr>
            <a:r>
              <a:t/>
            </a:r>
            <a:endParaRPr sz="3300"/>
          </a:p>
          <a:p>
            <a:pPr indent="457200" lvl="0" marL="5943600" rtl="0" algn="l">
              <a:spcBef>
                <a:spcPts val="0"/>
              </a:spcBef>
              <a:spcAft>
                <a:spcPts val="0"/>
              </a:spcAft>
              <a:buNone/>
            </a:pPr>
            <a:r>
              <a:rPr lang="en" sz="3300"/>
              <a:t>Diego Scardaci - EOSC expert</a:t>
            </a:r>
            <a:endParaRPr sz="3300"/>
          </a:p>
          <a:p>
            <a:pPr indent="0" lvl="0" marL="0" rtl="0" algn="l">
              <a:spcBef>
                <a:spcPts val="0"/>
              </a:spcBef>
              <a:spcAft>
                <a:spcPts val="0"/>
              </a:spcAft>
              <a:buNone/>
            </a:pPr>
            <a:r>
              <a:t/>
            </a:r>
            <a:endParaRPr sz="3300"/>
          </a:p>
          <a:p>
            <a:pPr indent="0" lvl="0" marL="0" rtl="0" algn="l">
              <a:spcBef>
                <a:spcPts val="0"/>
              </a:spcBef>
              <a:spcAft>
                <a:spcPts val="0"/>
              </a:spcAft>
              <a:buNone/>
            </a:pPr>
            <a:r>
              <a:t/>
            </a:r>
            <a:endParaRPr sz="3300"/>
          </a:p>
          <a:p>
            <a:pPr indent="0" lvl="0" marL="0" rtl="0" algn="l">
              <a:spcBef>
                <a:spcPts val="0"/>
              </a:spcBef>
              <a:spcAft>
                <a:spcPts val="0"/>
              </a:spcAft>
              <a:buNone/>
            </a:pPr>
            <a:r>
              <a:t/>
            </a:r>
            <a:endParaRPr sz="3300"/>
          </a:p>
          <a:p>
            <a:pPr indent="0" lvl="0" marL="0" rtl="0" algn="l">
              <a:spcBef>
                <a:spcPts val="0"/>
              </a:spcBef>
              <a:spcAft>
                <a:spcPts val="0"/>
              </a:spcAft>
              <a:buNone/>
            </a:pPr>
            <a:r>
              <a:rPr lang="en" sz="3300"/>
              <a:t>Małgorzata </a:t>
            </a:r>
            <a:r>
              <a:rPr lang="en" sz="3300"/>
              <a:t>Krakowian - Project management expert</a:t>
            </a:r>
            <a:endParaRPr sz="3300"/>
          </a:p>
        </p:txBody>
      </p:sp>
      <p:pic>
        <p:nvPicPr>
          <p:cNvPr id="981" name="Google Shape;981;p72"/>
          <p:cNvPicPr preferRelativeResize="0"/>
          <p:nvPr/>
        </p:nvPicPr>
        <p:blipFill>
          <a:blip r:embed="rId4">
            <a:alphaModFix/>
          </a:blip>
          <a:stretch>
            <a:fillRect/>
          </a:stretch>
        </p:blipFill>
        <p:spPr>
          <a:xfrm>
            <a:off x="10039575" y="4102656"/>
            <a:ext cx="2037588" cy="3056374"/>
          </a:xfrm>
          <a:prstGeom prst="rect">
            <a:avLst/>
          </a:prstGeom>
          <a:noFill/>
          <a:ln>
            <a:noFill/>
          </a:ln>
        </p:spPr>
      </p:pic>
      <p:pic>
        <p:nvPicPr>
          <p:cNvPr id="982" name="Google Shape;982;p72"/>
          <p:cNvPicPr preferRelativeResize="0"/>
          <p:nvPr/>
        </p:nvPicPr>
        <p:blipFill>
          <a:blip r:embed="rId5">
            <a:alphaModFix/>
          </a:blip>
          <a:stretch>
            <a:fillRect/>
          </a:stretch>
        </p:blipFill>
        <p:spPr>
          <a:xfrm>
            <a:off x="3329625" y="5329800"/>
            <a:ext cx="2259100" cy="3388650"/>
          </a:xfrm>
          <a:prstGeom prst="rect">
            <a:avLst/>
          </a:prstGeom>
          <a:noFill/>
          <a:ln>
            <a:noFill/>
          </a:ln>
        </p:spPr>
      </p:pic>
      <p:pic>
        <p:nvPicPr>
          <p:cNvPr id="983" name="Google Shape;983;p72"/>
          <p:cNvPicPr preferRelativeResize="0"/>
          <p:nvPr/>
        </p:nvPicPr>
        <p:blipFill>
          <a:blip r:embed="rId6">
            <a:alphaModFix/>
          </a:blip>
          <a:stretch>
            <a:fillRect/>
          </a:stretch>
        </p:blipFill>
        <p:spPr>
          <a:xfrm>
            <a:off x="10154400" y="8020375"/>
            <a:ext cx="2037600" cy="3056426"/>
          </a:xfrm>
          <a:prstGeom prst="rect">
            <a:avLst/>
          </a:prstGeom>
          <a:noFill/>
          <a:ln>
            <a:noFill/>
          </a:ln>
        </p:spPr>
      </p:pic>
      <p:pic>
        <p:nvPicPr>
          <p:cNvPr id="984" name="Google Shape;984;p72"/>
          <p:cNvPicPr preferRelativeResize="0"/>
          <p:nvPr/>
        </p:nvPicPr>
        <p:blipFill>
          <a:blip r:embed="rId7">
            <a:alphaModFix/>
          </a:blip>
          <a:stretch>
            <a:fillRect/>
          </a:stretch>
        </p:blipFill>
        <p:spPr>
          <a:xfrm>
            <a:off x="3329625" y="9643000"/>
            <a:ext cx="2259101" cy="3388651"/>
          </a:xfrm>
          <a:prstGeom prst="rect">
            <a:avLst/>
          </a:prstGeom>
          <a:noFill/>
          <a:ln>
            <a:noFill/>
          </a:ln>
        </p:spPr>
      </p:pic>
      <p:pic>
        <p:nvPicPr>
          <p:cNvPr id="985" name="Google Shape;985;p72"/>
          <p:cNvPicPr preferRelativeResize="0"/>
          <p:nvPr/>
        </p:nvPicPr>
        <p:blipFill>
          <a:blip r:embed="rId8">
            <a:alphaModFix/>
          </a:blip>
          <a:stretch>
            <a:fillRect/>
          </a:stretch>
        </p:blipFill>
        <p:spPr>
          <a:xfrm>
            <a:off x="22356175" y="133055"/>
            <a:ext cx="1876023" cy="2814026"/>
          </a:xfrm>
          <a:prstGeom prst="rect">
            <a:avLst/>
          </a:prstGeom>
          <a:noFill/>
          <a:ln>
            <a:noFill/>
          </a:ln>
        </p:spPr>
      </p:pic>
      <p:sp>
        <p:nvSpPr>
          <p:cNvPr id="986" name="Google Shape;986;p72"/>
          <p:cNvSpPr txBox="1"/>
          <p:nvPr/>
        </p:nvSpPr>
        <p:spPr>
          <a:xfrm>
            <a:off x="15772500" y="1193713"/>
            <a:ext cx="6404400" cy="692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3300"/>
              <a:t>Gergely Sipos - Coordination</a:t>
            </a:r>
            <a:endParaRPr sz="33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0" name="Shape 990"/>
        <p:cNvGrpSpPr/>
        <p:nvPr/>
      </p:nvGrpSpPr>
      <p:grpSpPr>
        <a:xfrm>
          <a:off x="0" y="0"/>
          <a:ext cx="0" cy="0"/>
          <a:chOff x="0" y="0"/>
          <a:chExt cx="0" cy="0"/>
        </a:xfrm>
      </p:grpSpPr>
      <p:sp>
        <p:nvSpPr>
          <p:cNvPr id="991" name="Google Shape;991;p73"/>
          <p:cNvSpPr txBox="1"/>
          <p:nvPr>
            <p:ph idx="12" type="sldNum"/>
          </p:nvPr>
        </p:nvSpPr>
        <p:spPr>
          <a:xfrm>
            <a:off x="23212926" y="13031659"/>
            <a:ext cx="683400" cy="369300"/>
          </a:xfrm>
          <a:prstGeom prst="rect">
            <a:avLst/>
          </a:prstGeom>
        </p:spPr>
        <p:txBody>
          <a:bodyPr anchorCtr="0" anchor="ctr" bIns="45700" lIns="91425" spcFirstLastPara="1" rIns="91425" wrap="square" tIns="45700">
            <a:spAutoFit/>
          </a:bodyPr>
          <a:lstStyle/>
          <a:p>
            <a:pPr indent="0" lvl="0" marL="0" rtl="0" algn="r">
              <a:spcBef>
                <a:spcPts val="0"/>
              </a:spcBef>
              <a:spcAft>
                <a:spcPts val="0"/>
              </a:spcAft>
              <a:buClr>
                <a:srgbClr val="999999"/>
              </a:buClr>
              <a:buSzPts val="1800"/>
              <a:buFont typeface="DM Sans"/>
              <a:buNone/>
            </a:pPr>
            <a:fld id="{00000000-1234-1234-1234-123412341234}" type="slidenum">
              <a:rPr lang="en"/>
              <a:t>‹#›</a:t>
            </a:fld>
            <a:endParaRPr/>
          </a:p>
        </p:txBody>
      </p:sp>
      <p:sp>
        <p:nvSpPr>
          <p:cNvPr id="992" name="Google Shape;992;p73"/>
          <p:cNvSpPr txBox="1"/>
          <p:nvPr>
            <p:ph idx="2" type="body"/>
          </p:nvPr>
        </p:nvSpPr>
        <p:spPr>
          <a:xfrm>
            <a:off x="1016000" y="2903618"/>
            <a:ext cx="22578900" cy="8277000"/>
          </a:xfrm>
          <a:prstGeom prst="rect">
            <a:avLst/>
          </a:prstGeom>
        </p:spPr>
        <p:txBody>
          <a:bodyPr anchorCtr="0" anchor="t" bIns="45700" lIns="91425" spcFirstLastPara="1" rIns="91425" wrap="square" tIns="45700">
            <a:noAutofit/>
          </a:bodyPr>
          <a:lstStyle/>
          <a:p>
            <a:pPr indent="-425450" lvl="0" marL="457200" rtl="0" algn="l">
              <a:spcBef>
                <a:spcPts val="0"/>
              </a:spcBef>
              <a:spcAft>
                <a:spcPts val="0"/>
              </a:spcAft>
              <a:buSzPts val="3100"/>
              <a:buAutoNum type="arabicPeriod"/>
            </a:pPr>
            <a:r>
              <a:rPr lang="en"/>
              <a:t>Status and technology analysis of EOSC from the KRDC perspective</a:t>
            </a:r>
            <a:endParaRPr/>
          </a:p>
          <a:p>
            <a:pPr indent="-425450" lvl="0" marL="457200" rtl="0" algn="l">
              <a:spcBef>
                <a:spcPts val="0"/>
              </a:spcBef>
              <a:spcAft>
                <a:spcPts val="0"/>
              </a:spcAft>
              <a:buSzPts val="3100"/>
              <a:buAutoNum type="arabicPeriod"/>
            </a:pPr>
            <a:r>
              <a:rPr lang="en"/>
              <a:t>Compatibility study between the services and protocols of EGI and KRDC</a:t>
            </a:r>
            <a:endParaRPr/>
          </a:p>
          <a:p>
            <a:pPr indent="-425450" lvl="0" marL="457200" rtl="0" algn="l">
              <a:spcBef>
                <a:spcPts val="0"/>
              </a:spcBef>
              <a:spcAft>
                <a:spcPts val="0"/>
              </a:spcAft>
              <a:buSzPts val="3100"/>
              <a:buAutoNum type="arabicPeriod"/>
            </a:pPr>
            <a:r>
              <a:rPr lang="en"/>
              <a:t>EGI - KRDC interoperability scenarios; Advantage-risk analysis; Demonstrator</a:t>
            </a:r>
            <a:endParaRPr/>
          </a:p>
          <a:p>
            <a:pPr indent="-425450" lvl="0" marL="457200" rtl="0" algn="l">
              <a:spcBef>
                <a:spcPts val="0"/>
              </a:spcBef>
              <a:spcAft>
                <a:spcPts val="0"/>
              </a:spcAft>
              <a:buSzPts val="3100"/>
              <a:buAutoNum type="arabicPeriod"/>
            </a:pPr>
            <a:r>
              <a:rPr lang="en"/>
              <a:t>Financial and operational considerations for an EOSC-like system in Korea</a:t>
            </a:r>
            <a:endParaRPr/>
          </a:p>
          <a:p>
            <a:pPr indent="-425450" lvl="0" marL="457200" rtl="0" algn="l">
              <a:spcBef>
                <a:spcPts val="0"/>
              </a:spcBef>
              <a:spcAft>
                <a:spcPts val="0"/>
              </a:spcAft>
              <a:buSzPts val="3100"/>
              <a:buAutoNum type="arabicPeriod"/>
            </a:pPr>
            <a:r>
              <a:rPr lang="en"/>
              <a:t>User-centric assessment of the KRDC system</a:t>
            </a:r>
            <a:endParaRPr/>
          </a:p>
          <a:p>
            <a:pPr indent="-425450" lvl="0" marL="457200" rtl="0" algn="l">
              <a:spcBef>
                <a:spcPts val="0"/>
              </a:spcBef>
              <a:spcAft>
                <a:spcPts val="0"/>
              </a:spcAft>
              <a:buSzPts val="3100"/>
              <a:buAutoNum type="arabicPeriod"/>
            </a:pPr>
            <a:r>
              <a:rPr lang="en"/>
              <a:t>Possibilities for future KISTI - EGI collaboration</a:t>
            </a:r>
            <a:endParaRPr/>
          </a:p>
        </p:txBody>
      </p:sp>
      <p:sp>
        <p:nvSpPr>
          <p:cNvPr id="993" name="Google Shape;993;p73"/>
          <p:cNvSpPr txBox="1"/>
          <p:nvPr>
            <p:ph type="title"/>
          </p:nvPr>
        </p:nvSpPr>
        <p:spPr>
          <a:xfrm>
            <a:off x="2564146" y="790816"/>
            <a:ext cx="21971100" cy="8313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r>
              <a:rPr lang="en"/>
              <a:t>Achievements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7" name="Shape 997"/>
        <p:cNvGrpSpPr/>
        <p:nvPr/>
      </p:nvGrpSpPr>
      <p:grpSpPr>
        <a:xfrm>
          <a:off x="0" y="0"/>
          <a:ext cx="0" cy="0"/>
          <a:chOff x="0" y="0"/>
          <a:chExt cx="0" cy="0"/>
        </a:xfrm>
      </p:grpSpPr>
      <p:pic>
        <p:nvPicPr>
          <p:cNvPr id="998" name="Google Shape;998;p74"/>
          <p:cNvPicPr preferRelativeResize="0"/>
          <p:nvPr/>
        </p:nvPicPr>
        <p:blipFill>
          <a:blip r:embed="rId3">
            <a:alphaModFix/>
          </a:blip>
          <a:stretch>
            <a:fillRect/>
          </a:stretch>
        </p:blipFill>
        <p:spPr>
          <a:xfrm>
            <a:off x="4411700" y="3538575"/>
            <a:ext cx="18759299" cy="7973900"/>
          </a:xfrm>
          <a:prstGeom prst="rect">
            <a:avLst/>
          </a:prstGeom>
          <a:noFill/>
          <a:ln>
            <a:noFill/>
          </a:ln>
        </p:spPr>
      </p:pic>
      <p:sp>
        <p:nvSpPr>
          <p:cNvPr id="999" name="Google Shape;999;p74"/>
          <p:cNvSpPr/>
          <p:nvPr/>
        </p:nvSpPr>
        <p:spPr>
          <a:xfrm>
            <a:off x="13500500" y="11512475"/>
            <a:ext cx="7038900" cy="2059500"/>
          </a:xfrm>
          <a:prstGeom prst="wedgeRoundRectCallout">
            <a:avLst>
              <a:gd fmla="val 34904" name="adj1"/>
              <a:gd fmla="val -80642"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2700"/>
              <a:t>EGI’s ambition is to contribute as a node</a:t>
            </a:r>
            <a:endParaRPr b="1" sz="2700"/>
          </a:p>
          <a:p>
            <a:pPr indent="-374650" lvl="0" marL="457200" rtl="0" algn="l">
              <a:spcBef>
                <a:spcPts val="0"/>
              </a:spcBef>
              <a:spcAft>
                <a:spcPts val="0"/>
              </a:spcAft>
              <a:buSzPts val="2300"/>
              <a:buChar char="●"/>
            </a:pPr>
            <a:r>
              <a:rPr lang="en" sz="2300"/>
              <a:t>Scalable compute-storage</a:t>
            </a:r>
            <a:endParaRPr sz="2300"/>
          </a:p>
          <a:p>
            <a:pPr indent="-374650" lvl="0" marL="457200" rtl="0" algn="l">
              <a:spcBef>
                <a:spcPts val="0"/>
              </a:spcBef>
              <a:spcAft>
                <a:spcPts val="0"/>
              </a:spcAft>
              <a:buSzPts val="2300"/>
              <a:buChar char="●"/>
            </a:pPr>
            <a:r>
              <a:rPr lang="en" sz="2300"/>
              <a:t>Generic platforms</a:t>
            </a:r>
            <a:endParaRPr sz="2300"/>
          </a:p>
          <a:p>
            <a:pPr indent="-374650" lvl="0" marL="457200" rtl="0" algn="l">
              <a:spcBef>
                <a:spcPts val="0"/>
              </a:spcBef>
              <a:spcAft>
                <a:spcPts val="0"/>
              </a:spcAft>
              <a:buSzPts val="2300"/>
              <a:buChar char="●"/>
            </a:pPr>
            <a:r>
              <a:rPr lang="en" sz="2300"/>
              <a:t>Thematic data and services</a:t>
            </a:r>
            <a:endParaRPr sz="2300"/>
          </a:p>
          <a:p>
            <a:pPr indent="-374650" lvl="0" marL="457200" rtl="0" algn="l">
              <a:spcBef>
                <a:spcPts val="0"/>
              </a:spcBef>
              <a:spcAft>
                <a:spcPts val="0"/>
              </a:spcAft>
              <a:buSzPts val="2300"/>
              <a:buChar char="●"/>
            </a:pPr>
            <a:r>
              <a:rPr lang="en" sz="2300"/>
              <a:t>Ability to take over federation functions</a:t>
            </a:r>
            <a:endParaRPr sz="2700"/>
          </a:p>
        </p:txBody>
      </p:sp>
      <p:sp>
        <p:nvSpPr>
          <p:cNvPr id="1000" name="Google Shape;1000;p74"/>
          <p:cNvSpPr/>
          <p:nvPr/>
        </p:nvSpPr>
        <p:spPr>
          <a:xfrm>
            <a:off x="457200" y="2518425"/>
            <a:ext cx="5301300" cy="1330200"/>
          </a:xfrm>
          <a:prstGeom prst="wedgeRoundRectCallout">
            <a:avLst>
              <a:gd fmla="val 52527" name="adj1"/>
              <a:gd fmla="val 91127"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2700"/>
              <a:t>EGI as f</a:t>
            </a:r>
            <a:r>
              <a:rPr b="1" lang="en" sz="2700"/>
              <a:t>ederator </a:t>
            </a:r>
            <a:br>
              <a:rPr b="1" lang="en" sz="2700"/>
            </a:br>
            <a:r>
              <a:rPr lang="en" sz="2400"/>
              <a:t>(Service Management System, …)</a:t>
            </a:r>
            <a:endParaRPr sz="2400"/>
          </a:p>
        </p:txBody>
      </p:sp>
      <p:sp>
        <p:nvSpPr>
          <p:cNvPr id="1001" name="Google Shape;1001;p74"/>
          <p:cNvSpPr/>
          <p:nvPr/>
        </p:nvSpPr>
        <p:spPr>
          <a:xfrm>
            <a:off x="152400" y="4948925"/>
            <a:ext cx="5301300" cy="1441200"/>
          </a:xfrm>
          <a:prstGeom prst="wedgeRoundRectCallout">
            <a:avLst>
              <a:gd fmla="val 58448" name="adj1"/>
              <a:gd fmla="val -72318"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2700"/>
          </a:p>
          <a:p>
            <a:pPr indent="0" lvl="0" marL="0" rtl="0" algn="l">
              <a:spcBef>
                <a:spcPts val="0"/>
              </a:spcBef>
              <a:spcAft>
                <a:spcPts val="0"/>
              </a:spcAft>
              <a:buNone/>
            </a:pPr>
            <a:r>
              <a:rPr b="1" lang="en" sz="2700"/>
              <a:t>EGI as contributor to user-facing services </a:t>
            </a:r>
            <a:endParaRPr b="1" sz="2700"/>
          </a:p>
          <a:p>
            <a:pPr indent="0" lvl="0" marL="0" rtl="0" algn="l">
              <a:spcBef>
                <a:spcPts val="0"/>
              </a:spcBef>
              <a:spcAft>
                <a:spcPts val="0"/>
              </a:spcAft>
              <a:buNone/>
            </a:pPr>
            <a:r>
              <a:rPr lang="en" sz="2400"/>
              <a:t>(Jupyter Notebooks)</a:t>
            </a:r>
            <a:endParaRPr b="1" sz="2400"/>
          </a:p>
          <a:p>
            <a:pPr indent="0" lvl="0" marL="0" rtl="0" algn="ctr">
              <a:spcBef>
                <a:spcPts val="0"/>
              </a:spcBef>
              <a:spcAft>
                <a:spcPts val="0"/>
              </a:spcAft>
              <a:buNone/>
            </a:pPr>
            <a:r>
              <a:t/>
            </a:r>
            <a:endParaRPr sz="2700"/>
          </a:p>
        </p:txBody>
      </p:sp>
      <p:sp>
        <p:nvSpPr>
          <p:cNvPr id="1002" name="Google Shape;1002;p74"/>
          <p:cNvSpPr/>
          <p:nvPr/>
        </p:nvSpPr>
        <p:spPr>
          <a:xfrm>
            <a:off x="6578175" y="2263125"/>
            <a:ext cx="5802600" cy="831300"/>
          </a:xfrm>
          <a:prstGeom prst="wedgeRectCallout">
            <a:avLst>
              <a:gd fmla="val -20555" name="adj1"/>
              <a:gd fmla="val 193427"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solidFill>
                  <a:srgbClr val="FF0000"/>
                </a:solidFill>
              </a:rPr>
              <a:t>LAUNCH AT THE EOSC SYMPOSIUM </a:t>
            </a:r>
            <a:br>
              <a:rPr b="1" lang="en" sz="2200">
                <a:solidFill>
                  <a:srgbClr val="FF0000"/>
                </a:solidFill>
              </a:rPr>
            </a:br>
            <a:r>
              <a:rPr b="1" lang="en" sz="2200">
                <a:solidFill>
                  <a:srgbClr val="FF0000"/>
                </a:solidFill>
              </a:rPr>
              <a:t>(21-23 October)</a:t>
            </a:r>
            <a:endParaRPr b="1" sz="2200">
              <a:solidFill>
                <a:srgbClr val="FF0000"/>
              </a:solidFill>
            </a:endParaRPr>
          </a:p>
        </p:txBody>
      </p:sp>
      <p:sp>
        <p:nvSpPr>
          <p:cNvPr id="1003" name="Google Shape;1003;p74"/>
          <p:cNvSpPr txBox="1"/>
          <p:nvPr>
            <p:ph idx="12" type="sldNum"/>
          </p:nvPr>
        </p:nvSpPr>
        <p:spPr>
          <a:xfrm>
            <a:off x="22437090" y="13047269"/>
            <a:ext cx="1463100" cy="369300"/>
          </a:xfrm>
          <a:prstGeom prst="rect">
            <a:avLst/>
          </a:prstGeom>
        </p:spPr>
        <p:txBody>
          <a:bodyPr anchorCtr="0" anchor="ctr" bIns="91400" lIns="182850" spcFirstLastPara="1" rIns="182850" wrap="square" tIns="91400">
            <a:noAutofit/>
          </a:bodyPr>
          <a:lstStyle/>
          <a:p>
            <a:pPr indent="0" lvl="0" marL="0" rtl="0" algn="r">
              <a:spcBef>
                <a:spcPts val="0"/>
              </a:spcBef>
              <a:spcAft>
                <a:spcPts val="0"/>
              </a:spcAft>
              <a:buNone/>
            </a:pPr>
            <a:fld id="{00000000-1234-1234-1234-123412341234}" type="slidenum">
              <a:rPr lang="en" sz="1800">
                <a:solidFill>
                  <a:schemeClr val="accent6"/>
                </a:solidFill>
              </a:rPr>
              <a:t>‹#›</a:t>
            </a:fld>
            <a:endParaRPr sz="1800">
              <a:solidFill>
                <a:schemeClr val="accent6"/>
              </a:solidFill>
            </a:endParaRPr>
          </a:p>
        </p:txBody>
      </p:sp>
      <p:sp>
        <p:nvSpPr>
          <p:cNvPr id="1004" name="Google Shape;1004;p74"/>
          <p:cNvSpPr txBox="1"/>
          <p:nvPr>
            <p:ph type="title"/>
          </p:nvPr>
        </p:nvSpPr>
        <p:spPr>
          <a:xfrm>
            <a:off x="2564147" y="333625"/>
            <a:ext cx="6096000" cy="831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Achievement 1: </a:t>
            </a:r>
            <a:endParaRPr/>
          </a:p>
        </p:txBody>
      </p:sp>
      <p:sp>
        <p:nvSpPr>
          <p:cNvPr id="1005" name="Google Shape;1005;p74"/>
          <p:cNvSpPr txBox="1"/>
          <p:nvPr>
            <p:ph idx="1" type="body"/>
          </p:nvPr>
        </p:nvSpPr>
        <p:spPr>
          <a:xfrm>
            <a:off x="2563814" y="1146175"/>
            <a:ext cx="210312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600">
                <a:solidFill>
                  <a:schemeClr val="accent5"/>
                </a:solidFill>
              </a:rPr>
              <a:t>Status and technology analysis of EOSC from the KRDC perspective</a:t>
            </a:r>
            <a:endParaRPr sz="3600">
              <a:solidFill>
                <a:schemeClr val="accent5"/>
              </a:solidFill>
            </a:endParaRPr>
          </a:p>
        </p:txBody>
      </p:sp>
      <p:sp>
        <p:nvSpPr>
          <p:cNvPr id="1006" name="Google Shape;1006;p74"/>
          <p:cNvSpPr/>
          <p:nvPr/>
        </p:nvSpPr>
        <p:spPr>
          <a:xfrm>
            <a:off x="13207575" y="1840425"/>
            <a:ext cx="7038900" cy="1330200"/>
          </a:xfrm>
          <a:prstGeom prst="wedgeRectCallout">
            <a:avLst>
              <a:gd fmla="val -64768" name="adj1"/>
              <a:gd fmla="val 21223"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0000"/>
                </a:solidFill>
              </a:rPr>
              <a:t>Rules and requirements for all other EOSC Nodes are under development</a:t>
            </a:r>
            <a:endParaRPr b="1" sz="3000">
              <a:solidFill>
                <a:srgbClr val="FF0000"/>
              </a:solidFill>
            </a:endParaRPr>
          </a:p>
        </p:txBody>
      </p:sp>
      <p:sp>
        <p:nvSpPr>
          <p:cNvPr id="1007" name="Google Shape;1007;p74"/>
          <p:cNvSpPr txBox="1"/>
          <p:nvPr/>
        </p:nvSpPr>
        <p:spPr>
          <a:xfrm>
            <a:off x="12244275" y="10294050"/>
            <a:ext cx="42702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a:solidFill>
                  <a:schemeClr val="accent1"/>
                </a:solidFill>
              </a:rPr>
              <a:t>EOSC as a federation</a:t>
            </a:r>
            <a:br>
              <a:rPr b="1" lang="en" sz="2500">
                <a:solidFill>
                  <a:schemeClr val="accent1"/>
                </a:solidFill>
              </a:rPr>
            </a:br>
            <a:r>
              <a:rPr b="1" lang="en" sz="2500">
                <a:solidFill>
                  <a:schemeClr val="accent1"/>
                </a:solidFill>
              </a:rPr>
              <a:t> of ‘Nodes’</a:t>
            </a:r>
            <a:endParaRPr b="1" sz="2500">
              <a:solidFill>
                <a:schemeClr val="accent1"/>
              </a:solidFill>
            </a:endParaRPr>
          </a:p>
        </p:txBody>
      </p:sp>
      <p:grpSp>
        <p:nvGrpSpPr>
          <p:cNvPr id="1008" name="Google Shape;1008;p74"/>
          <p:cNvGrpSpPr/>
          <p:nvPr/>
        </p:nvGrpSpPr>
        <p:grpSpPr>
          <a:xfrm>
            <a:off x="-223725" y="8859625"/>
            <a:ext cx="12073650" cy="1709975"/>
            <a:chOff x="-223725" y="8859625"/>
            <a:chExt cx="12073650" cy="1709975"/>
          </a:xfrm>
        </p:grpSpPr>
        <p:pic>
          <p:nvPicPr>
            <p:cNvPr id="1009" name="Google Shape;1009;p74"/>
            <p:cNvPicPr preferRelativeResize="0"/>
            <p:nvPr/>
          </p:nvPicPr>
          <p:blipFill>
            <a:blip r:embed="rId4">
              <a:alphaModFix/>
            </a:blip>
            <a:stretch>
              <a:fillRect/>
            </a:stretch>
          </p:blipFill>
          <p:spPr>
            <a:xfrm>
              <a:off x="-223725" y="9036743"/>
              <a:ext cx="6457950" cy="1181100"/>
            </a:xfrm>
            <a:prstGeom prst="rect">
              <a:avLst/>
            </a:prstGeom>
            <a:noFill/>
            <a:ln>
              <a:noFill/>
            </a:ln>
          </p:spPr>
        </p:pic>
        <p:cxnSp>
          <p:nvCxnSpPr>
            <p:cNvPr id="1010" name="Google Shape;1010;p74"/>
            <p:cNvCxnSpPr/>
            <p:nvPr/>
          </p:nvCxnSpPr>
          <p:spPr>
            <a:xfrm flipH="1" rot="10800000">
              <a:off x="6234225" y="8859625"/>
              <a:ext cx="5615700" cy="645300"/>
            </a:xfrm>
            <a:prstGeom prst="straightConnector1">
              <a:avLst/>
            </a:prstGeom>
            <a:noFill/>
            <a:ln cap="flat" cmpd="sng" w="38100">
              <a:solidFill>
                <a:schemeClr val="dk1"/>
              </a:solidFill>
              <a:prstDash val="solid"/>
              <a:round/>
              <a:headEnd len="med" w="med" type="none"/>
              <a:tailEnd len="med" w="med" type="triangle"/>
            </a:ln>
          </p:spPr>
        </p:cxnSp>
        <p:sp>
          <p:nvSpPr>
            <p:cNvPr id="1011" name="Google Shape;1011;p74"/>
            <p:cNvSpPr txBox="1"/>
            <p:nvPr/>
          </p:nvSpPr>
          <p:spPr>
            <a:xfrm>
              <a:off x="267325" y="9969300"/>
              <a:ext cx="58026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700"/>
                <a:t>To provide inter-node connections</a:t>
              </a:r>
              <a:endParaRPr sz="2700"/>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5" name="Shape 1015"/>
        <p:cNvGrpSpPr/>
        <p:nvPr/>
      </p:nvGrpSpPr>
      <p:grpSpPr>
        <a:xfrm>
          <a:off x="0" y="0"/>
          <a:ext cx="0" cy="0"/>
          <a:chOff x="0" y="0"/>
          <a:chExt cx="0" cy="0"/>
        </a:xfrm>
      </p:grpSpPr>
      <p:sp>
        <p:nvSpPr>
          <p:cNvPr id="1016" name="Google Shape;1016;p75"/>
          <p:cNvSpPr txBox="1"/>
          <p:nvPr>
            <p:ph idx="12" type="sldNum"/>
          </p:nvPr>
        </p:nvSpPr>
        <p:spPr>
          <a:xfrm>
            <a:off x="23212926" y="13031659"/>
            <a:ext cx="683400" cy="369300"/>
          </a:xfrm>
          <a:prstGeom prst="rect">
            <a:avLst/>
          </a:prstGeom>
        </p:spPr>
        <p:txBody>
          <a:bodyPr anchorCtr="0" anchor="ctr" bIns="45700" lIns="91425" spcFirstLastPara="1" rIns="91425" wrap="square" tIns="45700">
            <a:spAutoFit/>
          </a:bodyPr>
          <a:lstStyle/>
          <a:p>
            <a:pPr indent="0" lvl="0" marL="0" rtl="0" algn="r">
              <a:spcBef>
                <a:spcPts val="0"/>
              </a:spcBef>
              <a:spcAft>
                <a:spcPts val="0"/>
              </a:spcAft>
              <a:buClr>
                <a:srgbClr val="999999"/>
              </a:buClr>
              <a:buSzPts val="1800"/>
              <a:buFont typeface="DM Sans"/>
              <a:buNone/>
            </a:pPr>
            <a:fld id="{00000000-1234-1234-1234-123412341234}" type="slidenum">
              <a:rPr lang="en"/>
              <a:t>‹#›</a:t>
            </a:fld>
            <a:endParaRPr/>
          </a:p>
        </p:txBody>
      </p:sp>
      <p:pic>
        <p:nvPicPr>
          <p:cNvPr id="1017" name="Google Shape;1017;p75"/>
          <p:cNvPicPr preferRelativeResize="0"/>
          <p:nvPr/>
        </p:nvPicPr>
        <p:blipFill>
          <a:blip r:embed="rId3">
            <a:alphaModFix/>
          </a:blip>
          <a:stretch>
            <a:fillRect/>
          </a:stretch>
        </p:blipFill>
        <p:spPr>
          <a:xfrm>
            <a:off x="220500" y="2570275"/>
            <a:ext cx="23942999" cy="10264626"/>
          </a:xfrm>
          <a:prstGeom prst="rect">
            <a:avLst/>
          </a:prstGeom>
          <a:noFill/>
          <a:ln cap="flat" cmpd="sng" w="9525">
            <a:solidFill>
              <a:schemeClr val="dk2"/>
            </a:solidFill>
            <a:prstDash val="solid"/>
            <a:round/>
            <a:headEnd len="sm" w="sm" type="none"/>
            <a:tailEnd len="sm" w="sm" type="none"/>
          </a:ln>
        </p:spPr>
      </p:pic>
      <p:sp>
        <p:nvSpPr>
          <p:cNvPr id="1018" name="Google Shape;1018;p75"/>
          <p:cNvSpPr txBox="1"/>
          <p:nvPr>
            <p:ph idx="4294967295" type="title"/>
          </p:nvPr>
        </p:nvSpPr>
        <p:spPr>
          <a:xfrm>
            <a:off x="2564157" y="333625"/>
            <a:ext cx="20961600" cy="16623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r>
              <a:rPr b="1" lang="en">
                <a:solidFill>
                  <a:schemeClr val="accent2"/>
                </a:solidFill>
              </a:rPr>
              <a:t>NEW! </a:t>
            </a:r>
            <a:endParaRPr b="1">
              <a:solidFill>
                <a:schemeClr val="accent2"/>
              </a:solidFill>
            </a:endParaRPr>
          </a:p>
          <a:p>
            <a:pPr indent="0" lvl="0" marL="0" rtl="0" algn="l">
              <a:spcBef>
                <a:spcPts val="0"/>
              </a:spcBef>
              <a:spcAft>
                <a:spcPts val="0"/>
              </a:spcAft>
              <a:buNone/>
            </a:pPr>
            <a:r>
              <a:rPr b="1" lang="en">
                <a:solidFill>
                  <a:schemeClr val="accent2"/>
                </a:solidFill>
              </a:rPr>
              <a:t>Consultation on the Federation Handbook section is now open</a:t>
            </a:r>
            <a:endParaRPr b="1">
              <a:solidFill>
                <a:schemeClr val="accent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49"/>
          <p:cNvSpPr txBox="1"/>
          <p:nvPr>
            <p:ph idx="4" type="body"/>
          </p:nvPr>
        </p:nvSpPr>
        <p:spPr>
          <a:xfrm>
            <a:off x="11782290" y="4184755"/>
            <a:ext cx="11366400" cy="738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2010</a:t>
            </a:r>
            <a:endParaRPr/>
          </a:p>
        </p:txBody>
      </p:sp>
      <p:sp>
        <p:nvSpPr>
          <p:cNvPr id="576" name="Google Shape;576;p49"/>
          <p:cNvSpPr txBox="1"/>
          <p:nvPr>
            <p:ph idx="12" type="sldNum"/>
          </p:nvPr>
        </p:nvSpPr>
        <p:spPr>
          <a:xfrm>
            <a:off x="23212926" y="13031659"/>
            <a:ext cx="683400" cy="369300"/>
          </a:xfrm>
          <a:prstGeom prst="rect">
            <a:avLst/>
          </a:prstGeom>
        </p:spPr>
        <p:txBody>
          <a:bodyPr anchorCtr="0" anchor="ctr" bIns="45700" lIns="91425" spcFirstLastPara="1" rIns="91425" wrap="square" tIns="45700">
            <a:spAutoFit/>
          </a:bodyPr>
          <a:lstStyle/>
          <a:p>
            <a:pPr indent="0" lvl="0" marL="0" rtl="0" algn="r">
              <a:spcBef>
                <a:spcPts val="0"/>
              </a:spcBef>
              <a:spcAft>
                <a:spcPts val="0"/>
              </a:spcAft>
              <a:buClr>
                <a:srgbClr val="999999"/>
              </a:buClr>
              <a:buSzPts val="1800"/>
              <a:buFont typeface="DM Sans"/>
              <a:buNone/>
            </a:pPr>
            <a:fld id="{00000000-1234-1234-1234-123412341234}" type="slidenum">
              <a:rPr lang="en"/>
              <a:t>‹#›</a:t>
            </a:fld>
            <a:endParaRPr/>
          </a:p>
        </p:txBody>
      </p:sp>
      <p:pic>
        <p:nvPicPr>
          <p:cNvPr id="577" name="Google Shape;577;p49"/>
          <p:cNvPicPr preferRelativeResize="0"/>
          <p:nvPr>
            <p:ph idx="2" type="pic"/>
          </p:nvPr>
        </p:nvPicPr>
        <p:blipFill rotWithShape="1">
          <a:blip r:embed="rId3">
            <a:alphaModFix/>
          </a:blip>
          <a:srcRect b="0" l="4701" r="4701" t="0"/>
          <a:stretch/>
        </p:blipFill>
        <p:spPr>
          <a:xfrm>
            <a:off x="1143100" y="2939925"/>
            <a:ext cx="9848700" cy="3791100"/>
          </a:xfrm>
          <a:prstGeom prst="roundRect">
            <a:avLst>
              <a:gd fmla="val 16667" name="adj"/>
            </a:avLst>
          </a:prstGeom>
        </p:spPr>
      </p:pic>
      <p:pic>
        <p:nvPicPr>
          <p:cNvPr id="578" name="Google Shape;578;p49"/>
          <p:cNvPicPr preferRelativeResize="0"/>
          <p:nvPr>
            <p:ph idx="3" type="pic"/>
          </p:nvPr>
        </p:nvPicPr>
        <p:blipFill rotWithShape="1">
          <a:blip r:embed="rId4">
            <a:alphaModFix/>
          </a:blip>
          <a:srcRect b="738" l="0" r="0" t="748"/>
          <a:stretch/>
        </p:blipFill>
        <p:spPr>
          <a:xfrm>
            <a:off x="1981301" y="7267228"/>
            <a:ext cx="8077200" cy="5462400"/>
          </a:xfrm>
          <a:prstGeom prst="roundRect">
            <a:avLst>
              <a:gd fmla="val 16667" name="adj"/>
            </a:avLst>
          </a:prstGeom>
        </p:spPr>
      </p:pic>
      <p:sp>
        <p:nvSpPr>
          <p:cNvPr id="579" name="Google Shape;579;p49"/>
          <p:cNvSpPr txBox="1"/>
          <p:nvPr>
            <p:ph idx="5" type="body"/>
          </p:nvPr>
        </p:nvSpPr>
        <p:spPr>
          <a:xfrm>
            <a:off x="11782290" y="5162550"/>
            <a:ext cx="11366400" cy="615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From the Large Hadron Collider compute grid…</a:t>
            </a:r>
            <a:endParaRPr/>
          </a:p>
        </p:txBody>
      </p:sp>
      <p:sp>
        <p:nvSpPr>
          <p:cNvPr id="580" name="Google Shape;580;p49"/>
          <p:cNvSpPr txBox="1"/>
          <p:nvPr>
            <p:ph idx="6" type="body"/>
          </p:nvPr>
        </p:nvSpPr>
        <p:spPr>
          <a:xfrm>
            <a:off x="11782290" y="9231540"/>
            <a:ext cx="11366400" cy="738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2024</a:t>
            </a:r>
            <a:endParaRPr/>
          </a:p>
        </p:txBody>
      </p:sp>
      <p:sp>
        <p:nvSpPr>
          <p:cNvPr id="581" name="Google Shape;581;p49"/>
          <p:cNvSpPr txBox="1"/>
          <p:nvPr>
            <p:ph type="title"/>
          </p:nvPr>
        </p:nvSpPr>
        <p:spPr>
          <a:xfrm>
            <a:off x="2564146" y="790816"/>
            <a:ext cx="21971100" cy="8313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r>
              <a:rPr lang="en">
                <a:solidFill>
                  <a:schemeClr val="accent1"/>
                </a:solidFill>
              </a:rPr>
              <a:t>The EGI </a:t>
            </a:r>
            <a:r>
              <a:rPr lang="en" u="sng">
                <a:solidFill>
                  <a:schemeClr val="accent1"/>
                </a:solidFill>
              </a:rPr>
              <a:t>Federation</a:t>
            </a:r>
            <a:r>
              <a:rPr lang="en">
                <a:solidFill>
                  <a:schemeClr val="accent1"/>
                </a:solidFill>
              </a:rPr>
              <a:t> is an international e-infrastructure federation</a:t>
            </a:r>
            <a:endParaRPr/>
          </a:p>
        </p:txBody>
      </p:sp>
      <p:sp>
        <p:nvSpPr>
          <p:cNvPr id="582" name="Google Shape;582;p49"/>
          <p:cNvSpPr txBox="1"/>
          <p:nvPr>
            <p:ph idx="1" type="body"/>
          </p:nvPr>
        </p:nvSpPr>
        <p:spPr>
          <a:xfrm>
            <a:off x="2564139" y="1813225"/>
            <a:ext cx="21031200" cy="533400"/>
          </a:xfrm>
          <a:prstGeom prst="rect">
            <a:avLst/>
          </a:prstGeom>
        </p:spPr>
        <p:txBody>
          <a:bodyPr anchorCtr="0" anchor="t" bIns="45700" lIns="45700" spcFirstLastPara="1" rIns="45700" wrap="square" tIns="45700">
            <a:noAutofit/>
          </a:bodyPr>
          <a:lstStyle/>
          <a:p>
            <a:pPr indent="0" lvl="0" marL="0" rtl="0" algn="l">
              <a:lnSpc>
                <a:spcPct val="100000"/>
              </a:lnSpc>
              <a:spcBef>
                <a:spcPts val="0"/>
              </a:spcBef>
              <a:spcAft>
                <a:spcPts val="0"/>
              </a:spcAft>
              <a:buNone/>
            </a:pPr>
            <a:r>
              <a:rPr lang="en" sz="3500">
                <a:solidFill>
                  <a:schemeClr val="accent5"/>
                </a:solidFill>
                <a:latin typeface="Arial"/>
                <a:ea typeface="Arial"/>
                <a:cs typeface="Arial"/>
                <a:sym typeface="Arial"/>
              </a:rPr>
              <a:t>We provide advanced computing and data analytics services for research and innovation</a:t>
            </a:r>
            <a:endParaRPr sz="3500">
              <a:solidFill>
                <a:schemeClr val="accent5"/>
              </a:solidFill>
              <a:latin typeface="Arial"/>
              <a:ea typeface="Arial"/>
              <a:cs typeface="Arial"/>
              <a:sym typeface="Arial"/>
            </a:endParaRPr>
          </a:p>
          <a:p>
            <a:pPr indent="0" lvl="0" marL="0" rtl="0" algn="l">
              <a:spcBef>
                <a:spcPts val="1000"/>
              </a:spcBef>
              <a:spcAft>
                <a:spcPts val="0"/>
              </a:spcAft>
              <a:buNone/>
            </a:pPr>
            <a:r>
              <a:t/>
            </a:r>
            <a:endParaRPr/>
          </a:p>
        </p:txBody>
      </p:sp>
      <p:sp>
        <p:nvSpPr>
          <p:cNvPr id="583" name="Google Shape;583;p49"/>
          <p:cNvSpPr txBox="1"/>
          <p:nvPr>
            <p:ph idx="7" type="body"/>
          </p:nvPr>
        </p:nvSpPr>
        <p:spPr>
          <a:xfrm>
            <a:off x="11782301" y="10209325"/>
            <a:ext cx="12601800" cy="1231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….to a multidisciplinary, global, open science infrastructure</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2" name="Shape 1022"/>
        <p:cNvGrpSpPr/>
        <p:nvPr/>
      </p:nvGrpSpPr>
      <p:grpSpPr>
        <a:xfrm>
          <a:off x="0" y="0"/>
          <a:ext cx="0" cy="0"/>
          <a:chOff x="0" y="0"/>
          <a:chExt cx="0" cy="0"/>
        </a:xfrm>
      </p:grpSpPr>
      <p:sp>
        <p:nvSpPr>
          <p:cNvPr id="1023" name="Google Shape;1023;p76"/>
          <p:cNvSpPr txBox="1"/>
          <p:nvPr>
            <p:ph idx="12" type="sldNum"/>
          </p:nvPr>
        </p:nvSpPr>
        <p:spPr>
          <a:xfrm>
            <a:off x="23212926" y="13031659"/>
            <a:ext cx="683400" cy="369300"/>
          </a:xfrm>
          <a:prstGeom prst="rect">
            <a:avLst/>
          </a:prstGeom>
        </p:spPr>
        <p:txBody>
          <a:bodyPr anchorCtr="0" anchor="ctr" bIns="45700" lIns="91425" spcFirstLastPara="1" rIns="91425" wrap="square" tIns="45700">
            <a:spAutoFit/>
          </a:bodyPr>
          <a:lstStyle/>
          <a:p>
            <a:pPr indent="0" lvl="0" marL="0" rtl="0" algn="r">
              <a:spcBef>
                <a:spcPts val="0"/>
              </a:spcBef>
              <a:spcAft>
                <a:spcPts val="0"/>
              </a:spcAft>
              <a:buClr>
                <a:srgbClr val="999999"/>
              </a:buClr>
              <a:buSzPts val="1800"/>
              <a:buFont typeface="DM Sans"/>
              <a:buNone/>
            </a:pPr>
            <a:fld id="{00000000-1234-1234-1234-123412341234}" type="slidenum">
              <a:rPr lang="en"/>
              <a:t>‹#›</a:t>
            </a:fld>
            <a:endParaRPr/>
          </a:p>
        </p:txBody>
      </p:sp>
      <p:pic>
        <p:nvPicPr>
          <p:cNvPr id="1024" name="Google Shape;1024;p76"/>
          <p:cNvPicPr preferRelativeResize="0"/>
          <p:nvPr/>
        </p:nvPicPr>
        <p:blipFill>
          <a:blip r:embed="rId3">
            <a:alphaModFix/>
          </a:blip>
          <a:stretch>
            <a:fillRect/>
          </a:stretch>
        </p:blipFill>
        <p:spPr>
          <a:xfrm>
            <a:off x="152400" y="152400"/>
            <a:ext cx="24285389" cy="13716000"/>
          </a:xfrm>
          <a:prstGeom prst="rect">
            <a:avLst/>
          </a:prstGeom>
          <a:noFill/>
          <a:ln>
            <a:noFill/>
          </a:ln>
        </p:spPr>
      </p:pic>
      <p:sp>
        <p:nvSpPr>
          <p:cNvPr id="1025" name="Google Shape;1025;p76"/>
          <p:cNvSpPr/>
          <p:nvPr/>
        </p:nvSpPr>
        <p:spPr>
          <a:xfrm>
            <a:off x="11017875" y="8981400"/>
            <a:ext cx="4198200" cy="3882000"/>
          </a:xfrm>
          <a:prstGeom prst="roundRect">
            <a:avLst>
              <a:gd fmla="val 16667" name="adj"/>
            </a:avLst>
          </a:prstGeom>
          <a:noFill/>
          <a:ln cap="flat" cmpd="sng" w="1143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26" name="Google Shape;1026;p76"/>
          <p:cNvSpPr txBox="1"/>
          <p:nvPr/>
        </p:nvSpPr>
        <p:spPr>
          <a:xfrm>
            <a:off x="304800" y="304800"/>
            <a:ext cx="10828200" cy="52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2000"/>
              </a:spcBef>
              <a:spcAft>
                <a:spcPts val="600"/>
              </a:spcAft>
              <a:buNone/>
            </a:pPr>
            <a:r>
              <a:rPr b="1" lang="en" sz="2200">
                <a:solidFill>
                  <a:srgbClr val="7F7F7F"/>
                </a:solidFill>
              </a:rPr>
              <a:t>Slide from: Webinar for </a:t>
            </a:r>
            <a:r>
              <a:rPr b="1" lang="en" sz="2200">
                <a:solidFill>
                  <a:srgbClr val="7F7F7F"/>
                </a:solidFill>
              </a:rPr>
              <a:t>EOSC Candidate Nodes, Monday 7 October 2024</a:t>
            </a:r>
            <a:endParaRPr b="1" sz="1600">
              <a:solidFill>
                <a:srgbClr val="7F7F7F"/>
              </a:solidFill>
            </a:endParaRPr>
          </a:p>
        </p:txBody>
      </p:sp>
      <p:sp>
        <p:nvSpPr>
          <p:cNvPr id="1027" name="Google Shape;1027;p76"/>
          <p:cNvSpPr/>
          <p:nvPr/>
        </p:nvSpPr>
        <p:spPr>
          <a:xfrm>
            <a:off x="5760075" y="8524200"/>
            <a:ext cx="4198200" cy="3882000"/>
          </a:xfrm>
          <a:prstGeom prst="roundRect">
            <a:avLst>
              <a:gd fmla="val 16667" name="adj"/>
            </a:avLst>
          </a:prstGeom>
          <a:noFill/>
          <a:ln cap="flat" cmpd="sng" w="1143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1" name="Shape 1031"/>
        <p:cNvGrpSpPr/>
        <p:nvPr/>
      </p:nvGrpSpPr>
      <p:grpSpPr>
        <a:xfrm>
          <a:off x="0" y="0"/>
          <a:ext cx="0" cy="0"/>
          <a:chOff x="0" y="0"/>
          <a:chExt cx="0" cy="0"/>
        </a:xfrm>
      </p:grpSpPr>
      <p:pic>
        <p:nvPicPr>
          <p:cNvPr id="1032" name="Google Shape;1032;p77"/>
          <p:cNvPicPr preferRelativeResize="0"/>
          <p:nvPr/>
        </p:nvPicPr>
        <p:blipFill>
          <a:blip r:embed="rId3">
            <a:alphaModFix/>
          </a:blip>
          <a:stretch>
            <a:fillRect/>
          </a:stretch>
        </p:blipFill>
        <p:spPr>
          <a:xfrm>
            <a:off x="152400" y="2356625"/>
            <a:ext cx="23941752" cy="9266301"/>
          </a:xfrm>
          <a:prstGeom prst="rect">
            <a:avLst/>
          </a:prstGeom>
          <a:noFill/>
          <a:ln>
            <a:noFill/>
          </a:ln>
        </p:spPr>
      </p:pic>
      <p:sp>
        <p:nvSpPr>
          <p:cNvPr id="1033" name="Google Shape;1033;p77"/>
          <p:cNvSpPr txBox="1"/>
          <p:nvPr>
            <p:ph idx="1" type="body"/>
          </p:nvPr>
        </p:nvSpPr>
        <p:spPr>
          <a:xfrm>
            <a:off x="152389" y="12338625"/>
            <a:ext cx="21031200" cy="533400"/>
          </a:xfrm>
          <a:prstGeom prst="rect">
            <a:avLst/>
          </a:prstGeom>
        </p:spPr>
        <p:txBody>
          <a:bodyPr anchorCtr="0" anchor="t" bIns="121875" lIns="243800" spcFirstLastPara="1" rIns="243800" wrap="square" tIns="121875">
            <a:noAutofit/>
          </a:bodyPr>
          <a:lstStyle/>
          <a:p>
            <a:pPr indent="0" lvl="0" marL="0" rtl="0" algn="l">
              <a:spcBef>
                <a:spcPts val="0"/>
              </a:spcBef>
              <a:spcAft>
                <a:spcPts val="0"/>
              </a:spcAft>
              <a:buNone/>
            </a:pPr>
            <a:r>
              <a:rPr lang="en" sz="3100" u="sng">
                <a:solidFill>
                  <a:schemeClr val="hlink"/>
                </a:solidFill>
                <a:hlinkClick r:id="rId4"/>
              </a:rPr>
              <a:t>https://www.egi.eu/services/research/</a:t>
            </a:r>
            <a:r>
              <a:rPr lang="en" sz="3100">
                <a:solidFill>
                  <a:schemeClr val="accent6"/>
                </a:solidFill>
              </a:rPr>
              <a:t> </a:t>
            </a:r>
            <a:endParaRPr sz="3100">
              <a:solidFill>
                <a:schemeClr val="accent6"/>
              </a:solidFill>
            </a:endParaRPr>
          </a:p>
        </p:txBody>
      </p:sp>
      <p:sp>
        <p:nvSpPr>
          <p:cNvPr id="1034" name="Google Shape;1034;p77"/>
          <p:cNvSpPr txBox="1"/>
          <p:nvPr/>
        </p:nvSpPr>
        <p:spPr>
          <a:xfrm>
            <a:off x="14152750" y="11799125"/>
            <a:ext cx="9942900" cy="815700"/>
          </a:xfrm>
          <a:prstGeom prst="rect">
            <a:avLst/>
          </a:prstGeom>
          <a:solidFill>
            <a:srgbClr val="E1EFD8"/>
          </a:solidFill>
          <a:ln cap="flat" cmpd="sng" w="9525">
            <a:solidFill>
              <a:schemeClr val="dk1"/>
            </a:solidFill>
            <a:prstDash val="solid"/>
            <a:round/>
            <a:headEnd len="sm" w="sm" type="none"/>
            <a:tailEnd len="sm" w="sm" type="none"/>
          </a:ln>
        </p:spPr>
        <p:txBody>
          <a:bodyPr anchorCtr="0" anchor="t" bIns="121875" lIns="243800" spcFirstLastPara="1" rIns="243800" wrap="square" tIns="121875">
            <a:spAutoFit/>
          </a:bodyPr>
          <a:lstStyle/>
          <a:p>
            <a:pPr indent="0" lvl="0" marL="0" marR="0" rtl="0" algn="l">
              <a:lnSpc>
                <a:spcPct val="100000"/>
              </a:lnSpc>
              <a:spcBef>
                <a:spcPts val="0"/>
              </a:spcBef>
              <a:spcAft>
                <a:spcPts val="0"/>
              </a:spcAft>
              <a:buClr>
                <a:srgbClr val="000000"/>
              </a:buClr>
              <a:buSzPts val="4300"/>
              <a:buFont typeface="Arial"/>
              <a:buNone/>
            </a:pPr>
            <a:r>
              <a:rPr b="0" i="0" lang="en" sz="3700" u="none" cap="none" strike="noStrike">
                <a:solidFill>
                  <a:schemeClr val="dk1"/>
                </a:solidFill>
                <a:latin typeface="DM Sans"/>
                <a:ea typeface="DM Sans"/>
                <a:cs typeface="DM Sans"/>
                <a:sym typeface="DM Sans"/>
              </a:rPr>
              <a:t>User documentation: </a:t>
            </a:r>
            <a:r>
              <a:rPr b="0" i="0" lang="en" sz="3700" u="sng" cap="none" strike="noStrike">
                <a:solidFill>
                  <a:schemeClr val="hlink"/>
                </a:solidFill>
                <a:latin typeface="DM Sans"/>
                <a:ea typeface="DM Sans"/>
                <a:cs typeface="DM Sans"/>
                <a:sym typeface="DM Sans"/>
                <a:hlinkClick r:id="rId5"/>
              </a:rPr>
              <a:t>https://docs.egi.eu</a:t>
            </a:r>
            <a:r>
              <a:rPr b="0" i="0" lang="en" sz="3700" u="none" cap="none" strike="noStrike">
                <a:solidFill>
                  <a:schemeClr val="dk1"/>
                </a:solidFill>
                <a:latin typeface="DM Sans"/>
                <a:ea typeface="DM Sans"/>
                <a:cs typeface="DM Sans"/>
                <a:sym typeface="DM Sans"/>
              </a:rPr>
              <a:t>  </a:t>
            </a:r>
            <a:endParaRPr b="0" i="0" sz="3700" u="none" cap="none" strike="noStrike">
              <a:solidFill>
                <a:schemeClr val="dk1"/>
              </a:solidFill>
              <a:latin typeface="DM Sans"/>
              <a:ea typeface="DM Sans"/>
              <a:cs typeface="DM Sans"/>
              <a:sym typeface="DM Sans"/>
            </a:endParaRPr>
          </a:p>
        </p:txBody>
      </p:sp>
      <p:sp>
        <p:nvSpPr>
          <p:cNvPr id="1035" name="Google Shape;1035;p77"/>
          <p:cNvSpPr txBox="1"/>
          <p:nvPr>
            <p:ph idx="12" type="sldNum"/>
          </p:nvPr>
        </p:nvSpPr>
        <p:spPr>
          <a:xfrm>
            <a:off x="22437090" y="13047269"/>
            <a:ext cx="1463100" cy="585000"/>
          </a:xfrm>
          <a:prstGeom prst="rect">
            <a:avLst/>
          </a:prstGeom>
        </p:spPr>
        <p:txBody>
          <a:bodyPr anchorCtr="0" anchor="t" bIns="45700" lIns="91425" spcFirstLastPara="1" rIns="91425" wrap="square" tIns="45700">
            <a:spAutoFit/>
          </a:bodyPr>
          <a:lstStyle/>
          <a:p>
            <a:pPr indent="0" lvl="0" marL="0" rtl="0" algn="r">
              <a:spcBef>
                <a:spcPts val="0"/>
              </a:spcBef>
              <a:spcAft>
                <a:spcPts val="0"/>
              </a:spcAft>
              <a:buNone/>
            </a:pPr>
            <a:fld id="{00000000-1234-1234-1234-123412341234}" type="slidenum">
              <a:rPr lang="en"/>
              <a:t>‹#›</a:t>
            </a:fld>
            <a:endParaRPr/>
          </a:p>
        </p:txBody>
      </p:sp>
      <p:sp>
        <p:nvSpPr>
          <p:cNvPr id="1036" name="Google Shape;1036;p77"/>
          <p:cNvSpPr txBox="1"/>
          <p:nvPr>
            <p:ph type="title"/>
          </p:nvPr>
        </p:nvSpPr>
        <p:spPr>
          <a:xfrm>
            <a:off x="2564146" y="105016"/>
            <a:ext cx="21971100" cy="831300"/>
          </a:xfrm>
          <a:prstGeom prst="rect">
            <a:avLst/>
          </a:prstGeom>
        </p:spPr>
        <p:txBody>
          <a:bodyPr anchorCtr="0" anchor="t" bIns="121875" lIns="243800" spcFirstLastPara="1" rIns="243800" wrap="square" tIns="121875">
            <a:noAutofit/>
          </a:bodyPr>
          <a:lstStyle/>
          <a:p>
            <a:pPr indent="0" lvl="0" marL="0" rtl="0" algn="l">
              <a:spcBef>
                <a:spcPts val="0"/>
              </a:spcBef>
              <a:spcAft>
                <a:spcPts val="0"/>
              </a:spcAft>
              <a:buNone/>
            </a:pPr>
            <a:r>
              <a:rPr lang="en"/>
              <a:t>Achievement 2: </a:t>
            </a:r>
            <a:endParaRPr/>
          </a:p>
        </p:txBody>
      </p:sp>
      <p:sp>
        <p:nvSpPr>
          <p:cNvPr id="1037" name="Google Shape;1037;p77"/>
          <p:cNvSpPr txBox="1"/>
          <p:nvPr>
            <p:ph idx="1" type="body"/>
          </p:nvPr>
        </p:nvSpPr>
        <p:spPr>
          <a:xfrm>
            <a:off x="2563814" y="1069975"/>
            <a:ext cx="21031200" cy="533400"/>
          </a:xfrm>
          <a:prstGeom prst="rect">
            <a:avLst/>
          </a:prstGeom>
        </p:spPr>
        <p:txBody>
          <a:bodyPr anchorCtr="0" anchor="t" bIns="121875" lIns="243800" spcFirstLastPara="1" rIns="243800" wrap="square" tIns="121875">
            <a:noAutofit/>
          </a:bodyPr>
          <a:lstStyle/>
          <a:p>
            <a:pPr indent="0" lvl="0" marL="0" rtl="0" algn="l">
              <a:spcBef>
                <a:spcPts val="0"/>
              </a:spcBef>
              <a:spcAft>
                <a:spcPts val="0"/>
              </a:spcAft>
              <a:buNone/>
            </a:pPr>
            <a:r>
              <a:rPr lang="en" sz="3600"/>
              <a:t>Compatibility study between the services and protocols of EGI and KRDC</a:t>
            </a:r>
            <a:endParaRPr sz="3600"/>
          </a:p>
        </p:txBody>
      </p:sp>
      <p:sp>
        <p:nvSpPr>
          <p:cNvPr id="1038" name="Google Shape;1038;p77"/>
          <p:cNvSpPr/>
          <p:nvPr/>
        </p:nvSpPr>
        <p:spPr>
          <a:xfrm>
            <a:off x="704300" y="5970350"/>
            <a:ext cx="3536700" cy="2001300"/>
          </a:xfrm>
          <a:prstGeom prst="wedgeRoundRectCallout">
            <a:avLst>
              <a:gd fmla="val -20833" name="adj1"/>
              <a:gd fmla="val 62500"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300"/>
              <a:t>To exchange scientific data between KRDC and EGI</a:t>
            </a:r>
            <a:endParaRPr b="1" sz="2300"/>
          </a:p>
        </p:txBody>
      </p:sp>
      <p:sp>
        <p:nvSpPr>
          <p:cNvPr id="1039" name="Google Shape;1039;p77"/>
          <p:cNvSpPr/>
          <p:nvPr/>
        </p:nvSpPr>
        <p:spPr>
          <a:xfrm>
            <a:off x="9669925" y="5970350"/>
            <a:ext cx="3536700" cy="2001300"/>
          </a:xfrm>
          <a:prstGeom prst="wedgeRoundRectCallout">
            <a:avLst>
              <a:gd fmla="val -20833" name="adj1"/>
              <a:gd fmla="val 62500"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300"/>
              <a:t>To ensure authenticated access among KRDC and EGI</a:t>
            </a:r>
            <a:endParaRPr b="1" sz="23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3" name="Shape 1043"/>
        <p:cNvGrpSpPr/>
        <p:nvPr/>
      </p:nvGrpSpPr>
      <p:grpSpPr>
        <a:xfrm>
          <a:off x="0" y="0"/>
          <a:ext cx="0" cy="0"/>
          <a:chOff x="0" y="0"/>
          <a:chExt cx="0" cy="0"/>
        </a:xfrm>
      </p:grpSpPr>
      <p:sp>
        <p:nvSpPr>
          <p:cNvPr id="1044" name="Google Shape;1044;p78"/>
          <p:cNvSpPr txBox="1"/>
          <p:nvPr>
            <p:ph idx="12" type="sldNum"/>
          </p:nvPr>
        </p:nvSpPr>
        <p:spPr>
          <a:xfrm>
            <a:off x="23212926" y="13031659"/>
            <a:ext cx="683400" cy="369300"/>
          </a:xfrm>
          <a:prstGeom prst="rect">
            <a:avLst/>
          </a:prstGeom>
        </p:spPr>
        <p:txBody>
          <a:bodyPr anchorCtr="0" anchor="ctr" bIns="45700" lIns="91425" spcFirstLastPara="1" rIns="91425" wrap="square" tIns="45700">
            <a:spAutoFit/>
          </a:bodyPr>
          <a:lstStyle/>
          <a:p>
            <a:pPr indent="0" lvl="0" marL="0" rtl="0" algn="r">
              <a:spcBef>
                <a:spcPts val="0"/>
              </a:spcBef>
              <a:spcAft>
                <a:spcPts val="0"/>
              </a:spcAft>
              <a:buClr>
                <a:srgbClr val="999999"/>
              </a:buClr>
              <a:buSzPts val="1800"/>
              <a:buFont typeface="DM Sans"/>
              <a:buNone/>
            </a:pPr>
            <a:fld id="{00000000-1234-1234-1234-123412341234}" type="slidenum">
              <a:rPr lang="en"/>
              <a:t>‹#›</a:t>
            </a:fld>
            <a:endParaRPr/>
          </a:p>
        </p:txBody>
      </p:sp>
      <p:sp>
        <p:nvSpPr>
          <p:cNvPr id="1045" name="Google Shape;1045;p78"/>
          <p:cNvSpPr txBox="1"/>
          <p:nvPr>
            <p:ph type="title"/>
          </p:nvPr>
        </p:nvSpPr>
        <p:spPr>
          <a:xfrm>
            <a:off x="2564147" y="333625"/>
            <a:ext cx="6096000" cy="8313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r>
              <a:rPr lang="en"/>
              <a:t>Achievement 3: </a:t>
            </a:r>
            <a:endParaRPr/>
          </a:p>
        </p:txBody>
      </p:sp>
      <p:sp>
        <p:nvSpPr>
          <p:cNvPr id="1046" name="Google Shape;1046;p78"/>
          <p:cNvSpPr txBox="1"/>
          <p:nvPr>
            <p:ph idx="1" type="body"/>
          </p:nvPr>
        </p:nvSpPr>
        <p:spPr>
          <a:xfrm>
            <a:off x="2563814" y="1146175"/>
            <a:ext cx="21031200" cy="533400"/>
          </a:xfrm>
          <a:prstGeom prst="rect">
            <a:avLst/>
          </a:prstGeom>
        </p:spPr>
        <p:txBody>
          <a:bodyPr anchorCtr="0" anchor="t" bIns="45700" lIns="45700" spcFirstLastPara="1" rIns="45700" wrap="square" tIns="45700">
            <a:noAutofit/>
          </a:bodyPr>
          <a:lstStyle/>
          <a:p>
            <a:pPr indent="0" lvl="0" marL="0" rtl="0" algn="l">
              <a:spcBef>
                <a:spcPts val="1000"/>
              </a:spcBef>
              <a:spcAft>
                <a:spcPts val="0"/>
              </a:spcAft>
              <a:buNone/>
            </a:pPr>
            <a:r>
              <a:rPr lang="en" sz="3600">
                <a:solidFill>
                  <a:schemeClr val="accent5"/>
                </a:solidFill>
              </a:rPr>
              <a:t>EGI - KRDC interoperability scenarios; Advantage-risk analysis; Demonstrator</a:t>
            </a:r>
            <a:endParaRPr sz="3600">
              <a:solidFill>
                <a:schemeClr val="accent5"/>
              </a:solidFill>
            </a:endParaRPr>
          </a:p>
        </p:txBody>
      </p:sp>
      <p:pic>
        <p:nvPicPr>
          <p:cNvPr id="1047" name="Google Shape;1047;p78"/>
          <p:cNvPicPr preferRelativeResize="0"/>
          <p:nvPr/>
        </p:nvPicPr>
        <p:blipFill>
          <a:blip r:embed="rId3">
            <a:alphaModFix/>
          </a:blip>
          <a:stretch>
            <a:fillRect/>
          </a:stretch>
        </p:blipFill>
        <p:spPr>
          <a:xfrm>
            <a:off x="3124200" y="1831975"/>
            <a:ext cx="19507200" cy="5962650"/>
          </a:xfrm>
          <a:prstGeom prst="rect">
            <a:avLst/>
          </a:prstGeom>
          <a:noFill/>
          <a:ln>
            <a:noFill/>
          </a:ln>
        </p:spPr>
      </p:pic>
      <p:sp>
        <p:nvSpPr>
          <p:cNvPr id="1048" name="Google Shape;1048;p78"/>
          <p:cNvSpPr txBox="1"/>
          <p:nvPr/>
        </p:nvSpPr>
        <p:spPr>
          <a:xfrm>
            <a:off x="4962150" y="7651500"/>
            <a:ext cx="1380300" cy="66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100"/>
              <a:t>EGI</a:t>
            </a:r>
            <a:endParaRPr sz="3100"/>
          </a:p>
        </p:txBody>
      </p:sp>
      <p:sp>
        <p:nvSpPr>
          <p:cNvPr id="1049" name="Google Shape;1049;p78"/>
          <p:cNvSpPr txBox="1"/>
          <p:nvPr/>
        </p:nvSpPr>
        <p:spPr>
          <a:xfrm>
            <a:off x="19520675" y="7651500"/>
            <a:ext cx="1380300" cy="66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100"/>
              <a:t>KRDC</a:t>
            </a:r>
            <a:endParaRPr sz="3100"/>
          </a:p>
        </p:txBody>
      </p:sp>
      <p:sp>
        <p:nvSpPr>
          <p:cNvPr id="1050" name="Google Shape;1050;p78"/>
          <p:cNvSpPr/>
          <p:nvPr/>
        </p:nvSpPr>
        <p:spPr>
          <a:xfrm>
            <a:off x="1385050" y="3604250"/>
            <a:ext cx="977700" cy="831300"/>
          </a:xfrm>
          <a:prstGeom prst="can">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51" name="Google Shape;1051;p78"/>
          <p:cNvSpPr/>
          <p:nvPr/>
        </p:nvSpPr>
        <p:spPr>
          <a:xfrm>
            <a:off x="1766050" y="4747250"/>
            <a:ext cx="1587300" cy="831300"/>
          </a:xfrm>
          <a:prstGeom prst="can">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52" name="Google Shape;1052;p78"/>
          <p:cNvSpPr/>
          <p:nvPr/>
        </p:nvSpPr>
        <p:spPr>
          <a:xfrm>
            <a:off x="775450" y="5807150"/>
            <a:ext cx="1219200" cy="1066800"/>
          </a:xfrm>
          <a:prstGeom prst="can">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053" name="Google Shape;1053;p78"/>
          <p:cNvCxnSpPr>
            <a:stCxn id="1050" idx="4"/>
          </p:cNvCxnSpPr>
          <p:nvPr/>
        </p:nvCxnSpPr>
        <p:spPr>
          <a:xfrm flipH="1" rot="10800000">
            <a:off x="2362750" y="4006700"/>
            <a:ext cx="1495200" cy="13200"/>
          </a:xfrm>
          <a:prstGeom prst="straightConnector1">
            <a:avLst/>
          </a:prstGeom>
          <a:noFill/>
          <a:ln cap="flat" cmpd="sng" w="9525">
            <a:solidFill>
              <a:schemeClr val="dk2"/>
            </a:solidFill>
            <a:prstDash val="solid"/>
            <a:round/>
            <a:headEnd len="med" w="med" type="none"/>
            <a:tailEnd len="med" w="med" type="none"/>
          </a:ln>
        </p:spPr>
      </p:cxnSp>
      <p:cxnSp>
        <p:nvCxnSpPr>
          <p:cNvPr id="1054" name="Google Shape;1054;p78"/>
          <p:cNvCxnSpPr>
            <a:stCxn id="1052" idx="4"/>
          </p:cNvCxnSpPr>
          <p:nvPr/>
        </p:nvCxnSpPr>
        <p:spPr>
          <a:xfrm flipH="1" rot="10800000">
            <a:off x="1994650" y="6305750"/>
            <a:ext cx="1863300" cy="34800"/>
          </a:xfrm>
          <a:prstGeom prst="straightConnector1">
            <a:avLst/>
          </a:prstGeom>
          <a:noFill/>
          <a:ln cap="flat" cmpd="sng" w="9525">
            <a:solidFill>
              <a:schemeClr val="dk2"/>
            </a:solidFill>
            <a:prstDash val="solid"/>
            <a:round/>
            <a:headEnd len="med" w="med" type="none"/>
            <a:tailEnd len="med" w="med" type="none"/>
          </a:ln>
        </p:spPr>
      </p:cxnSp>
      <p:cxnSp>
        <p:nvCxnSpPr>
          <p:cNvPr id="1055" name="Google Shape;1055;p78"/>
          <p:cNvCxnSpPr>
            <a:stCxn id="1051" idx="4"/>
          </p:cNvCxnSpPr>
          <p:nvPr/>
        </p:nvCxnSpPr>
        <p:spPr>
          <a:xfrm flipH="1" rot="10800000">
            <a:off x="3353350" y="5156300"/>
            <a:ext cx="504600" cy="6600"/>
          </a:xfrm>
          <a:prstGeom prst="straightConnector1">
            <a:avLst/>
          </a:prstGeom>
          <a:noFill/>
          <a:ln cap="flat" cmpd="sng" w="9525">
            <a:solidFill>
              <a:schemeClr val="dk2"/>
            </a:solidFill>
            <a:prstDash val="solid"/>
            <a:round/>
            <a:headEnd len="med" w="med" type="none"/>
            <a:tailEnd len="med" w="med" type="none"/>
          </a:ln>
        </p:spPr>
      </p:cxnSp>
      <p:sp>
        <p:nvSpPr>
          <p:cNvPr id="1056" name="Google Shape;1056;p78"/>
          <p:cNvSpPr txBox="1"/>
          <p:nvPr/>
        </p:nvSpPr>
        <p:spPr>
          <a:xfrm>
            <a:off x="4162750" y="5427300"/>
            <a:ext cx="33069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t>(Entry to scientific datasets)</a:t>
            </a:r>
            <a:endParaRPr b="1" sz="1700"/>
          </a:p>
        </p:txBody>
      </p:sp>
      <p:pic>
        <p:nvPicPr>
          <p:cNvPr id="1057" name="Google Shape;1057;p78"/>
          <p:cNvPicPr preferRelativeResize="0"/>
          <p:nvPr/>
        </p:nvPicPr>
        <p:blipFill>
          <a:blip r:embed="rId4">
            <a:alphaModFix/>
          </a:blip>
          <a:stretch>
            <a:fillRect/>
          </a:stretch>
        </p:blipFill>
        <p:spPr>
          <a:xfrm>
            <a:off x="3124200" y="9520251"/>
            <a:ext cx="18157773" cy="3936548"/>
          </a:xfrm>
          <a:prstGeom prst="rect">
            <a:avLst/>
          </a:prstGeom>
          <a:noFill/>
          <a:ln>
            <a:noFill/>
          </a:ln>
        </p:spPr>
      </p:pic>
      <p:sp>
        <p:nvSpPr>
          <p:cNvPr id="1058" name="Google Shape;1058;p78"/>
          <p:cNvSpPr/>
          <p:nvPr/>
        </p:nvSpPr>
        <p:spPr>
          <a:xfrm>
            <a:off x="19769375" y="1462075"/>
            <a:ext cx="1863300" cy="1066800"/>
          </a:xfrm>
          <a:prstGeom prst="wedgeRectCallout">
            <a:avLst>
              <a:gd fmla="val -19675" name="adj1"/>
              <a:gd fmla="val 96897"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342900" lvl="0" marL="457200" rtl="0" algn="l">
              <a:spcBef>
                <a:spcPts val="0"/>
              </a:spcBef>
              <a:spcAft>
                <a:spcPts val="0"/>
              </a:spcAft>
              <a:buSzPts val="1800"/>
              <a:buAutoNum type="arabicPeriod"/>
            </a:pPr>
            <a:r>
              <a:rPr lang="en" sz="1800"/>
              <a:t>Discover</a:t>
            </a:r>
            <a:endParaRPr sz="1800"/>
          </a:p>
          <a:p>
            <a:pPr indent="-342900" lvl="0" marL="457200" rtl="0" algn="l">
              <a:spcBef>
                <a:spcPts val="0"/>
              </a:spcBef>
              <a:spcAft>
                <a:spcPts val="0"/>
              </a:spcAft>
              <a:buSzPts val="1800"/>
              <a:buAutoNum type="arabicPeriod"/>
            </a:pPr>
            <a:r>
              <a:rPr lang="en" sz="1800"/>
              <a:t>Download</a:t>
            </a:r>
            <a:endParaRPr sz="1800"/>
          </a:p>
          <a:p>
            <a:pPr indent="-342900" lvl="0" marL="457200" rtl="0" algn="l">
              <a:spcBef>
                <a:spcPts val="0"/>
              </a:spcBef>
              <a:spcAft>
                <a:spcPts val="0"/>
              </a:spcAft>
              <a:buSzPts val="1800"/>
              <a:buAutoNum type="arabicPeriod"/>
            </a:pPr>
            <a:r>
              <a:rPr lang="en" sz="1800"/>
              <a:t>Analyse</a:t>
            </a:r>
            <a:endParaRPr sz="1800"/>
          </a:p>
        </p:txBody>
      </p:sp>
      <p:sp>
        <p:nvSpPr>
          <p:cNvPr id="1059" name="Google Shape;1059;p78"/>
          <p:cNvSpPr/>
          <p:nvPr/>
        </p:nvSpPr>
        <p:spPr>
          <a:xfrm>
            <a:off x="8852150" y="8649975"/>
            <a:ext cx="1863300" cy="1066800"/>
          </a:xfrm>
          <a:prstGeom prst="wedgeRectCallout">
            <a:avLst>
              <a:gd fmla="val -19675" name="adj1"/>
              <a:gd fmla="val 96897"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2. </a:t>
            </a:r>
            <a:r>
              <a:rPr lang="en" sz="1800"/>
              <a:t>Download</a:t>
            </a:r>
            <a:endParaRPr sz="1800"/>
          </a:p>
          <a:p>
            <a:pPr indent="0" lvl="0" marL="457200" rtl="0" algn="ctr">
              <a:spcBef>
                <a:spcPts val="0"/>
              </a:spcBef>
              <a:spcAft>
                <a:spcPts val="0"/>
              </a:spcAft>
              <a:buNone/>
            </a:pPr>
            <a:r>
              <a:t/>
            </a:r>
            <a:endParaRPr sz="1800"/>
          </a:p>
        </p:txBody>
      </p:sp>
      <p:sp>
        <p:nvSpPr>
          <p:cNvPr id="1060" name="Google Shape;1060;p78"/>
          <p:cNvSpPr/>
          <p:nvPr/>
        </p:nvSpPr>
        <p:spPr>
          <a:xfrm>
            <a:off x="14033750" y="8649975"/>
            <a:ext cx="1863300" cy="1066800"/>
          </a:xfrm>
          <a:prstGeom prst="wedgeRectCallout">
            <a:avLst>
              <a:gd fmla="val -19675" name="adj1"/>
              <a:gd fmla="val 96897"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3. </a:t>
            </a:r>
            <a:r>
              <a:rPr lang="en" sz="1800"/>
              <a:t>Analyse</a:t>
            </a:r>
            <a:endParaRPr sz="1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5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4" name="Shape 1064"/>
        <p:cNvGrpSpPr/>
        <p:nvPr/>
      </p:nvGrpSpPr>
      <p:grpSpPr>
        <a:xfrm>
          <a:off x="0" y="0"/>
          <a:ext cx="0" cy="0"/>
          <a:chOff x="0" y="0"/>
          <a:chExt cx="0" cy="0"/>
        </a:xfrm>
      </p:grpSpPr>
      <p:sp>
        <p:nvSpPr>
          <p:cNvPr id="1065" name="Google Shape;1065;p79"/>
          <p:cNvSpPr txBox="1"/>
          <p:nvPr>
            <p:ph idx="1" type="body"/>
          </p:nvPr>
        </p:nvSpPr>
        <p:spPr>
          <a:xfrm>
            <a:off x="2563814" y="1755775"/>
            <a:ext cx="21031200" cy="533400"/>
          </a:xfrm>
          <a:prstGeom prst="rect">
            <a:avLst/>
          </a:prstGeom>
        </p:spPr>
        <p:txBody>
          <a:bodyPr anchorCtr="0" anchor="t" bIns="45700" lIns="45700" spcFirstLastPara="1" rIns="45700" wrap="square" tIns="45700">
            <a:noAutofit/>
          </a:bodyPr>
          <a:lstStyle/>
          <a:p>
            <a:pPr indent="0" lvl="0" marL="0" rtl="0" algn="l">
              <a:spcBef>
                <a:spcPts val="1000"/>
              </a:spcBef>
              <a:spcAft>
                <a:spcPts val="0"/>
              </a:spcAft>
              <a:buNone/>
            </a:pPr>
            <a:r>
              <a:rPr lang="en" sz="3600"/>
              <a:t>Financial and operational considerations for an EOSC-like system in Korea</a:t>
            </a:r>
            <a:endParaRPr sz="3600"/>
          </a:p>
          <a:p>
            <a:pPr indent="0" lvl="0" marL="0" rtl="0" algn="l">
              <a:spcBef>
                <a:spcPts val="1000"/>
              </a:spcBef>
              <a:spcAft>
                <a:spcPts val="0"/>
              </a:spcAft>
              <a:buNone/>
            </a:pPr>
            <a:r>
              <a:t/>
            </a:r>
            <a:endParaRPr sz="3600"/>
          </a:p>
          <a:p>
            <a:pPr indent="0" lvl="0" marL="0" rtl="0" algn="l">
              <a:spcBef>
                <a:spcPts val="1000"/>
              </a:spcBef>
              <a:spcAft>
                <a:spcPts val="0"/>
              </a:spcAft>
              <a:buNone/>
            </a:pPr>
            <a:r>
              <a:t/>
            </a:r>
            <a:endParaRPr sz="3600"/>
          </a:p>
        </p:txBody>
      </p:sp>
      <p:sp>
        <p:nvSpPr>
          <p:cNvPr id="1066" name="Google Shape;1066;p79"/>
          <p:cNvSpPr txBox="1"/>
          <p:nvPr>
            <p:ph idx="12" type="sldNum"/>
          </p:nvPr>
        </p:nvSpPr>
        <p:spPr>
          <a:xfrm>
            <a:off x="23212926" y="13031659"/>
            <a:ext cx="683400" cy="369300"/>
          </a:xfrm>
          <a:prstGeom prst="rect">
            <a:avLst/>
          </a:prstGeom>
        </p:spPr>
        <p:txBody>
          <a:bodyPr anchorCtr="0" anchor="ctr" bIns="45700" lIns="91425" spcFirstLastPara="1" rIns="91425" wrap="square" tIns="45700">
            <a:spAutoFit/>
          </a:bodyPr>
          <a:lstStyle/>
          <a:p>
            <a:pPr indent="0" lvl="0" marL="0" rtl="0" algn="r">
              <a:spcBef>
                <a:spcPts val="0"/>
              </a:spcBef>
              <a:spcAft>
                <a:spcPts val="0"/>
              </a:spcAft>
              <a:buClr>
                <a:srgbClr val="999999"/>
              </a:buClr>
              <a:buSzPts val="1800"/>
              <a:buFont typeface="DM Sans"/>
              <a:buNone/>
            </a:pPr>
            <a:fld id="{00000000-1234-1234-1234-123412341234}" type="slidenum">
              <a:rPr lang="en"/>
              <a:t>‹#›</a:t>
            </a:fld>
            <a:endParaRPr/>
          </a:p>
        </p:txBody>
      </p:sp>
      <p:sp>
        <p:nvSpPr>
          <p:cNvPr id="1067" name="Google Shape;1067;p79"/>
          <p:cNvSpPr txBox="1"/>
          <p:nvPr>
            <p:ph idx="2" type="body"/>
          </p:nvPr>
        </p:nvSpPr>
        <p:spPr>
          <a:xfrm>
            <a:off x="407400" y="5141200"/>
            <a:ext cx="23694000" cy="5505900"/>
          </a:xfrm>
          <a:prstGeom prst="rect">
            <a:avLst/>
          </a:prstGeom>
        </p:spPr>
        <p:txBody>
          <a:bodyPr anchorCtr="0" anchor="t" bIns="45700" lIns="91425" spcFirstLastPara="1" rIns="91425" wrap="square" tIns="45700">
            <a:noAutofit/>
          </a:bodyPr>
          <a:lstStyle/>
          <a:p>
            <a:pPr indent="-368300" lvl="0" marL="457200" rtl="0" algn="l">
              <a:spcBef>
                <a:spcPts val="0"/>
              </a:spcBef>
              <a:spcAft>
                <a:spcPts val="0"/>
              </a:spcAft>
              <a:buSzPts val="2200"/>
              <a:buAutoNum type="arabicPeriod"/>
            </a:pPr>
            <a:r>
              <a:rPr lang="en" sz="3400">
                <a:solidFill>
                  <a:schemeClr val="accent2"/>
                </a:solidFill>
              </a:rPr>
              <a:t>Joint funding</a:t>
            </a:r>
            <a:r>
              <a:rPr lang="en" sz="3400"/>
              <a:t> from the Korean science funding agency, and the institutes supplying components to KOSC (~Korean Open Science Cloud) is essential to ensure nation-wide engagement and strategic relevance.</a:t>
            </a:r>
            <a:endParaRPr sz="3400"/>
          </a:p>
          <a:p>
            <a:pPr indent="-368300" lvl="0" marL="457200" rtl="0" algn="l">
              <a:spcBef>
                <a:spcPts val="0"/>
              </a:spcBef>
              <a:spcAft>
                <a:spcPts val="0"/>
              </a:spcAft>
              <a:buSzPts val="2200"/>
              <a:buAutoNum type="arabicPeriod"/>
            </a:pPr>
            <a:r>
              <a:rPr lang="en" sz="3400"/>
              <a:t>Long-term, stable political and financial </a:t>
            </a:r>
            <a:r>
              <a:rPr lang="en" sz="3400">
                <a:solidFill>
                  <a:schemeClr val="accent2"/>
                </a:solidFill>
              </a:rPr>
              <a:t>commitment </a:t>
            </a:r>
            <a:r>
              <a:rPr lang="en" sz="3400"/>
              <a:t>is essential.</a:t>
            </a:r>
            <a:endParaRPr sz="3400"/>
          </a:p>
          <a:p>
            <a:pPr indent="-368300" lvl="0" marL="457200" rtl="0" algn="l">
              <a:spcBef>
                <a:spcPts val="0"/>
              </a:spcBef>
              <a:spcAft>
                <a:spcPts val="0"/>
              </a:spcAft>
              <a:buSzPts val="2200"/>
              <a:buAutoNum type="arabicPeriod"/>
            </a:pPr>
            <a:r>
              <a:rPr lang="en" sz="3400"/>
              <a:t>KOSC should be part of the rich </a:t>
            </a:r>
            <a:r>
              <a:rPr lang="en" sz="3400">
                <a:solidFill>
                  <a:schemeClr val="accent2"/>
                </a:solidFill>
              </a:rPr>
              <a:t>ecosystem of existing</a:t>
            </a:r>
            <a:r>
              <a:rPr lang="en" sz="3400"/>
              <a:t> Korean research infrastructure facilities, and should build on, complement and enhance, but not duplicate, it.</a:t>
            </a:r>
            <a:endParaRPr sz="3400"/>
          </a:p>
          <a:p>
            <a:pPr indent="-368300" lvl="0" marL="457200" rtl="0" algn="l">
              <a:spcBef>
                <a:spcPts val="0"/>
              </a:spcBef>
              <a:spcAft>
                <a:spcPts val="0"/>
              </a:spcAft>
              <a:buSzPts val="2200"/>
              <a:buAutoNum type="arabicPeriod"/>
            </a:pPr>
            <a:r>
              <a:rPr lang="en" sz="3400"/>
              <a:t>KOSC need to </a:t>
            </a:r>
            <a:r>
              <a:rPr lang="en" sz="3400">
                <a:solidFill>
                  <a:schemeClr val="accent2"/>
                </a:solidFill>
              </a:rPr>
              <a:t>provide straightforward access</a:t>
            </a:r>
            <a:r>
              <a:rPr lang="en" sz="3400"/>
              <a:t> to the Korean research community’s services and platforms for data utilisation and analytics, to support realisation of the full potential of research data.</a:t>
            </a:r>
            <a:endParaRPr sz="3400"/>
          </a:p>
          <a:p>
            <a:pPr indent="-368300" lvl="0" marL="457200" rtl="0" algn="l">
              <a:spcBef>
                <a:spcPts val="0"/>
              </a:spcBef>
              <a:spcAft>
                <a:spcPts val="0"/>
              </a:spcAft>
              <a:buSzPts val="2200"/>
              <a:buAutoNum type="arabicPeriod"/>
            </a:pPr>
            <a:r>
              <a:rPr lang="en" sz="3400"/>
              <a:t>Federating data and services through KOSC</a:t>
            </a:r>
            <a:r>
              <a:rPr lang="en" sz="3400">
                <a:solidFill>
                  <a:schemeClr val="accent2"/>
                </a:solidFill>
              </a:rPr>
              <a:t> involve additional costs for providers</a:t>
            </a:r>
            <a:r>
              <a:rPr lang="en" sz="3400"/>
              <a:t>, which should be paid for primarily by the institutes contributing those data and services.</a:t>
            </a:r>
            <a:endParaRPr sz="3400"/>
          </a:p>
          <a:p>
            <a:pPr indent="-368300" lvl="0" marL="457200" rtl="0" algn="l">
              <a:spcBef>
                <a:spcPts val="0"/>
              </a:spcBef>
              <a:spcAft>
                <a:spcPts val="0"/>
              </a:spcAft>
              <a:buSzPts val="2200"/>
              <a:buAutoNum type="arabicPeriod"/>
            </a:pPr>
            <a:r>
              <a:rPr lang="en" sz="3400"/>
              <a:t>Coordination of KOSC strategy and funding between participating institutes and with the Korean science funding agency is required and should be assured as part of the KOSC governance.</a:t>
            </a:r>
            <a:endParaRPr sz="3400"/>
          </a:p>
          <a:p>
            <a:pPr indent="-368300" lvl="0" marL="457200" rtl="0" algn="l">
              <a:spcBef>
                <a:spcPts val="0"/>
              </a:spcBef>
              <a:spcAft>
                <a:spcPts val="0"/>
              </a:spcAft>
              <a:buSzPts val="2200"/>
              <a:buAutoNum type="arabicPeriod"/>
            </a:pPr>
            <a:r>
              <a:rPr lang="en" sz="3400"/>
              <a:t>The sustainability of research services must be addressed for efficient use of investment.</a:t>
            </a:r>
            <a:endParaRPr sz="3400"/>
          </a:p>
          <a:p>
            <a:pPr indent="-368300" lvl="0" marL="457200" rtl="0" algn="l">
              <a:spcBef>
                <a:spcPts val="0"/>
              </a:spcBef>
              <a:spcAft>
                <a:spcPts val="0"/>
              </a:spcAft>
              <a:buSzPts val="2200"/>
              <a:buAutoNum type="arabicPeriod"/>
            </a:pPr>
            <a:r>
              <a:rPr lang="en" sz="3400"/>
              <a:t>Inclusiveness: Whatever legal and governance model is adopted, the division of costs within its funding model should not act as a barrier for institutes to participate.</a:t>
            </a:r>
            <a:endParaRPr sz="3400"/>
          </a:p>
        </p:txBody>
      </p:sp>
      <p:sp>
        <p:nvSpPr>
          <p:cNvPr id="1068" name="Google Shape;1068;p79"/>
          <p:cNvSpPr txBox="1"/>
          <p:nvPr>
            <p:ph type="title"/>
          </p:nvPr>
        </p:nvSpPr>
        <p:spPr>
          <a:xfrm>
            <a:off x="2564146" y="790816"/>
            <a:ext cx="21971100" cy="8313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r>
              <a:rPr lang="en"/>
              <a:t>Achievement 4:</a:t>
            </a:r>
            <a:endParaRPr/>
          </a:p>
        </p:txBody>
      </p:sp>
      <p:sp>
        <p:nvSpPr>
          <p:cNvPr id="1069" name="Google Shape;1069;p79"/>
          <p:cNvSpPr/>
          <p:nvPr/>
        </p:nvSpPr>
        <p:spPr>
          <a:xfrm>
            <a:off x="3097550" y="2426750"/>
            <a:ext cx="19107300" cy="2400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3000">
                <a:solidFill>
                  <a:schemeClr val="dk1"/>
                </a:solidFill>
                <a:latin typeface="DM Sans"/>
                <a:ea typeface="DM Sans"/>
                <a:cs typeface="DM Sans"/>
                <a:sym typeface="DM Sans"/>
              </a:rPr>
              <a:t>Caution!</a:t>
            </a:r>
            <a:r>
              <a:rPr b="1" lang="en" sz="3000">
                <a:solidFill>
                  <a:schemeClr val="dk1"/>
                </a:solidFill>
                <a:latin typeface="DM Sans"/>
                <a:ea typeface="DM Sans"/>
                <a:cs typeface="DM Sans"/>
                <a:sym typeface="DM Sans"/>
              </a:rPr>
              <a:t> </a:t>
            </a:r>
            <a:endParaRPr b="1" sz="3000">
              <a:solidFill>
                <a:schemeClr val="dk1"/>
              </a:solidFill>
              <a:latin typeface="DM Sans"/>
              <a:ea typeface="DM Sans"/>
              <a:cs typeface="DM Sans"/>
              <a:sym typeface="DM Sans"/>
            </a:endParaRPr>
          </a:p>
          <a:p>
            <a:pPr indent="-419100" lvl="0" marL="457200" rtl="0" algn="l">
              <a:lnSpc>
                <a:spcPct val="115000"/>
              </a:lnSpc>
              <a:spcBef>
                <a:spcPts val="0"/>
              </a:spcBef>
              <a:spcAft>
                <a:spcPts val="0"/>
              </a:spcAft>
              <a:buClr>
                <a:schemeClr val="dk1"/>
              </a:buClr>
              <a:buSzPts val="3000"/>
              <a:buFont typeface="DM Sans"/>
              <a:buChar char="●"/>
            </a:pPr>
            <a:r>
              <a:rPr b="1" lang="en" sz="3000">
                <a:solidFill>
                  <a:schemeClr val="dk1"/>
                </a:solidFill>
                <a:latin typeface="DM Sans"/>
                <a:ea typeface="DM Sans"/>
                <a:cs typeface="DM Sans"/>
                <a:sym typeface="DM Sans"/>
              </a:rPr>
              <a:t>EOSC operates in a very complex financial environment with funding sources from European and national funding agencies, academic institutions and commercial entities from 30+ countries</a:t>
            </a:r>
            <a:endParaRPr b="1" sz="3000">
              <a:solidFill>
                <a:schemeClr val="dk1"/>
              </a:solidFill>
              <a:latin typeface="DM Sans"/>
              <a:ea typeface="DM Sans"/>
              <a:cs typeface="DM Sans"/>
              <a:sym typeface="DM Sans"/>
            </a:endParaRPr>
          </a:p>
          <a:p>
            <a:pPr indent="-419100" lvl="0" marL="457200" rtl="0" algn="l">
              <a:lnSpc>
                <a:spcPct val="115000"/>
              </a:lnSpc>
              <a:spcBef>
                <a:spcPts val="0"/>
              </a:spcBef>
              <a:spcAft>
                <a:spcPts val="0"/>
              </a:spcAft>
              <a:buClr>
                <a:schemeClr val="dk1"/>
              </a:buClr>
              <a:buSzPts val="3000"/>
              <a:buFont typeface="DM Sans"/>
              <a:buChar char="●"/>
            </a:pPr>
            <a:r>
              <a:rPr b="1" lang="en" sz="3000">
                <a:solidFill>
                  <a:schemeClr val="dk1"/>
                </a:solidFill>
                <a:latin typeface="DM Sans"/>
                <a:ea typeface="DM Sans"/>
                <a:cs typeface="DM Sans"/>
                <a:sym typeface="DM Sans"/>
              </a:rPr>
              <a:t>EOSC is in transition regarding its technological, governance and financial structures</a:t>
            </a:r>
            <a:endParaRPr sz="100">
              <a:solidFill>
                <a:schemeClr val="dk1"/>
              </a:solidFill>
            </a:endParaRPr>
          </a:p>
        </p:txBody>
      </p:sp>
      <p:sp>
        <p:nvSpPr>
          <p:cNvPr id="1070" name="Google Shape;1070;p79"/>
          <p:cNvSpPr/>
          <p:nvPr/>
        </p:nvSpPr>
        <p:spPr>
          <a:xfrm>
            <a:off x="8416225" y="224050"/>
            <a:ext cx="12179400" cy="831300"/>
          </a:xfrm>
          <a:prstGeom prst="wedgeRectCallout">
            <a:avLst>
              <a:gd fmla="val -36385" name="adj1"/>
              <a:gd fmla="val 123048"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200"/>
              <a:t>Based on the </a:t>
            </a:r>
            <a:r>
              <a:rPr lang="en" sz="2200" u="sng">
                <a:solidFill>
                  <a:schemeClr val="hlink"/>
                </a:solidFill>
                <a:hlinkClick r:id="rId3"/>
              </a:rPr>
              <a:t>recommendations </a:t>
            </a:r>
            <a:r>
              <a:rPr lang="en" sz="2200"/>
              <a:t>of the EOSC Financial Sustainability Task Force (Apr’2024)</a:t>
            </a:r>
            <a:endParaRPr sz="22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4" name="Shape 1074"/>
        <p:cNvGrpSpPr/>
        <p:nvPr/>
      </p:nvGrpSpPr>
      <p:grpSpPr>
        <a:xfrm>
          <a:off x="0" y="0"/>
          <a:ext cx="0" cy="0"/>
          <a:chOff x="0" y="0"/>
          <a:chExt cx="0" cy="0"/>
        </a:xfrm>
      </p:grpSpPr>
      <p:sp>
        <p:nvSpPr>
          <p:cNvPr id="1075" name="Google Shape;1075;p80"/>
          <p:cNvSpPr txBox="1"/>
          <p:nvPr>
            <p:ph idx="1" type="body"/>
          </p:nvPr>
        </p:nvSpPr>
        <p:spPr>
          <a:xfrm>
            <a:off x="2563814" y="1755775"/>
            <a:ext cx="21031200" cy="533400"/>
          </a:xfrm>
          <a:prstGeom prst="rect">
            <a:avLst/>
          </a:prstGeom>
        </p:spPr>
        <p:txBody>
          <a:bodyPr anchorCtr="0" anchor="t" bIns="45700" lIns="45700" spcFirstLastPara="1" rIns="45700" wrap="square" tIns="45700">
            <a:noAutofit/>
          </a:bodyPr>
          <a:lstStyle/>
          <a:p>
            <a:pPr indent="0" lvl="0" marL="0" rtl="0" algn="l">
              <a:spcBef>
                <a:spcPts val="1000"/>
              </a:spcBef>
              <a:spcAft>
                <a:spcPts val="0"/>
              </a:spcAft>
              <a:buNone/>
            </a:pPr>
            <a:r>
              <a:rPr lang="en" sz="3600"/>
              <a:t>User-centric assessment of the KRDC system</a:t>
            </a:r>
            <a:endParaRPr sz="3600"/>
          </a:p>
        </p:txBody>
      </p:sp>
      <p:sp>
        <p:nvSpPr>
          <p:cNvPr id="1076" name="Google Shape;1076;p80"/>
          <p:cNvSpPr txBox="1"/>
          <p:nvPr>
            <p:ph idx="12" type="sldNum"/>
          </p:nvPr>
        </p:nvSpPr>
        <p:spPr>
          <a:xfrm>
            <a:off x="23212926" y="13031659"/>
            <a:ext cx="683400" cy="369300"/>
          </a:xfrm>
          <a:prstGeom prst="rect">
            <a:avLst/>
          </a:prstGeom>
        </p:spPr>
        <p:txBody>
          <a:bodyPr anchorCtr="0" anchor="ctr" bIns="45700" lIns="91425" spcFirstLastPara="1" rIns="91425" wrap="square" tIns="45700">
            <a:spAutoFit/>
          </a:bodyPr>
          <a:lstStyle/>
          <a:p>
            <a:pPr indent="0" lvl="0" marL="0" rtl="0" algn="r">
              <a:spcBef>
                <a:spcPts val="0"/>
              </a:spcBef>
              <a:spcAft>
                <a:spcPts val="0"/>
              </a:spcAft>
              <a:buClr>
                <a:srgbClr val="999999"/>
              </a:buClr>
              <a:buSzPts val="1800"/>
              <a:buFont typeface="DM Sans"/>
              <a:buNone/>
            </a:pPr>
            <a:fld id="{00000000-1234-1234-1234-123412341234}" type="slidenum">
              <a:rPr lang="en"/>
              <a:t>‹#›</a:t>
            </a:fld>
            <a:endParaRPr/>
          </a:p>
        </p:txBody>
      </p:sp>
      <p:sp>
        <p:nvSpPr>
          <p:cNvPr id="1077" name="Google Shape;1077;p80"/>
          <p:cNvSpPr txBox="1"/>
          <p:nvPr>
            <p:ph type="title"/>
          </p:nvPr>
        </p:nvSpPr>
        <p:spPr>
          <a:xfrm>
            <a:off x="2564146" y="790816"/>
            <a:ext cx="21971100" cy="8313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r>
              <a:rPr lang="en"/>
              <a:t>Achievement 5:</a:t>
            </a:r>
            <a:endParaRPr/>
          </a:p>
        </p:txBody>
      </p:sp>
      <p:sp>
        <p:nvSpPr>
          <p:cNvPr id="1078" name="Google Shape;1078;p80"/>
          <p:cNvSpPr/>
          <p:nvPr/>
        </p:nvSpPr>
        <p:spPr>
          <a:xfrm>
            <a:off x="2792750" y="4179350"/>
            <a:ext cx="19886700" cy="4744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457200" marR="407238" rtl="0" algn="ctr">
              <a:lnSpc>
                <a:spcPct val="115000"/>
              </a:lnSpc>
              <a:spcBef>
                <a:spcPts val="0"/>
              </a:spcBef>
              <a:spcAft>
                <a:spcPts val="0"/>
              </a:spcAft>
              <a:buNone/>
            </a:pPr>
            <a:r>
              <a:rPr b="1" i="1" lang="en" sz="3800">
                <a:solidFill>
                  <a:schemeClr val="dk1"/>
                </a:solidFill>
                <a:latin typeface="DM Sans"/>
                <a:ea typeface="DM Sans"/>
                <a:cs typeface="DM Sans"/>
                <a:sym typeface="DM Sans"/>
              </a:rPr>
              <a:t>“The KRDC system demonstrated to be a complex, but well thought-through system that supports the entire lifecycle of digital science, from data discovery, to data staging, data processing and result sharing.”</a:t>
            </a:r>
            <a:endParaRPr b="1" i="1" sz="3800">
              <a:solidFill>
                <a:schemeClr val="dk1"/>
              </a:solidFill>
              <a:latin typeface="DM Sans"/>
              <a:ea typeface="DM Sans"/>
              <a:cs typeface="DM Sans"/>
              <a:sym typeface="DM Sans"/>
            </a:endParaRPr>
          </a:p>
          <a:p>
            <a:pPr indent="0" lvl="0" marL="457200" marR="407238" rtl="0" algn="ctr">
              <a:lnSpc>
                <a:spcPct val="115000"/>
              </a:lnSpc>
              <a:spcBef>
                <a:spcPts val="0"/>
              </a:spcBef>
              <a:spcAft>
                <a:spcPts val="0"/>
              </a:spcAft>
              <a:buNone/>
            </a:pPr>
            <a:r>
              <a:t/>
            </a:r>
            <a:endParaRPr b="1" i="1" sz="3800">
              <a:solidFill>
                <a:schemeClr val="dk1"/>
              </a:solidFill>
              <a:latin typeface="DM Sans"/>
              <a:ea typeface="DM Sans"/>
              <a:cs typeface="DM Sans"/>
              <a:sym typeface="DM Sans"/>
            </a:endParaRPr>
          </a:p>
          <a:p>
            <a:pPr indent="0" lvl="0" marL="457200" marR="407238" rtl="0" algn="ctr">
              <a:lnSpc>
                <a:spcPct val="115000"/>
              </a:lnSpc>
              <a:spcBef>
                <a:spcPts val="0"/>
              </a:spcBef>
              <a:spcAft>
                <a:spcPts val="0"/>
              </a:spcAft>
              <a:buNone/>
            </a:pPr>
            <a:r>
              <a:rPr b="1" i="1" lang="en" sz="3800">
                <a:solidFill>
                  <a:schemeClr val="dk1"/>
                </a:solidFill>
                <a:latin typeface="DM Sans"/>
                <a:ea typeface="DM Sans"/>
                <a:cs typeface="DM Sans"/>
                <a:sym typeface="DM Sans"/>
              </a:rPr>
              <a:t>“We hope that our feedback helps KISTI further advance the KRDC system and will be considered in its future development roadmap.”</a:t>
            </a:r>
            <a:endParaRPr b="1" i="1" sz="3800">
              <a:solidFill>
                <a:schemeClr val="dk1"/>
              </a:solidFill>
              <a:latin typeface="DM Sans"/>
              <a:ea typeface="DM Sans"/>
              <a:cs typeface="DM Sans"/>
              <a:sym typeface="DM Sans"/>
            </a:endParaRPr>
          </a:p>
        </p:txBody>
      </p:sp>
      <p:sp>
        <p:nvSpPr>
          <p:cNvPr id="1079" name="Google Shape;1079;p80"/>
          <p:cNvSpPr txBox="1"/>
          <p:nvPr/>
        </p:nvSpPr>
        <p:spPr>
          <a:xfrm>
            <a:off x="10199300" y="9047450"/>
            <a:ext cx="12192000" cy="7080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b="1" lang="en" sz="3400">
                <a:solidFill>
                  <a:schemeClr val="dk1"/>
                </a:solidFill>
                <a:latin typeface="DM Sans"/>
                <a:ea typeface="DM Sans"/>
                <a:cs typeface="DM Sans"/>
                <a:sym typeface="DM Sans"/>
              </a:rPr>
              <a:t>Quote from the 40 page long evaluation report</a:t>
            </a:r>
            <a:endParaRPr b="1" sz="3400">
              <a:solidFill>
                <a:schemeClr val="dk1"/>
              </a:solidFill>
              <a:latin typeface="DM Sans"/>
              <a:ea typeface="DM Sans"/>
              <a:cs typeface="DM Sans"/>
              <a:sym typeface="DM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3" name="Shape 1083"/>
        <p:cNvGrpSpPr/>
        <p:nvPr/>
      </p:nvGrpSpPr>
      <p:grpSpPr>
        <a:xfrm>
          <a:off x="0" y="0"/>
          <a:ext cx="0" cy="0"/>
          <a:chOff x="0" y="0"/>
          <a:chExt cx="0" cy="0"/>
        </a:xfrm>
      </p:grpSpPr>
      <p:sp>
        <p:nvSpPr>
          <p:cNvPr id="1084" name="Google Shape;1084;p81"/>
          <p:cNvSpPr txBox="1"/>
          <p:nvPr>
            <p:ph idx="1" type="body"/>
          </p:nvPr>
        </p:nvSpPr>
        <p:spPr>
          <a:xfrm>
            <a:off x="2563814" y="1755775"/>
            <a:ext cx="21031200" cy="533400"/>
          </a:xfrm>
          <a:prstGeom prst="rect">
            <a:avLst/>
          </a:prstGeom>
        </p:spPr>
        <p:txBody>
          <a:bodyPr anchorCtr="0" anchor="t" bIns="45700" lIns="45700" spcFirstLastPara="1" rIns="45700" wrap="square" tIns="45700">
            <a:noAutofit/>
          </a:bodyPr>
          <a:lstStyle/>
          <a:p>
            <a:pPr indent="0" lvl="0" marL="0" rtl="0" algn="l">
              <a:spcBef>
                <a:spcPts val="1000"/>
              </a:spcBef>
              <a:spcAft>
                <a:spcPts val="0"/>
              </a:spcAft>
              <a:buNone/>
            </a:pPr>
            <a:r>
              <a:rPr lang="en" sz="3600"/>
              <a:t>Possibilities for future KISTI - EGI collaboration</a:t>
            </a:r>
            <a:endParaRPr sz="3600"/>
          </a:p>
        </p:txBody>
      </p:sp>
      <p:sp>
        <p:nvSpPr>
          <p:cNvPr id="1085" name="Google Shape;1085;p81"/>
          <p:cNvSpPr txBox="1"/>
          <p:nvPr>
            <p:ph idx="12" type="sldNum"/>
          </p:nvPr>
        </p:nvSpPr>
        <p:spPr>
          <a:xfrm>
            <a:off x="23212926" y="13031659"/>
            <a:ext cx="683400" cy="369300"/>
          </a:xfrm>
          <a:prstGeom prst="rect">
            <a:avLst/>
          </a:prstGeom>
        </p:spPr>
        <p:txBody>
          <a:bodyPr anchorCtr="0" anchor="ctr" bIns="45700" lIns="91425" spcFirstLastPara="1" rIns="91425" wrap="square" tIns="45700">
            <a:spAutoFit/>
          </a:bodyPr>
          <a:lstStyle/>
          <a:p>
            <a:pPr indent="0" lvl="0" marL="0" rtl="0" algn="r">
              <a:spcBef>
                <a:spcPts val="0"/>
              </a:spcBef>
              <a:spcAft>
                <a:spcPts val="0"/>
              </a:spcAft>
              <a:buClr>
                <a:srgbClr val="999999"/>
              </a:buClr>
              <a:buSzPts val="1800"/>
              <a:buFont typeface="DM Sans"/>
              <a:buNone/>
            </a:pPr>
            <a:fld id="{00000000-1234-1234-1234-123412341234}" type="slidenum">
              <a:rPr lang="en"/>
              <a:t>‹#›</a:t>
            </a:fld>
            <a:endParaRPr/>
          </a:p>
        </p:txBody>
      </p:sp>
      <p:sp>
        <p:nvSpPr>
          <p:cNvPr id="1086" name="Google Shape;1086;p81"/>
          <p:cNvSpPr txBox="1"/>
          <p:nvPr>
            <p:ph idx="2" type="body"/>
          </p:nvPr>
        </p:nvSpPr>
        <p:spPr>
          <a:xfrm>
            <a:off x="1016000" y="2446424"/>
            <a:ext cx="22578900" cy="7265400"/>
          </a:xfrm>
          <a:prstGeom prst="rect">
            <a:avLst/>
          </a:prstGeom>
        </p:spPr>
        <p:txBody>
          <a:bodyPr anchorCtr="0" anchor="t" bIns="45700" lIns="91425" spcFirstLastPara="1" rIns="91425" wrap="square" tIns="45700">
            <a:noAutofit/>
          </a:bodyPr>
          <a:lstStyle/>
          <a:p>
            <a:pPr indent="-406400" lvl="0" marL="457200" rtl="0" algn="l">
              <a:spcBef>
                <a:spcPts val="0"/>
              </a:spcBef>
              <a:spcAft>
                <a:spcPts val="0"/>
              </a:spcAft>
              <a:buSzPts val="2800"/>
              <a:buAutoNum type="arabicPeriod"/>
            </a:pPr>
            <a:r>
              <a:rPr lang="en" sz="4000"/>
              <a:t>Sharing of additional assets, particularly computational resources, workflows, processing applications between KRDC and EGI. (e.g. in JupyterLab).</a:t>
            </a:r>
            <a:endParaRPr sz="4000"/>
          </a:p>
          <a:p>
            <a:pPr indent="-406400" lvl="0" marL="457200" rtl="0" algn="l">
              <a:spcBef>
                <a:spcPts val="0"/>
              </a:spcBef>
              <a:spcAft>
                <a:spcPts val="0"/>
              </a:spcAft>
              <a:buSzPts val="2800"/>
              <a:buAutoNum type="arabicPeriod"/>
            </a:pPr>
            <a:r>
              <a:rPr lang="en" sz="4000"/>
              <a:t>Demonstration of diverse access management policies required in international research collaborations to achieve complex sharing of resources and digital assets and among their members. (e.g. “moving data to compute” vs. “moving compute to data” considering the size and sensitivity of data)</a:t>
            </a:r>
            <a:endParaRPr sz="4000"/>
          </a:p>
          <a:p>
            <a:pPr indent="-406400" lvl="0" marL="457200" rtl="0" algn="l">
              <a:spcBef>
                <a:spcPts val="0"/>
              </a:spcBef>
              <a:spcAft>
                <a:spcPts val="0"/>
              </a:spcAft>
              <a:buSzPts val="2800"/>
              <a:buAutoNum type="arabicPeriod"/>
            </a:pPr>
            <a:r>
              <a:rPr lang="en" sz="4000"/>
              <a:t>Support for AI applications and AI-powered services within an integrated EGI – KRDC ecosystem.</a:t>
            </a:r>
            <a:endParaRPr sz="4000"/>
          </a:p>
          <a:p>
            <a:pPr indent="-406400" lvl="0" marL="457200" rtl="0" algn="l">
              <a:spcBef>
                <a:spcPts val="0"/>
              </a:spcBef>
              <a:spcAft>
                <a:spcPts val="0"/>
              </a:spcAft>
              <a:buSzPts val="2800"/>
              <a:buAutoNum type="arabicPeriod"/>
            </a:pPr>
            <a:r>
              <a:rPr lang="en" sz="4000"/>
              <a:t>Re-evaluate KRDC – EOSC interconnection options after the transitioning of EOSC to Node architecture is over. (spring 2025 the earliest)</a:t>
            </a:r>
            <a:endParaRPr sz="4000"/>
          </a:p>
          <a:p>
            <a:pPr indent="0" lvl="0" marL="0" rtl="0" algn="l">
              <a:spcBef>
                <a:spcPts val="0"/>
              </a:spcBef>
              <a:spcAft>
                <a:spcPts val="0"/>
              </a:spcAft>
              <a:buNone/>
            </a:pPr>
            <a:r>
              <a:t/>
            </a:r>
            <a:endParaRPr sz="4000"/>
          </a:p>
        </p:txBody>
      </p:sp>
      <p:sp>
        <p:nvSpPr>
          <p:cNvPr id="1087" name="Google Shape;1087;p81"/>
          <p:cNvSpPr txBox="1"/>
          <p:nvPr>
            <p:ph type="title"/>
          </p:nvPr>
        </p:nvSpPr>
        <p:spPr>
          <a:xfrm>
            <a:off x="2564146" y="790816"/>
            <a:ext cx="21971100" cy="8313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r>
              <a:rPr lang="en"/>
              <a:t>Achievement 6.</a:t>
            </a:r>
            <a:endParaRPr/>
          </a:p>
        </p:txBody>
      </p:sp>
      <p:sp>
        <p:nvSpPr>
          <p:cNvPr id="1088" name="Google Shape;1088;p81"/>
          <p:cNvSpPr/>
          <p:nvPr/>
        </p:nvSpPr>
        <p:spPr>
          <a:xfrm>
            <a:off x="3229675" y="9888600"/>
            <a:ext cx="18407400" cy="2760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3200"/>
              <a:t>Related </a:t>
            </a:r>
            <a:r>
              <a:rPr b="1" lang="en" sz="3200"/>
              <a:t>recommendations:</a:t>
            </a:r>
            <a:endParaRPr b="1" sz="3200"/>
          </a:p>
          <a:p>
            <a:pPr indent="-431800" lvl="0" marL="914400" rtl="0" algn="l">
              <a:spcBef>
                <a:spcPts val="0"/>
              </a:spcBef>
              <a:spcAft>
                <a:spcPts val="0"/>
              </a:spcAft>
              <a:buSzPts val="3200"/>
              <a:buAutoNum type="arabicPeriod"/>
            </a:pPr>
            <a:r>
              <a:rPr b="1" lang="en" sz="3200">
                <a:solidFill>
                  <a:schemeClr val="accent2"/>
                </a:solidFill>
              </a:rPr>
              <a:t>Identify scientific communities</a:t>
            </a:r>
            <a:r>
              <a:rPr b="1" lang="en" sz="3200"/>
              <a:t> that require coordinated resource sharing between Europe and Korea, and involve them in future piloting and validation activities. </a:t>
            </a:r>
            <a:endParaRPr b="1" sz="3200"/>
          </a:p>
          <a:p>
            <a:pPr indent="-431800" lvl="0" marL="914400" rtl="0" algn="l">
              <a:spcBef>
                <a:spcPts val="0"/>
              </a:spcBef>
              <a:spcAft>
                <a:spcPts val="0"/>
              </a:spcAft>
              <a:buSzPts val="3200"/>
              <a:buAutoNum type="arabicPeriod"/>
            </a:pPr>
            <a:r>
              <a:rPr b="1" lang="en" sz="3200">
                <a:solidFill>
                  <a:schemeClr val="accent2"/>
                </a:solidFill>
              </a:rPr>
              <a:t>C</a:t>
            </a:r>
            <a:r>
              <a:rPr b="1" lang="en" sz="3200">
                <a:solidFill>
                  <a:schemeClr val="accent2"/>
                </a:solidFill>
              </a:rPr>
              <a:t>onsider EGI membership</a:t>
            </a:r>
            <a:r>
              <a:rPr b="1" lang="en" sz="3200"/>
              <a:t> (institutional/national) and gain all EGI benefits, incl. EC project development</a:t>
            </a:r>
            <a:endParaRPr b="1" sz="32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2" name="Shape 1092"/>
        <p:cNvGrpSpPr/>
        <p:nvPr/>
      </p:nvGrpSpPr>
      <p:grpSpPr>
        <a:xfrm>
          <a:off x="0" y="0"/>
          <a:ext cx="0" cy="0"/>
          <a:chOff x="0" y="0"/>
          <a:chExt cx="0" cy="0"/>
        </a:xfrm>
      </p:grpSpPr>
      <p:sp>
        <p:nvSpPr>
          <p:cNvPr id="1093" name="Google Shape;1093;p82"/>
          <p:cNvSpPr txBox="1"/>
          <p:nvPr>
            <p:ph idx="1" type="body"/>
          </p:nvPr>
        </p:nvSpPr>
        <p:spPr>
          <a:xfrm>
            <a:off x="1209182" y="6704945"/>
            <a:ext cx="11318400" cy="11820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r>
              <a:rPr lang="en"/>
              <a:t>Thank you!</a:t>
            </a:r>
            <a:endParaRPr/>
          </a:p>
        </p:txBody>
      </p:sp>
      <p:sp>
        <p:nvSpPr>
          <p:cNvPr id="1094" name="Google Shape;1094;p82"/>
          <p:cNvSpPr txBox="1"/>
          <p:nvPr>
            <p:ph idx="12" type="sldNum"/>
          </p:nvPr>
        </p:nvSpPr>
        <p:spPr>
          <a:xfrm>
            <a:off x="23212926" y="13031659"/>
            <a:ext cx="683400" cy="369300"/>
          </a:xfrm>
          <a:prstGeom prst="rect">
            <a:avLst/>
          </a:prstGeom>
        </p:spPr>
        <p:txBody>
          <a:bodyPr anchorCtr="0" anchor="ctr" bIns="45700" lIns="91425" spcFirstLastPara="1" rIns="91425" wrap="square" tIns="45700">
            <a:spAutoFit/>
          </a:bodyPr>
          <a:lstStyle/>
          <a:p>
            <a:pPr indent="0" lvl="0" marL="0" rtl="0" algn="r">
              <a:spcBef>
                <a:spcPts val="0"/>
              </a:spcBef>
              <a:spcAft>
                <a:spcPts val="0"/>
              </a:spcAft>
              <a:buClr>
                <a:srgbClr val="999999"/>
              </a:buClr>
              <a:buSzPts val="1800"/>
              <a:buFont typeface="DM Sans"/>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50"/>
          <p:cNvSpPr txBox="1"/>
          <p:nvPr>
            <p:ph idx="12" type="sldNum"/>
          </p:nvPr>
        </p:nvSpPr>
        <p:spPr>
          <a:xfrm>
            <a:off x="23212926" y="13031659"/>
            <a:ext cx="683400" cy="369300"/>
          </a:xfrm>
          <a:prstGeom prst="rect">
            <a:avLst/>
          </a:prstGeom>
        </p:spPr>
        <p:txBody>
          <a:bodyPr anchorCtr="0" anchor="ctr" bIns="45700" lIns="91425" spcFirstLastPara="1" rIns="91425" wrap="square" tIns="45700">
            <a:spAutoFit/>
          </a:bodyPr>
          <a:lstStyle/>
          <a:p>
            <a:pPr indent="0" lvl="0" marL="0" rtl="0" algn="r">
              <a:spcBef>
                <a:spcPts val="0"/>
              </a:spcBef>
              <a:spcAft>
                <a:spcPts val="0"/>
              </a:spcAft>
              <a:buNone/>
            </a:pPr>
            <a:fld id="{00000000-1234-1234-1234-123412341234}" type="slidenum">
              <a:rPr lang="en"/>
              <a:t>‹#›</a:t>
            </a:fld>
            <a:endParaRPr/>
          </a:p>
        </p:txBody>
      </p:sp>
      <p:sp>
        <p:nvSpPr>
          <p:cNvPr id="589" name="Google Shape;589;p50"/>
          <p:cNvSpPr txBox="1"/>
          <p:nvPr/>
        </p:nvSpPr>
        <p:spPr>
          <a:xfrm>
            <a:off x="2025367" y="6681242"/>
            <a:ext cx="15240000" cy="738900"/>
          </a:xfrm>
          <a:prstGeom prst="rect">
            <a:avLst/>
          </a:prstGeom>
          <a:noFill/>
          <a:ln>
            <a:noFill/>
          </a:ln>
        </p:spPr>
        <p:txBody>
          <a:bodyPr anchorCtr="0" anchor="b" bIns="0" lIns="0" spcFirstLastPara="1" rIns="0" wrap="square" tIns="0">
            <a:spAutoFit/>
          </a:bodyPr>
          <a:lstStyle/>
          <a:p>
            <a:pPr indent="0" lvl="0" marL="0" rtl="0" algn="l">
              <a:spcBef>
                <a:spcPts val="0"/>
              </a:spcBef>
              <a:spcAft>
                <a:spcPts val="0"/>
              </a:spcAft>
              <a:buNone/>
            </a:pPr>
            <a:r>
              <a:rPr lang="en" sz="4800">
                <a:solidFill>
                  <a:schemeClr val="accent2"/>
                </a:solidFill>
                <a:latin typeface="DM Sans"/>
                <a:ea typeface="DM Sans"/>
                <a:cs typeface="DM Sans"/>
                <a:sym typeface="DM Sans"/>
              </a:rPr>
              <a:t>Mission of the EGI Federation</a:t>
            </a:r>
            <a:endParaRPr sz="4800">
              <a:solidFill>
                <a:schemeClr val="accent2"/>
              </a:solidFill>
              <a:latin typeface="DM Sans"/>
              <a:ea typeface="DM Sans"/>
              <a:cs typeface="DM Sans"/>
              <a:sym typeface="DM Sans"/>
            </a:endParaRPr>
          </a:p>
        </p:txBody>
      </p:sp>
      <p:sp>
        <p:nvSpPr>
          <p:cNvPr id="590" name="Google Shape;590;p50"/>
          <p:cNvSpPr txBox="1"/>
          <p:nvPr/>
        </p:nvSpPr>
        <p:spPr>
          <a:xfrm>
            <a:off x="2025366" y="7631939"/>
            <a:ext cx="15240000" cy="1616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rgbClr val="000000"/>
              </a:buClr>
              <a:buSzPts val="1600"/>
              <a:buFont typeface="Arial"/>
              <a:buNone/>
            </a:pPr>
            <a:r>
              <a:rPr lang="en" sz="3500">
                <a:solidFill>
                  <a:schemeClr val="lt1"/>
                </a:solidFill>
                <a:latin typeface="DM Sans"/>
                <a:ea typeface="DM Sans"/>
                <a:cs typeface="DM Sans"/>
                <a:sym typeface="DM Sans"/>
              </a:rPr>
              <a:t>Deliver open solutions </a:t>
            </a:r>
            <a:br>
              <a:rPr lang="en" sz="3500">
                <a:solidFill>
                  <a:schemeClr val="lt1"/>
                </a:solidFill>
                <a:latin typeface="DM Sans"/>
                <a:ea typeface="DM Sans"/>
                <a:cs typeface="DM Sans"/>
                <a:sym typeface="DM Sans"/>
              </a:rPr>
            </a:br>
            <a:r>
              <a:rPr lang="en" sz="3500">
                <a:solidFill>
                  <a:schemeClr val="lt1"/>
                </a:solidFill>
                <a:latin typeface="DM Sans"/>
                <a:ea typeface="DM Sans"/>
                <a:cs typeface="DM Sans"/>
                <a:sym typeface="DM Sans"/>
              </a:rPr>
              <a:t>for advanced computing and data analytics </a:t>
            </a:r>
            <a:br>
              <a:rPr lang="en" sz="3500">
                <a:solidFill>
                  <a:schemeClr val="lt1"/>
                </a:solidFill>
                <a:latin typeface="DM Sans"/>
                <a:ea typeface="DM Sans"/>
                <a:cs typeface="DM Sans"/>
                <a:sym typeface="DM Sans"/>
              </a:rPr>
            </a:br>
            <a:r>
              <a:rPr lang="en" sz="3500">
                <a:solidFill>
                  <a:schemeClr val="lt1"/>
                </a:solidFill>
                <a:latin typeface="DM Sans"/>
                <a:ea typeface="DM Sans"/>
                <a:cs typeface="DM Sans"/>
                <a:sym typeface="DM Sans"/>
              </a:rPr>
              <a:t>in research and innovation</a:t>
            </a:r>
            <a:endParaRPr sz="3500">
              <a:solidFill>
                <a:schemeClr val="lt1"/>
              </a:solidFill>
              <a:latin typeface="DM Sans"/>
              <a:ea typeface="DM Sans"/>
              <a:cs typeface="DM Sans"/>
              <a:sym typeface="DM Sans"/>
            </a:endParaRPr>
          </a:p>
        </p:txBody>
      </p:sp>
      <p:sp>
        <p:nvSpPr>
          <p:cNvPr id="591" name="Google Shape;591;p50"/>
          <p:cNvSpPr txBox="1"/>
          <p:nvPr/>
        </p:nvSpPr>
        <p:spPr>
          <a:xfrm>
            <a:off x="2025368" y="10056648"/>
            <a:ext cx="15240000" cy="738900"/>
          </a:xfrm>
          <a:prstGeom prst="rect">
            <a:avLst/>
          </a:prstGeom>
          <a:noFill/>
          <a:ln>
            <a:noFill/>
          </a:ln>
        </p:spPr>
        <p:txBody>
          <a:bodyPr anchorCtr="0" anchor="b" bIns="0" lIns="0" spcFirstLastPara="1" rIns="0" wrap="square" tIns="0">
            <a:spAutoFit/>
          </a:bodyPr>
          <a:lstStyle/>
          <a:p>
            <a:pPr indent="0" lvl="0" marL="0" rtl="0" algn="l">
              <a:spcBef>
                <a:spcPts val="0"/>
              </a:spcBef>
              <a:spcAft>
                <a:spcPts val="0"/>
              </a:spcAft>
              <a:buNone/>
            </a:pPr>
            <a:r>
              <a:rPr lang="en" sz="4800">
                <a:solidFill>
                  <a:schemeClr val="accent2"/>
                </a:solidFill>
                <a:latin typeface="DM Sans"/>
                <a:ea typeface="DM Sans"/>
                <a:cs typeface="DM Sans"/>
                <a:sym typeface="DM Sans"/>
              </a:rPr>
              <a:t>Mission of the EGI Foundation</a:t>
            </a:r>
            <a:endParaRPr sz="4800">
              <a:solidFill>
                <a:schemeClr val="accent2"/>
              </a:solidFill>
              <a:latin typeface="DM Sans"/>
              <a:ea typeface="DM Sans"/>
              <a:cs typeface="DM Sans"/>
              <a:sym typeface="DM Sans"/>
            </a:endParaRPr>
          </a:p>
        </p:txBody>
      </p:sp>
      <p:sp>
        <p:nvSpPr>
          <p:cNvPr id="592" name="Google Shape;592;p50"/>
          <p:cNvSpPr txBox="1"/>
          <p:nvPr/>
        </p:nvSpPr>
        <p:spPr>
          <a:xfrm>
            <a:off x="2025373" y="11007350"/>
            <a:ext cx="12112800" cy="1693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rgbClr val="000000"/>
              </a:buClr>
              <a:buSzPts val="1600"/>
              <a:buFont typeface="Arial"/>
              <a:buNone/>
            </a:pPr>
            <a:r>
              <a:rPr lang="en" sz="3500">
                <a:solidFill>
                  <a:schemeClr val="lt1"/>
                </a:solidFill>
                <a:latin typeface="DM Sans"/>
                <a:ea typeface="DM Sans"/>
                <a:cs typeface="DM Sans"/>
                <a:sym typeface="DM Sans"/>
              </a:rPr>
              <a:t>Enable the EGI Federation </a:t>
            </a:r>
            <a:br>
              <a:rPr lang="en" sz="3500">
                <a:solidFill>
                  <a:schemeClr val="lt1"/>
                </a:solidFill>
                <a:latin typeface="DM Sans"/>
                <a:ea typeface="DM Sans"/>
                <a:cs typeface="DM Sans"/>
                <a:sym typeface="DM Sans"/>
              </a:rPr>
            </a:br>
            <a:r>
              <a:rPr lang="en" sz="3500">
                <a:solidFill>
                  <a:schemeClr val="lt1"/>
                </a:solidFill>
                <a:latin typeface="DM Sans"/>
                <a:ea typeface="DM Sans"/>
                <a:cs typeface="DM Sans"/>
                <a:sym typeface="DM Sans"/>
              </a:rPr>
              <a:t>to serve international research and innovation together</a:t>
            </a:r>
            <a:endParaRPr sz="3500">
              <a:solidFill>
                <a:schemeClr val="lt1"/>
              </a:solidFill>
              <a:latin typeface="DM Sans"/>
              <a:ea typeface="DM Sans"/>
              <a:cs typeface="DM Sans"/>
              <a:sym typeface="DM Sans"/>
            </a:endParaRPr>
          </a:p>
          <a:p>
            <a:pPr indent="0" lvl="0" marL="0" rtl="0" algn="l">
              <a:spcBef>
                <a:spcPts val="0"/>
              </a:spcBef>
              <a:spcAft>
                <a:spcPts val="0"/>
              </a:spcAft>
              <a:buNone/>
            </a:pPr>
            <a:r>
              <a:t/>
            </a:r>
            <a:endParaRPr sz="4000">
              <a:solidFill>
                <a:schemeClr val="accent5"/>
              </a:solidFill>
              <a:latin typeface="DM Sans"/>
              <a:ea typeface="DM Sans"/>
              <a:cs typeface="DM Sans"/>
              <a:sym typeface="DM Sans"/>
            </a:endParaRPr>
          </a:p>
        </p:txBody>
      </p:sp>
      <p:sp>
        <p:nvSpPr>
          <p:cNvPr id="593" name="Google Shape;593;p50"/>
          <p:cNvSpPr txBox="1"/>
          <p:nvPr/>
        </p:nvSpPr>
        <p:spPr>
          <a:xfrm>
            <a:off x="2025368" y="3484424"/>
            <a:ext cx="15240000" cy="738900"/>
          </a:xfrm>
          <a:prstGeom prst="rect">
            <a:avLst/>
          </a:prstGeom>
          <a:noFill/>
          <a:ln>
            <a:noFill/>
          </a:ln>
        </p:spPr>
        <p:txBody>
          <a:bodyPr anchorCtr="0" anchor="b" bIns="0" lIns="0" spcFirstLastPara="1" rIns="0" wrap="square" tIns="0">
            <a:spAutoFit/>
          </a:bodyPr>
          <a:lstStyle/>
          <a:p>
            <a:pPr indent="0" lvl="0" marL="0" rtl="0" algn="l">
              <a:spcBef>
                <a:spcPts val="0"/>
              </a:spcBef>
              <a:spcAft>
                <a:spcPts val="0"/>
              </a:spcAft>
              <a:buNone/>
            </a:pPr>
            <a:r>
              <a:rPr lang="en" sz="4800">
                <a:solidFill>
                  <a:schemeClr val="accent2"/>
                </a:solidFill>
                <a:latin typeface="DM Sans"/>
                <a:ea typeface="DM Sans"/>
                <a:cs typeface="DM Sans"/>
                <a:sym typeface="DM Sans"/>
              </a:rPr>
              <a:t>Vision</a:t>
            </a:r>
            <a:endParaRPr sz="4800">
              <a:solidFill>
                <a:schemeClr val="accent2"/>
              </a:solidFill>
              <a:latin typeface="DM Sans"/>
              <a:ea typeface="DM Sans"/>
              <a:cs typeface="DM Sans"/>
              <a:sym typeface="DM Sans"/>
            </a:endParaRPr>
          </a:p>
        </p:txBody>
      </p:sp>
      <p:sp>
        <p:nvSpPr>
          <p:cNvPr id="594" name="Google Shape;594;p50"/>
          <p:cNvSpPr txBox="1"/>
          <p:nvPr/>
        </p:nvSpPr>
        <p:spPr>
          <a:xfrm>
            <a:off x="2025373" y="4320825"/>
            <a:ext cx="12443100" cy="1616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3500">
                <a:solidFill>
                  <a:schemeClr val="lt1"/>
                </a:solidFill>
                <a:latin typeface="DM Sans"/>
                <a:ea typeface="DM Sans"/>
                <a:cs typeface="DM Sans"/>
                <a:sym typeface="DM Sans"/>
              </a:rPr>
              <a:t>All researchers have seamless access to services, resources and expertise to collaborate and conduct world-class research and innovation</a:t>
            </a:r>
            <a:endParaRPr sz="3500">
              <a:solidFill>
                <a:schemeClr val="lt1"/>
              </a:solidFill>
              <a:latin typeface="DM Sans"/>
              <a:ea typeface="DM Sans"/>
              <a:cs typeface="DM Sans"/>
              <a:sym typeface="DM Sans"/>
            </a:endParaRPr>
          </a:p>
        </p:txBody>
      </p:sp>
      <p:sp>
        <p:nvSpPr>
          <p:cNvPr id="595" name="Google Shape;595;p50"/>
          <p:cNvSpPr/>
          <p:nvPr/>
        </p:nvSpPr>
        <p:spPr>
          <a:xfrm>
            <a:off x="12746000" y="6164875"/>
            <a:ext cx="7579800" cy="3278100"/>
          </a:xfrm>
          <a:prstGeom prst="wedgeRoundRectCallout">
            <a:avLst>
              <a:gd fmla="val -74542" name="adj1"/>
              <a:gd fmla="val -22589"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4000">
                <a:solidFill>
                  <a:srgbClr val="0067B2"/>
                </a:solidFill>
                <a:latin typeface="DM Sans"/>
                <a:ea typeface="DM Sans"/>
                <a:cs typeface="DM Sans"/>
                <a:sym typeface="DM Sans"/>
              </a:rPr>
              <a:t>Why a federation?</a:t>
            </a:r>
            <a:endParaRPr b="1" sz="4000">
              <a:solidFill>
                <a:srgbClr val="0067B2"/>
              </a:solidFill>
              <a:latin typeface="DM Sans"/>
              <a:ea typeface="DM Sans"/>
              <a:cs typeface="DM Sans"/>
              <a:sym typeface="DM Sans"/>
            </a:endParaRPr>
          </a:p>
          <a:p>
            <a:pPr indent="-400050" lvl="0" marL="457200" rtl="0" algn="l">
              <a:lnSpc>
                <a:spcPct val="115000"/>
              </a:lnSpc>
              <a:spcBef>
                <a:spcPts val="0"/>
              </a:spcBef>
              <a:spcAft>
                <a:spcPts val="0"/>
              </a:spcAft>
              <a:buClr>
                <a:srgbClr val="7F7F7F"/>
              </a:buClr>
              <a:buSzPts val="2700"/>
              <a:buFont typeface="DM Sans"/>
              <a:buChar char="●"/>
            </a:pPr>
            <a:r>
              <a:rPr lang="en" sz="2700">
                <a:solidFill>
                  <a:srgbClr val="7F7F7F"/>
                </a:solidFill>
                <a:latin typeface="DM Sans"/>
                <a:ea typeface="DM Sans"/>
                <a:cs typeface="DM Sans"/>
                <a:sym typeface="DM Sans"/>
              </a:rPr>
              <a:t>Support science at international scale</a:t>
            </a:r>
            <a:endParaRPr sz="2700">
              <a:solidFill>
                <a:srgbClr val="7F7F7F"/>
              </a:solidFill>
              <a:latin typeface="DM Sans"/>
              <a:ea typeface="DM Sans"/>
              <a:cs typeface="DM Sans"/>
              <a:sym typeface="DM Sans"/>
            </a:endParaRPr>
          </a:p>
          <a:p>
            <a:pPr indent="-400050" lvl="0" marL="457200" rtl="0" algn="l">
              <a:lnSpc>
                <a:spcPct val="115000"/>
              </a:lnSpc>
              <a:spcBef>
                <a:spcPts val="0"/>
              </a:spcBef>
              <a:spcAft>
                <a:spcPts val="0"/>
              </a:spcAft>
              <a:buClr>
                <a:srgbClr val="7F7F7F"/>
              </a:buClr>
              <a:buSzPts val="2700"/>
              <a:buFont typeface="DM Sans"/>
              <a:buChar char="●"/>
            </a:pPr>
            <a:r>
              <a:rPr lang="en" sz="2700">
                <a:solidFill>
                  <a:srgbClr val="7F7F7F"/>
                </a:solidFill>
                <a:latin typeface="DM Sans"/>
                <a:ea typeface="DM Sans"/>
                <a:cs typeface="DM Sans"/>
                <a:sym typeface="DM Sans"/>
              </a:rPr>
              <a:t>Build an hyperscale facility for research</a:t>
            </a:r>
            <a:endParaRPr sz="2700">
              <a:solidFill>
                <a:srgbClr val="7F7F7F"/>
              </a:solidFill>
              <a:latin typeface="DM Sans"/>
              <a:ea typeface="DM Sans"/>
              <a:cs typeface="DM Sans"/>
              <a:sym typeface="DM Sans"/>
            </a:endParaRPr>
          </a:p>
          <a:p>
            <a:pPr indent="-400050" lvl="0" marL="457200" rtl="0" algn="l">
              <a:lnSpc>
                <a:spcPct val="115000"/>
              </a:lnSpc>
              <a:spcBef>
                <a:spcPts val="0"/>
              </a:spcBef>
              <a:spcAft>
                <a:spcPts val="0"/>
              </a:spcAft>
              <a:buClr>
                <a:srgbClr val="7F7F7F"/>
              </a:buClr>
              <a:buSzPts val="2700"/>
              <a:buFont typeface="DM Sans"/>
              <a:buChar char="●"/>
            </a:pPr>
            <a:r>
              <a:rPr lang="en" sz="2700">
                <a:solidFill>
                  <a:srgbClr val="7F7F7F"/>
                </a:solidFill>
                <a:latin typeface="DM Sans"/>
                <a:ea typeface="DM Sans"/>
                <a:cs typeface="DM Sans"/>
                <a:sym typeface="DM Sans"/>
              </a:rPr>
              <a:t>Invest nationally, access globally</a:t>
            </a:r>
            <a:endParaRPr sz="2700">
              <a:solidFill>
                <a:srgbClr val="7F7F7F"/>
              </a:solidFill>
              <a:latin typeface="DM Sans"/>
              <a:ea typeface="DM Sans"/>
              <a:cs typeface="DM Sans"/>
              <a:sym typeface="DM Sans"/>
            </a:endParaRPr>
          </a:p>
          <a:p>
            <a:pPr indent="-400050" lvl="0" marL="457200" rtl="0" algn="l">
              <a:lnSpc>
                <a:spcPct val="115000"/>
              </a:lnSpc>
              <a:spcBef>
                <a:spcPts val="0"/>
              </a:spcBef>
              <a:spcAft>
                <a:spcPts val="0"/>
              </a:spcAft>
              <a:buClr>
                <a:srgbClr val="7F7F7F"/>
              </a:buClr>
              <a:buSzPts val="2700"/>
              <a:buFont typeface="DM Sans"/>
              <a:buChar char="●"/>
            </a:pPr>
            <a:r>
              <a:rPr lang="en" sz="2700">
                <a:solidFill>
                  <a:srgbClr val="7F7F7F"/>
                </a:solidFill>
                <a:latin typeface="DM Sans"/>
                <a:ea typeface="DM Sans"/>
                <a:cs typeface="DM Sans"/>
                <a:sym typeface="DM Sans"/>
              </a:rPr>
              <a:t>Bring computing to the data</a:t>
            </a:r>
            <a:endParaRPr sz="2700">
              <a:solidFill>
                <a:srgbClr val="7F7F7F"/>
              </a:solidFill>
              <a:latin typeface="DM Sans"/>
              <a:ea typeface="DM Sans"/>
              <a:cs typeface="DM Sans"/>
              <a:sym typeface="DM Sans"/>
            </a:endParaRPr>
          </a:p>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pic>
        <p:nvPicPr>
          <p:cNvPr id="600" name="Google Shape;600;p51"/>
          <p:cNvPicPr preferRelativeResize="0"/>
          <p:nvPr/>
        </p:nvPicPr>
        <p:blipFill>
          <a:blip r:embed="rId3">
            <a:alphaModFix/>
          </a:blip>
          <a:stretch>
            <a:fillRect/>
          </a:stretch>
        </p:blipFill>
        <p:spPr>
          <a:xfrm>
            <a:off x="8258275" y="2454350"/>
            <a:ext cx="11838875" cy="11838875"/>
          </a:xfrm>
          <a:prstGeom prst="rect">
            <a:avLst/>
          </a:prstGeom>
          <a:noFill/>
          <a:ln>
            <a:noFill/>
          </a:ln>
        </p:spPr>
      </p:pic>
      <p:pic>
        <p:nvPicPr>
          <p:cNvPr id="601" name="Google Shape;601;p51"/>
          <p:cNvPicPr preferRelativeResize="0"/>
          <p:nvPr/>
        </p:nvPicPr>
        <p:blipFill rotWithShape="1">
          <a:blip r:embed="rId4">
            <a:alphaModFix/>
          </a:blip>
          <a:srcRect b="0" l="19" r="19" t="0"/>
          <a:stretch/>
        </p:blipFill>
        <p:spPr>
          <a:xfrm>
            <a:off x="369300" y="5258150"/>
            <a:ext cx="7773428" cy="6797699"/>
          </a:xfrm>
          <a:prstGeom prst="rect">
            <a:avLst/>
          </a:prstGeom>
          <a:noFill/>
          <a:ln>
            <a:noFill/>
          </a:ln>
        </p:spPr>
      </p:pic>
      <p:sp>
        <p:nvSpPr>
          <p:cNvPr id="602" name="Google Shape;602;p51"/>
          <p:cNvSpPr txBox="1"/>
          <p:nvPr>
            <p:ph idx="12" type="sldNum"/>
          </p:nvPr>
        </p:nvSpPr>
        <p:spPr>
          <a:xfrm>
            <a:off x="23212926" y="13031659"/>
            <a:ext cx="683400" cy="369300"/>
          </a:xfrm>
          <a:prstGeom prst="rect">
            <a:avLst/>
          </a:prstGeom>
        </p:spPr>
        <p:txBody>
          <a:bodyPr anchorCtr="0" anchor="ctr" bIns="45700" lIns="91425" spcFirstLastPara="1" rIns="91425" wrap="square" tIns="45700">
            <a:spAutoFit/>
          </a:bodyPr>
          <a:lstStyle/>
          <a:p>
            <a:pPr indent="0" lvl="0" marL="0" rtl="0" algn="r">
              <a:spcBef>
                <a:spcPts val="0"/>
              </a:spcBef>
              <a:spcAft>
                <a:spcPts val="0"/>
              </a:spcAft>
              <a:buClr>
                <a:srgbClr val="999999"/>
              </a:buClr>
              <a:buSzPts val="1800"/>
              <a:buFont typeface="DM Sans"/>
              <a:buNone/>
            </a:pPr>
            <a:fld id="{00000000-1234-1234-1234-123412341234}" type="slidenum">
              <a:rPr lang="en"/>
              <a:t>‹#›</a:t>
            </a:fld>
            <a:endParaRPr/>
          </a:p>
        </p:txBody>
      </p:sp>
      <p:sp>
        <p:nvSpPr>
          <p:cNvPr id="603" name="Google Shape;603;p51"/>
          <p:cNvSpPr txBox="1"/>
          <p:nvPr/>
        </p:nvSpPr>
        <p:spPr>
          <a:xfrm>
            <a:off x="3022625" y="2509075"/>
            <a:ext cx="4586700" cy="1921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3500">
                <a:solidFill>
                  <a:srgbClr val="0067B2"/>
                </a:solidFill>
                <a:latin typeface="DM Sans"/>
                <a:ea typeface="DM Sans"/>
                <a:cs typeface="DM Sans"/>
                <a:sym typeface="DM Sans"/>
              </a:rPr>
              <a:t>EGI Federation</a:t>
            </a:r>
            <a:endParaRPr b="1" sz="3500">
              <a:solidFill>
                <a:srgbClr val="0067B2"/>
              </a:solidFill>
              <a:latin typeface="DM Sans"/>
              <a:ea typeface="DM Sans"/>
              <a:cs typeface="DM Sans"/>
              <a:sym typeface="DM Sans"/>
            </a:endParaRPr>
          </a:p>
          <a:p>
            <a:pPr indent="0" lvl="0" marL="0" rtl="0" algn="l">
              <a:lnSpc>
                <a:spcPct val="115000"/>
              </a:lnSpc>
              <a:spcBef>
                <a:spcPts val="0"/>
              </a:spcBef>
              <a:spcAft>
                <a:spcPts val="0"/>
              </a:spcAft>
              <a:buNone/>
            </a:pPr>
            <a:r>
              <a:rPr lang="en" sz="2200">
                <a:solidFill>
                  <a:srgbClr val="7F7F7F"/>
                </a:solidFill>
                <a:latin typeface="DM Sans"/>
                <a:ea typeface="DM Sans"/>
                <a:cs typeface="DM Sans"/>
                <a:sym typeface="DM Sans"/>
              </a:rPr>
              <a:t>A European flagship digital infrastructure for data-intensive scientific computing</a:t>
            </a:r>
            <a:endParaRPr sz="2200">
              <a:solidFill>
                <a:srgbClr val="7F7F7F"/>
              </a:solidFill>
              <a:latin typeface="DM Sans"/>
              <a:ea typeface="DM Sans"/>
              <a:cs typeface="DM Sans"/>
              <a:sym typeface="DM Sans"/>
            </a:endParaRPr>
          </a:p>
        </p:txBody>
      </p:sp>
      <p:sp>
        <p:nvSpPr>
          <p:cNvPr id="604" name="Google Shape;604;p51"/>
          <p:cNvSpPr txBox="1"/>
          <p:nvPr/>
        </p:nvSpPr>
        <p:spPr>
          <a:xfrm>
            <a:off x="369300" y="2509075"/>
            <a:ext cx="2620800" cy="646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3000">
                <a:solidFill>
                  <a:srgbClr val="EF8200"/>
                </a:solidFill>
                <a:latin typeface="DM Sans"/>
                <a:ea typeface="DM Sans"/>
                <a:cs typeface="DM Sans"/>
                <a:sym typeface="DM Sans"/>
              </a:rPr>
              <a:t>www.egi.eu</a:t>
            </a:r>
            <a:endParaRPr b="1" sz="3000">
              <a:solidFill>
                <a:srgbClr val="EF8200"/>
              </a:solidFill>
              <a:latin typeface="DM Sans"/>
              <a:ea typeface="DM Sans"/>
              <a:cs typeface="DM Sans"/>
              <a:sym typeface="DM Sans"/>
            </a:endParaRPr>
          </a:p>
        </p:txBody>
      </p:sp>
      <p:sp>
        <p:nvSpPr>
          <p:cNvPr id="605" name="Google Shape;605;p51"/>
          <p:cNvSpPr txBox="1"/>
          <p:nvPr/>
        </p:nvSpPr>
        <p:spPr>
          <a:xfrm>
            <a:off x="17516427" y="2509075"/>
            <a:ext cx="6718200" cy="322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4000">
                <a:solidFill>
                  <a:srgbClr val="0067B2"/>
                </a:solidFill>
                <a:latin typeface="DM Sans"/>
                <a:ea typeface="DM Sans"/>
                <a:cs typeface="DM Sans"/>
                <a:sym typeface="DM Sans"/>
              </a:rPr>
              <a:t>Why a federation?</a:t>
            </a:r>
            <a:endParaRPr b="1" sz="4000">
              <a:solidFill>
                <a:srgbClr val="0067B2"/>
              </a:solidFill>
              <a:latin typeface="DM Sans"/>
              <a:ea typeface="DM Sans"/>
              <a:cs typeface="DM Sans"/>
              <a:sym typeface="DM Sans"/>
            </a:endParaRPr>
          </a:p>
          <a:p>
            <a:pPr indent="-400050" lvl="0" marL="457200" rtl="0" algn="l">
              <a:lnSpc>
                <a:spcPct val="115000"/>
              </a:lnSpc>
              <a:spcBef>
                <a:spcPts val="0"/>
              </a:spcBef>
              <a:spcAft>
                <a:spcPts val="0"/>
              </a:spcAft>
              <a:buClr>
                <a:srgbClr val="7F7F7F"/>
              </a:buClr>
              <a:buSzPts val="2700"/>
              <a:buFont typeface="DM Sans"/>
              <a:buChar char="●"/>
            </a:pPr>
            <a:r>
              <a:rPr lang="en" sz="2700">
                <a:solidFill>
                  <a:srgbClr val="7F7F7F"/>
                </a:solidFill>
                <a:latin typeface="DM Sans"/>
                <a:ea typeface="DM Sans"/>
                <a:cs typeface="DM Sans"/>
                <a:sym typeface="DM Sans"/>
              </a:rPr>
              <a:t>Support science at international scale</a:t>
            </a:r>
            <a:endParaRPr sz="2700">
              <a:solidFill>
                <a:srgbClr val="7F7F7F"/>
              </a:solidFill>
              <a:latin typeface="DM Sans"/>
              <a:ea typeface="DM Sans"/>
              <a:cs typeface="DM Sans"/>
              <a:sym typeface="DM Sans"/>
            </a:endParaRPr>
          </a:p>
          <a:p>
            <a:pPr indent="-400050" lvl="0" marL="457200" rtl="0" algn="l">
              <a:lnSpc>
                <a:spcPct val="115000"/>
              </a:lnSpc>
              <a:spcBef>
                <a:spcPts val="0"/>
              </a:spcBef>
              <a:spcAft>
                <a:spcPts val="0"/>
              </a:spcAft>
              <a:buClr>
                <a:srgbClr val="7F7F7F"/>
              </a:buClr>
              <a:buSzPts val="2700"/>
              <a:buFont typeface="DM Sans"/>
              <a:buChar char="●"/>
            </a:pPr>
            <a:r>
              <a:rPr lang="en" sz="2700">
                <a:solidFill>
                  <a:srgbClr val="7F7F7F"/>
                </a:solidFill>
                <a:latin typeface="DM Sans"/>
                <a:ea typeface="DM Sans"/>
                <a:cs typeface="DM Sans"/>
                <a:sym typeface="DM Sans"/>
              </a:rPr>
              <a:t>Build an hyperscale facility for research</a:t>
            </a:r>
            <a:endParaRPr sz="2700">
              <a:solidFill>
                <a:srgbClr val="7F7F7F"/>
              </a:solidFill>
              <a:latin typeface="DM Sans"/>
              <a:ea typeface="DM Sans"/>
              <a:cs typeface="DM Sans"/>
              <a:sym typeface="DM Sans"/>
            </a:endParaRPr>
          </a:p>
          <a:p>
            <a:pPr indent="-400050" lvl="0" marL="457200" rtl="0" algn="l">
              <a:lnSpc>
                <a:spcPct val="115000"/>
              </a:lnSpc>
              <a:spcBef>
                <a:spcPts val="0"/>
              </a:spcBef>
              <a:spcAft>
                <a:spcPts val="0"/>
              </a:spcAft>
              <a:buClr>
                <a:srgbClr val="7F7F7F"/>
              </a:buClr>
              <a:buSzPts val="2700"/>
              <a:buFont typeface="DM Sans"/>
              <a:buChar char="●"/>
            </a:pPr>
            <a:r>
              <a:rPr lang="en" sz="2700">
                <a:solidFill>
                  <a:srgbClr val="7F7F7F"/>
                </a:solidFill>
                <a:latin typeface="DM Sans"/>
                <a:ea typeface="DM Sans"/>
                <a:cs typeface="DM Sans"/>
                <a:sym typeface="DM Sans"/>
              </a:rPr>
              <a:t>Invest nationally, access globally</a:t>
            </a:r>
            <a:endParaRPr sz="2700">
              <a:solidFill>
                <a:srgbClr val="7F7F7F"/>
              </a:solidFill>
              <a:latin typeface="DM Sans"/>
              <a:ea typeface="DM Sans"/>
              <a:cs typeface="DM Sans"/>
              <a:sym typeface="DM Sans"/>
            </a:endParaRPr>
          </a:p>
          <a:p>
            <a:pPr indent="-400050" lvl="0" marL="457200" rtl="0" algn="l">
              <a:lnSpc>
                <a:spcPct val="115000"/>
              </a:lnSpc>
              <a:spcBef>
                <a:spcPts val="0"/>
              </a:spcBef>
              <a:spcAft>
                <a:spcPts val="0"/>
              </a:spcAft>
              <a:buClr>
                <a:srgbClr val="7F7F7F"/>
              </a:buClr>
              <a:buSzPts val="2700"/>
              <a:buFont typeface="DM Sans"/>
              <a:buChar char="●"/>
            </a:pPr>
            <a:r>
              <a:rPr lang="en" sz="2700">
                <a:solidFill>
                  <a:srgbClr val="7F7F7F"/>
                </a:solidFill>
                <a:latin typeface="DM Sans"/>
                <a:ea typeface="DM Sans"/>
                <a:cs typeface="DM Sans"/>
                <a:sym typeface="DM Sans"/>
              </a:rPr>
              <a:t>Bring computing to the data</a:t>
            </a:r>
            <a:endParaRPr sz="2700">
              <a:solidFill>
                <a:srgbClr val="7F7F7F"/>
              </a:solidFill>
              <a:latin typeface="DM Sans"/>
              <a:ea typeface="DM Sans"/>
              <a:cs typeface="DM Sans"/>
              <a:sym typeface="DM Sans"/>
            </a:endParaRPr>
          </a:p>
        </p:txBody>
      </p:sp>
      <p:sp>
        <p:nvSpPr>
          <p:cNvPr id="606" name="Google Shape;606;p51"/>
          <p:cNvSpPr txBox="1"/>
          <p:nvPr/>
        </p:nvSpPr>
        <p:spPr>
          <a:xfrm>
            <a:off x="8936675" y="2509075"/>
            <a:ext cx="7467000" cy="723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3500">
                <a:solidFill>
                  <a:srgbClr val="0067B2"/>
                </a:solidFill>
                <a:latin typeface="DM Sans"/>
                <a:ea typeface="DM Sans"/>
                <a:cs typeface="DM Sans"/>
                <a:sym typeface="DM Sans"/>
              </a:rPr>
              <a:t>Year 2023 in EGI numbers</a:t>
            </a:r>
            <a:r>
              <a:rPr b="1" baseline="30000" lang="en" sz="3500">
                <a:solidFill>
                  <a:srgbClr val="0067B2"/>
                </a:solidFill>
                <a:latin typeface="DM Sans"/>
                <a:ea typeface="DM Sans"/>
                <a:cs typeface="DM Sans"/>
                <a:sym typeface="DM Sans"/>
              </a:rPr>
              <a:t> </a:t>
            </a:r>
            <a:endParaRPr b="1" baseline="30000" sz="3500">
              <a:solidFill>
                <a:srgbClr val="0067B2"/>
              </a:solidFill>
              <a:latin typeface="DM Sans"/>
              <a:ea typeface="DM Sans"/>
              <a:cs typeface="DM Sans"/>
              <a:sym typeface="DM Sans"/>
            </a:endParaRPr>
          </a:p>
        </p:txBody>
      </p:sp>
      <p:sp>
        <p:nvSpPr>
          <p:cNvPr id="607" name="Google Shape;607;p51"/>
          <p:cNvSpPr txBox="1"/>
          <p:nvPr>
            <p:ph idx="4294967295" type="title"/>
          </p:nvPr>
        </p:nvSpPr>
        <p:spPr>
          <a:xfrm>
            <a:off x="2564146" y="790816"/>
            <a:ext cx="21971100" cy="8313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r>
              <a:rPr lang="en"/>
              <a:t>EGI in a Nutshell</a:t>
            </a:r>
            <a:endParaRPr/>
          </a:p>
        </p:txBody>
      </p:sp>
      <p:pic>
        <p:nvPicPr>
          <p:cNvPr id="608" name="Google Shape;608;p51"/>
          <p:cNvPicPr preferRelativeResize="0"/>
          <p:nvPr/>
        </p:nvPicPr>
        <p:blipFill>
          <a:blip r:embed="rId5">
            <a:alphaModFix/>
          </a:blip>
          <a:stretch>
            <a:fillRect/>
          </a:stretch>
        </p:blipFill>
        <p:spPr>
          <a:xfrm>
            <a:off x="569488" y="3232375"/>
            <a:ext cx="1935724" cy="646500"/>
          </a:xfrm>
          <a:prstGeom prst="rect">
            <a:avLst/>
          </a:prstGeom>
          <a:noFill/>
          <a:ln>
            <a:noFill/>
          </a:ln>
        </p:spPr>
      </p:pic>
      <p:sp>
        <p:nvSpPr>
          <p:cNvPr id="609" name="Google Shape;609;p51"/>
          <p:cNvSpPr/>
          <p:nvPr/>
        </p:nvSpPr>
        <p:spPr>
          <a:xfrm>
            <a:off x="8345125" y="790825"/>
            <a:ext cx="2212500" cy="1351200"/>
          </a:xfrm>
          <a:prstGeom prst="wedgeRoundRectCallout">
            <a:avLst>
              <a:gd fmla="val -133267" name="adj1"/>
              <a:gd fmla="val 98631"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t>Coordinated by the </a:t>
            </a:r>
            <a:r>
              <a:rPr b="1" lang="en" sz="1600"/>
              <a:t>EGI Foundation</a:t>
            </a:r>
            <a:r>
              <a:rPr lang="en" sz="1600"/>
              <a:t>, a membership organisation</a:t>
            </a:r>
            <a:endParaRPr sz="16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52"/>
          <p:cNvSpPr txBox="1"/>
          <p:nvPr>
            <p:ph idx="1" type="body"/>
          </p:nvPr>
        </p:nvSpPr>
        <p:spPr>
          <a:xfrm>
            <a:off x="1363387" y="7642791"/>
            <a:ext cx="6096000" cy="7389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4800"/>
              <a:buNone/>
            </a:pPr>
            <a:r>
              <a:rPr lang="en"/>
              <a:t>Services for Research</a:t>
            </a:r>
            <a:endParaRPr/>
          </a:p>
        </p:txBody>
      </p:sp>
      <p:pic>
        <p:nvPicPr>
          <p:cNvPr id="615" name="Google Shape;615;p52"/>
          <p:cNvPicPr preferRelativeResize="0"/>
          <p:nvPr>
            <p:ph idx="7" type="pic"/>
          </p:nvPr>
        </p:nvPicPr>
        <p:blipFill rotWithShape="1">
          <a:blip r:embed="rId3">
            <a:alphaModFix/>
          </a:blip>
          <a:srcRect b="0" l="0" r="0" t="0"/>
          <a:stretch/>
        </p:blipFill>
        <p:spPr>
          <a:xfrm>
            <a:off x="1363387" y="3200400"/>
            <a:ext cx="6354900" cy="4051800"/>
          </a:xfrm>
          <a:prstGeom prst="roundRect">
            <a:avLst>
              <a:gd fmla="val 16667" name="adj"/>
            </a:avLst>
          </a:prstGeom>
          <a:noFill/>
          <a:ln>
            <a:noFill/>
          </a:ln>
        </p:spPr>
      </p:pic>
      <p:sp>
        <p:nvSpPr>
          <p:cNvPr id="616" name="Google Shape;616;p52"/>
          <p:cNvSpPr txBox="1"/>
          <p:nvPr>
            <p:ph idx="2" type="body"/>
          </p:nvPr>
        </p:nvSpPr>
        <p:spPr>
          <a:xfrm>
            <a:off x="1363387" y="8684560"/>
            <a:ext cx="6096000" cy="36942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4000"/>
              <a:buNone/>
            </a:pPr>
            <a:r>
              <a:rPr lang="en">
                <a:solidFill>
                  <a:schemeClr val="accent5"/>
                </a:solidFill>
              </a:rPr>
              <a:t>Our large-scale computing and data analytics services are helping scientists to accelerate their research.</a:t>
            </a:r>
            <a:endParaRPr>
              <a:solidFill>
                <a:schemeClr val="accent5"/>
              </a:solidFill>
            </a:endParaRPr>
          </a:p>
          <a:p>
            <a:pPr indent="0" lvl="0" marL="0" rtl="0" algn="l">
              <a:lnSpc>
                <a:spcPct val="100000"/>
              </a:lnSpc>
              <a:spcBef>
                <a:spcPts val="0"/>
              </a:spcBef>
              <a:spcAft>
                <a:spcPts val="0"/>
              </a:spcAft>
              <a:buSzPts val="4000"/>
              <a:buNone/>
            </a:pPr>
            <a:r>
              <a:t/>
            </a:r>
            <a:endParaRPr/>
          </a:p>
        </p:txBody>
      </p:sp>
      <p:sp>
        <p:nvSpPr>
          <p:cNvPr id="617" name="Google Shape;617;p52"/>
          <p:cNvSpPr txBox="1"/>
          <p:nvPr>
            <p:ph idx="3" type="body"/>
          </p:nvPr>
        </p:nvSpPr>
        <p:spPr>
          <a:xfrm>
            <a:off x="9046952" y="195516"/>
            <a:ext cx="6096000" cy="9336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SzPts val="4800"/>
              <a:buNone/>
            </a:pPr>
            <a:r>
              <a:t/>
            </a:r>
            <a:endParaRPr sz="1100">
              <a:solidFill>
                <a:srgbClr val="000000"/>
              </a:solidFill>
              <a:latin typeface="Arial"/>
              <a:ea typeface="Arial"/>
              <a:cs typeface="Arial"/>
              <a:sym typeface="Arial"/>
            </a:endParaRPr>
          </a:p>
          <a:p>
            <a:pPr indent="0" lvl="0" marL="0" rtl="0" algn="l">
              <a:lnSpc>
                <a:spcPct val="100000"/>
              </a:lnSpc>
              <a:spcBef>
                <a:spcPts val="0"/>
              </a:spcBef>
              <a:spcAft>
                <a:spcPts val="0"/>
              </a:spcAft>
              <a:buSzPts val="4800"/>
              <a:buNone/>
            </a:pPr>
            <a:r>
              <a:t/>
            </a:r>
            <a:endParaRPr/>
          </a:p>
        </p:txBody>
      </p:sp>
      <p:sp>
        <p:nvSpPr>
          <p:cNvPr id="618" name="Google Shape;618;p52"/>
          <p:cNvSpPr txBox="1"/>
          <p:nvPr>
            <p:ph idx="12" type="sldNum"/>
          </p:nvPr>
        </p:nvSpPr>
        <p:spPr>
          <a:xfrm>
            <a:off x="23212926" y="13031659"/>
            <a:ext cx="683400" cy="369300"/>
          </a:xfrm>
          <a:prstGeom prst="rect">
            <a:avLst/>
          </a:prstGeom>
          <a:noFill/>
          <a:ln>
            <a:noFill/>
          </a:ln>
        </p:spPr>
        <p:txBody>
          <a:bodyPr anchorCtr="0" anchor="ctr" bIns="45700" lIns="91425" spcFirstLastPara="1" rIns="91425" wrap="square" tIns="45700">
            <a:spAutoFit/>
          </a:bodyPr>
          <a:lstStyle/>
          <a:p>
            <a:pPr indent="0" lvl="0" marL="0" rtl="0" algn="r">
              <a:spcBef>
                <a:spcPts val="0"/>
              </a:spcBef>
              <a:spcAft>
                <a:spcPts val="0"/>
              </a:spcAft>
              <a:buClr>
                <a:srgbClr val="999999"/>
              </a:buClr>
              <a:buSzPts val="1800"/>
              <a:buFont typeface="DM Sans"/>
              <a:buNone/>
            </a:pPr>
            <a:fld id="{00000000-1234-1234-1234-123412341234}" type="slidenum">
              <a:rPr lang="en"/>
              <a:t>‹#›</a:t>
            </a:fld>
            <a:endParaRPr/>
          </a:p>
        </p:txBody>
      </p:sp>
      <p:sp>
        <p:nvSpPr>
          <p:cNvPr id="619" name="Google Shape;619;p52"/>
          <p:cNvSpPr txBox="1"/>
          <p:nvPr>
            <p:ph type="title"/>
          </p:nvPr>
        </p:nvSpPr>
        <p:spPr>
          <a:xfrm>
            <a:off x="2564146" y="790816"/>
            <a:ext cx="21971100" cy="831300"/>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SzPts val="1800"/>
              <a:buNone/>
            </a:pPr>
            <a:r>
              <a:rPr lang="en"/>
              <a:t>EGI services</a:t>
            </a:r>
            <a:endParaRPr/>
          </a:p>
        </p:txBody>
      </p:sp>
      <p:sp>
        <p:nvSpPr>
          <p:cNvPr id="620" name="Google Shape;620;p52"/>
          <p:cNvSpPr txBox="1"/>
          <p:nvPr>
            <p:ph idx="4" type="body"/>
          </p:nvPr>
        </p:nvSpPr>
        <p:spPr>
          <a:xfrm>
            <a:off x="9095877" y="8684560"/>
            <a:ext cx="6096000" cy="36942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4000"/>
              <a:buNone/>
            </a:pPr>
            <a:r>
              <a:rPr lang="en">
                <a:solidFill>
                  <a:schemeClr val="accent5"/>
                </a:solidFill>
                <a:highlight>
                  <a:srgbClr val="FFFFFF"/>
                </a:highlight>
              </a:rPr>
              <a:t>Our internal services provide tools for coordination of the EGI Federation, improving how we work together.</a:t>
            </a:r>
            <a:endParaRPr>
              <a:solidFill>
                <a:schemeClr val="accent5"/>
              </a:solidFill>
            </a:endParaRPr>
          </a:p>
          <a:p>
            <a:pPr indent="0" lvl="0" marL="0" rtl="0" algn="l">
              <a:lnSpc>
                <a:spcPct val="100000"/>
              </a:lnSpc>
              <a:spcBef>
                <a:spcPts val="0"/>
              </a:spcBef>
              <a:spcAft>
                <a:spcPts val="0"/>
              </a:spcAft>
              <a:buSzPts val="4000"/>
              <a:buNone/>
            </a:pPr>
            <a:r>
              <a:t/>
            </a:r>
            <a:endParaRPr/>
          </a:p>
        </p:txBody>
      </p:sp>
      <p:sp>
        <p:nvSpPr>
          <p:cNvPr id="621" name="Google Shape;621;p52"/>
          <p:cNvSpPr txBox="1"/>
          <p:nvPr>
            <p:ph idx="5" type="body"/>
          </p:nvPr>
        </p:nvSpPr>
        <p:spPr>
          <a:xfrm>
            <a:off x="16831806" y="7642791"/>
            <a:ext cx="6096000" cy="7389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4800"/>
              <a:buNone/>
            </a:pPr>
            <a:r>
              <a:rPr lang="en"/>
              <a:t>Services for Business</a:t>
            </a:r>
            <a:endParaRPr/>
          </a:p>
        </p:txBody>
      </p:sp>
      <p:pic>
        <p:nvPicPr>
          <p:cNvPr id="622" name="Google Shape;622;p52"/>
          <p:cNvPicPr preferRelativeResize="0"/>
          <p:nvPr>
            <p:ph idx="9" type="pic"/>
          </p:nvPr>
        </p:nvPicPr>
        <p:blipFill rotWithShape="1">
          <a:blip r:embed="rId4">
            <a:alphaModFix/>
          </a:blip>
          <a:srcRect b="0" l="0" r="0" t="0"/>
          <a:stretch/>
        </p:blipFill>
        <p:spPr>
          <a:xfrm>
            <a:off x="9095877" y="3200400"/>
            <a:ext cx="6354900" cy="4051800"/>
          </a:xfrm>
          <a:prstGeom prst="roundRect">
            <a:avLst>
              <a:gd fmla="val 16667" name="adj"/>
            </a:avLst>
          </a:prstGeom>
          <a:noFill/>
          <a:ln>
            <a:noFill/>
          </a:ln>
        </p:spPr>
      </p:pic>
      <p:pic>
        <p:nvPicPr>
          <p:cNvPr id="623" name="Google Shape;623;p52"/>
          <p:cNvPicPr preferRelativeResize="0"/>
          <p:nvPr>
            <p:ph idx="13" type="pic"/>
          </p:nvPr>
        </p:nvPicPr>
        <p:blipFill rotWithShape="1">
          <a:blip r:embed="rId5">
            <a:alphaModFix/>
          </a:blip>
          <a:srcRect b="0" l="0" r="0" t="0"/>
          <a:stretch/>
        </p:blipFill>
        <p:spPr>
          <a:xfrm>
            <a:off x="16831806" y="3200400"/>
            <a:ext cx="6354900" cy="4051800"/>
          </a:xfrm>
          <a:prstGeom prst="roundRect">
            <a:avLst>
              <a:gd fmla="val 16667" name="adj"/>
            </a:avLst>
          </a:prstGeom>
          <a:noFill/>
          <a:ln>
            <a:noFill/>
          </a:ln>
        </p:spPr>
      </p:pic>
      <p:sp>
        <p:nvSpPr>
          <p:cNvPr id="624" name="Google Shape;624;p52"/>
          <p:cNvSpPr txBox="1"/>
          <p:nvPr>
            <p:ph idx="3" type="body"/>
          </p:nvPr>
        </p:nvSpPr>
        <p:spPr>
          <a:xfrm>
            <a:off x="9046950" y="7642800"/>
            <a:ext cx="6634200" cy="7389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4800"/>
              <a:buNone/>
            </a:pPr>
            <a:r>
              <a:rPr lang="en"/>
              <a:t>Services for Federation</a:t>
            </a:r>
            <a:endParaRPr/>
          </a:p>
        </p:txBody>
      </p:sp>
      <p:sp>
        <p:nvSpPr>
          <p:cNvPr id="625" name="Google Shape;625;p52"/>
          <p:cNvSpPr txBox="1"/>
          <p:nvPr>
            <p:ph idx="3" type="body"/>
          </p:nvPr>
        </p:nvSpPr>
        <p:spPr>
          <a:xfrm>
            <a:off x="16285477" y="952575"/>
            <a:ext cx="5282400" cy="9336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SzPts val="4800"/>
              <a:buNone/>
            </a:pPr>
            <a:r>
              <a:t/>
            </a:r>
            <a:endParaRPr sz="1100">
              <a:solidFill>
                <a:srgbClr val="000000"/>
              </a:solidFill>
              <a:latin typeface="Arial"/>
              <a:ea typeface="Arial"/>
              <a:cs typeface="Arial"/>
              <a:sym typeface="Arial"/>
            </a:endParaRPr>
          </a:p>
          <a:p>
            <a:pPr indent="0" lvl="0" marL="0" rtl="0" algn="l">
              <a:lnSpc>
                <a:spcPct val="100000"/>
              </a:lnSpc>
              <a:spcBef>
                <a:spcPts val="0"/>
              </a:spcBef>
              <a:spcAft>
                <a:spcPts val="0"/>
              </a:spcAft>
              <a:buSzPts val="4800"/>
              <a:buNone/>
            </a:pPr>
            <a:r>
              <a:t/>
            </a:r>
            <a:endParaRPr/>
          </a:p>
        </p:txBody>
      </p:sp>
      <p:sp>
        <p:nvSpPr>
          <p:cNvPr id="626" name="Google Shape;626;p52"/>
          <p:cNvSpPr txBox="1"/>
          <p:nvPr>
            <p:ph idx="6" type="body"/>
          </p:nvPr>
        </p:nvSpPr>
        <p:spPr>
          <a:xfrm>
            <a:off x="16831806" y="8684560"/>
            <a:ext cx="6096000" cy="36942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4000"/>
              <a:buNone/>
            </a:pPr>
            <a:r>
              <a:rPr lang="en">
                <a:solidFill>
                  <a:schemeClr val="accent5"/>
                </a:solidFill>
                <a:highlight>
                  <a:srgbClr val="FFFFFF"/>
                </a:highlight>
              </a:rPr>
              <a:t>We help companies to exploit and provide services and resources for compute- and data-intensive research and innovation.</a:t>
            </a:r>
            <a:endParaRPr>
              <a:solidFill>
                <a:schemeClr val="accent5"/>
              </a:solidFill>
            </a:endParaRPr>
          </a:p>
        </p:txBody>
      </p:sp>
      <p:sp>
        <p:nvSpPr>
          <p:cNvPr id="627" name="Google Shape;627;p52"/>
          <p:cNvSpPr txBox="1"/>
          <p:nvPr>
            <p:ph idx="8" type="body"/>
          </p:nvPr>
        </p:nvSpPr>
        <p:spPr>
          <a:xfrm>
            <a:off x="901518" y="12378750"/>
            <a:ext cx="7476900" cy="533400"/>
          </a:xfrm>
          <a:prstGeom prst="rect">
            <a:avLst/>
          </a:prstGeom>
          <a:noFill/>
          <a:ln>
            <a:noFill/>
          </a:ln>
        </p:spPr>
        <p:txBody>
          <a:bodyPr anchorCtr="0" anchor="t" bIns="45700" lIns="45700" spcFirstLastPara="1" rIns="45700" wrap="square" tIns="45700">
            <a:noAutofit/>
          </a:bodyPr>
          <a:lstStyle/>
          <a:p>
            <a:pPr indent="0" lvl="0" marL="0" rtl="0" algn="l">
              <a:lnSpc>
                <a:spcPct val="90000"/>
              </a:lnSpc>
              <a:spcBef>
                <a:spcPts val="1000"/>
              </a:spcBef>
              <a:spcAft>
                <a:spcPts val="0"/>
              </a:spcAft>
              <a:buSzPts val="3100"/>
              <a:buNone/>
            </a:pPr>
            <a:r>
              <a:rPr b="1" lang="en">
                <a:solidFill>
                  <a:schemeClr val="accent2"/>
                </a:solidFill>
              </a:rPr>
              <a:t>https://www.egi.eu/services/research</a:t>
            </a:r>
            <a:endParaRPr b="1">
              <a:solidFill>
                <a:schemeClr val="accent2"/>
              </a:solidFill>
            </a:endParaRPr>
          </a:p>
        </p:txBody>
      </p:sp>
      <p:sp>
        <p:nvSpPr>
          <p:cNvPr id="628" name="Google Shape;628;p52"/>
          <p:cNvSpPr/>
          <p:nvPr/>
        </p:nvSpPr>
        <p:spPr>
          <a:xfrm>
            <a:off x="779588" y="2690100"/>
            <a:ext cx="7476900" cy="9459900"/>
          </a:xfrm>
          <a:prstGeom prst="roundRect">
            <a:avLst>
              <a:gd fmla="val 16667" name="adj"/>
            </a:avLst>
          </a:prstGeom>
          <a:noFill/>
          <a:ln cap="flat" cmpd="sng" w="152400">
            <a:solidFill>
              <a:srgbClr val="F07E1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pic>
        <p:nvPicPr>
          <p:cNvPr id="633" name="Google Shape;633;p53"/>
          <p:cNvPicPr preferRelativeResize="0"/>
          <p:nvPr/>
        </p:nvPicPr>
        <p:blipFill>
          <a:blip r:embed="rId3">
            <a:alphaModFix/>
          </a:blip>
          <a:stretch>
            <a:fillRect/>
          </a:stretch>
        </p:blipFill>
        <p:spPr>
          <a:xfrm>
            <a:off x="152400" y="2356625"/>
            <a:ext cx="23941752" cy="9266301"/>
          </a:xfrm>
          <a:prstGeom prst="rect">
            <a:avLst/>
          </a:prstGeom>
          <a:noFill/>
          <a:ln>
            <a:noFill/>
          </a:ln>
        </p:spPr>
      </p:pic>
      <p:sp>
        <p:nvSpPr>
          <p:cNvPr id="634" name="Google Shape;634;p53"/>
          <p:cNvSpPr txBox="1"/>
          <p:nvPr>
            <p:ph type="title"/>
          </p:nvPr>
        </p:nvSpPr>
        <p:spPr>
          <a:xfrm>
            <a:off x="2313288" y="629162"/>
            <a:ext cx="14820000" cy="911100"/>
          </a:xfrm>
          <a:prstGeom prst="rect">
            <a:avLst/>
          </a:prstGeom>
          <a:noFill/>
          <a:ln>
            <a:noFill/>
          </a:ln>
        </p:spPr>
        <p:txBody>
          <a:bodyPr anchorCtr="0" anchor="t" bIns="121875" lIns="243800" spcFirstLastPara="1" rIns="243800" wrap="square" tIns="121875">
            <a:noAutofit/>
          </a:bodyPr>
          <a:lstStyle/>
          <a:p>
            <a:pPr indent="0" lvl="0" marL="0" rtl="0" algn="l">
              <a:lnSpc>
                <a:spcPct val="90000"/>
              </a:lnSpc>
              <a:spcBef>
                <a:spcPts val="0"/>
              </a:spcBef>
              <a:spcAft>
                <a:spcPts val="0"/>
              </a:spcAft>
              <a:buClr>
                <a:srgbClr val="0E67AD"/>
              </a:buClr>
              <a:buSzPts val="6700"/>
              <a:buFont typeface="Calibri"/>
              <a:buNone/>
            </a:pPr>
            <a:r>
              <a:rPr b="0" lang="en" sz="5400">
                <a:latin typeface="DM Sans"/>
                <a:ea typeface="DM Sans"/>
                <a:cs typeface="DM Sans"/>
                <a:sym typeface="DM Sans"/>
              </a:rPr>
              <a:t>The EGI Services for Research Portfolio</a:t>
            </a:r>
            <a:endParaRPr b="0" sz="5400">
              <a:latin typeface="DM Sans"/>
              <a:ea typeface="DM Sans"/>
              <a:cs typeface="DM Sans"/>
              <a:sym typeface="DM Sans"/>
            </a:endParaRPr>
          </a:p>
        </p:txBody>
      </p:sp>
      <p:sp>
        <p:nvSpPr>
          <p:cNvPr id="635" name="Google Shape;635;p53"/>
          <p:cNvSpPr txBox="1"/>
          <p:nvPr>
            <p:ph idx="1" type="body"/>
          </p:nvPr>
        </p:nvSpPr>
        <p:spPr>
          <a:xfrm>
            <a:off x="2411414" y="1527175"/>
            <a:ext cx="21031200" cy="533400"/>
          </a:xfrm>
          <a:prstGeom prst="rect">
            <a:avLst/>
          </a:prstGeom>
        </p:spPr>
        <p:txBody>
          <a:bodyPr anchorCtr="0" anchor="t" bIns="121875" lIns="243800" spcFirstLastPara="1" rIns="243800" wrap="square" tIns="121875">
            <a:noAutofit/>
          </a:bodyPr>
          <a:lstStyle/>
          <a:p>
            <a:pPr indent="0" lvl="0" marL="0" rtl="0" algn="l">
              <a:spcBef>
                <a:spcPts val="0"/>
              </a:spcBef>
              <a:spcAft>
                <a:spcPts val="0"/>
              </a:spcAft>
              <a:buNone/>
            </a:pPr>
            <a:r>
              <a:rPr lang="en" sz="3100" u="sng">
                <a:solidFill>
                  <a:schemeClr val="hlink"/>
                </a:solidFill>
                <a:hlinkClick r:id="rId4"/>
              </a:rPr>
              <a:t>https://www.egi.eu/services/research/</a:t>
            </a:r>
            <a:r>
              <a:rPr lang="en" sz="3100">
                <a:solidFill>
                  <a:schemeClr val="accent6"/>
                </a:solidFill>
              </a:rPr>
              <a:t> </a:t>
            </a:r>
            <a:endParaRPr sz="3100">
              <a:solidFill>
                <a:schemeClr val="accent6"/>
              </a:solidFill>
            </a:endParaRPr>
          </a:p>
        </p:txBody>
      </p:sp>
      <p:sp>
        <p:nvSpPr>
          <p:cNvPr id="636" name="Google Shape;636;p53"/>
          <p:cNvSpPr txBox="1"/>
          <p:nvPr/>
        </p:nvSpPr>
        <p:spPr>
          <a:xfrm>
            <a:off x="14152750" y="11799125"/>
            <a:ext cx="9942900" cy="815700"/>
          </a:xfrm>
          <a:prstGeom prst="rect">
            <a:avLst/>
          </a:prstGeom>
          <a:solidFill>
            <a:srgbClr val="E1EFD8"/>
          </a:solidFill>
          <a:ln cap="flat" cmpd="sng" w="9525">
            <a:solidFill>
              <a:schemeClr val="dk1"/>
            </a:solidFill>
            <a:prstDash val="solid"/>
            <a:round/>
            <a:headEnd len="sm" w="sm" type="none"/>
            <a:tailEnd len="sm" w="sm" type="none"/>
          </a:ln>
        </p:spPr>
        <p:txBody>
          <a:bodyPr anchorCtr="0" anchor="t" bIns="121875" lIns="243800" spcFirstLastPara="1" rIns="243800" wrap="square" tIns="121875">
            <a:spAutoFit/>
          </a:bodyPr>
          <a:lstStyle/>
          <a:p>
            <a:pPr indent="0" lvl="0" marL="0" marR="0" rtl="0" algn="l">
              <a:lnSpc>
                <a:spcPct val="100000"/>
              </a:lnSpc>
              <a:spcBef>
                <a:spcPts val="0"/>
              </a:spcBef>
              <a:spcAft>
                <a:spcPts val="0"/>
              </a:spcAft>
              <a:buClr>
                <a:srgbClr val="000000"/>
              </a:buClr>
              <a:buSzPts val="4300"/>
              <a:buFont typeface="Arial"/>
              <a:buNone/>
            </a:pPr>
            <a:r>
              <a:rPr b="0" i="0" lang="en" sz="3700" u="none" cap="none" strike="noStrike">
                <a:solidFill>
                  <a:schemeClr val="dk1"/>
                </a:solidFill>
                <a:latin typeface="DM Sans"/>
                <a:ea typeface="DM Sans"/>
                <a:cs typeface="DM Sans"/>
                <a:sym typeface="DM Sans"/>
              </a:rPr>
              <a:t>User documentation: </a:t>
            </a:r>
            <a:r>
              <a:rPr b="0" i="0" lang="en" sz="3700" u="sng" cap="none" strike="noStrike">
                <a:solidFill>
                  <a:schemeClr val="hlink"/>
                </a:solidFill>
                <a:latin typeface="DM Sans"/>
                <a:ea typeface="DM Sans"/>
                <a:cs typeface="DM Sans"/>
                <a:sym typeface="DM Sans"/>
                <a:hlinkClick r:id="rId5"/>
              </a:rPr>
              <a:t>https://docs.egi.eu</a:t>
            </a:r>
            <a:r>
              <a:rPr b="0" i="0" lang="en" sz="3700" u="none" cap="none" strike="noStrike">
                <a:solidFill>
                  <a:schemeClr val="dk1"/>
                </a:solidFill>
                <a:latin typeface="DM Sans"/>
                <a:ea typeface="DM Sans"/>
                <a:cs typeface="DM Sans"/>
                <a:sym typeface="DM Sans"/>
              </a:rPr>
              <a:t>  </a:t>
            </a:r>
            <a:endParaRPr b="0" i="0" sz="3700" u="none" cap="none" strike="noStrike">
              <a:solidFill>
                <a:schemeClr val="dk1"/>
              </a:solidFill>
              <a:latin typeface="DM Sans"/>
              <a:ea typeface="DM Sans"/>
              <a:cs typeface="DM Sans"/>
              <a:sym typeface="DM Sans"/>
            </a:endParaRPr>
          </a:p>
        </p:txBody>
      </p:sp>
      <p:sp>
        <p:nvSpPr>
          <p:cNvPr id="637" name="Google Shape;637;p53"/>
          <p:cNvSpPr txBox="1"/>
          <p:nvPr>
            <p:ph idx="12" type="sldNum"/>
          </p:nvPr>
        </p:nvSpPr>
        <p:spPr>
          <a:xfrm>
            <a:off x="22437090" y="13047269"/>
            <a:ext cx="1463100" cy="585000"/>
          </a:xfrm>
          <a:prstGeom prst="rect">
            <a:avLst/>
          </a:prstGeom>
        </p:spPr>
        <p:txBody>
          <a:bodyPr anchorCtr="0" anchor="t" bIns="45700" lIns="91425" spcFirstLastPara="1" rIns="91425" wrap="square" tIns="45700">
            <a:sp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54"/>
          <p:cNvSpPr txBox="1"/>
          <p:nvPr>
            <p:ph type="title"/>
          </p:nvPr>
        </p:nvSpPr>
        <p:spPr>
          <a:xfrm>
            <a:off x="6321825" y="-45700"/>
            <a:ext cx="18062100" cy="754500"/>
          </a:xfrm>
          <a:prstGeom prst="rect">
            <a:avLst/>
          </a:prstGeom>
          <a:noFill/>
          <a:ln>
            <a:noFill/>
          </a:ln>
        </p:spPr>
        <p:txBody>
          <a:bodyPr anchorCtr="0" anchor="t" bIns="122025" lIns="243700" spcFirstLastPara="1" rIns="243700" wrap="square" tIns="122025">
            <a:noAutofit/>
          </a:bodyPr>
          <a:lstStyle/>
          <a:p>
            <a:pPr indent="0" lvl="0" marL="0" marR="0" rtl="0" algn="l">
              <a:lnSpc>
                <a:spcPct val="90000"/>
              </a:lnSpc>
              <a:spcBef>
                <a:spcPts val="0"/>
              </a:spcBef>
              <a:spcAft>
                <a:spcPts val="0"/>
              </a:spcAft>
              <a:buClr>
                <a:srgbClr val="0E67AD"/>
              </a:buClr>
              <a:buSzPts val="5600"/>
              <a:buFont typeface="DM Sans"/>
              <a:buNone/>
            </a:pPr>
            <a:r>
              <a:rPr b="1" lang="en" sz="5500">
                <a:solidFill>
                  <a:schemeClr val="accent1"/>
                </a:solidFill>
              </a:rPr>
              <a:t>Project example: iMagine (2022-2025)</a:t>
            </a:r>
            <a:endParaRPr b="1" sz="5500">
              <a:solidFill>
                <a:schemeClr val="accent1"/>
              </a:solidFill>
            </a:endParaRPr>
          </a:p>
          <a:p>
            <a:pPr indent="0" lvl="0" marL="0" marR="0" rtl="0" algn="l">
              <a:lnSpc>
                <a:spcPct val="90000"/>
              </a:lnSpc>
              <a:spcBef>
                <a:spcPts val="0"/>
              </a:spcBef>
              <a:spcAft>
                <a:spcPts val="0"/>
              </a:spcAft>
              <a:buClr>
                <a:srgbClr val="0E67AD"/>
              </a:buClr>
              <a:buSzPts val="5600"/>
              <a:buFont typeface="DM Sans"/>
              <a:buNone/>
            </a:pPr>
            <a:r>
              <a:t/>
            </a:r>
            <a:endParaRPr b="1" sz="5500">
              <a:solidFill>
                <a:schemeClr val="accent1"/>
              </a:solidFill>
            </a:endParaRPr>
          </a:p>
          <a:p>
            <a:pPr indent="0" lvl="0" marL="0" marR="0" rtl="0" algn="l">
              <a:lnSpc>
                <a:spcPct val="90000"/>
              </a:lnSpc>
              <a:spcBef>
                <a:spcPts val="0"/>
              </a:spcBef>
              <a:spcAft>
                <a:spcPts val="0"/>
              </a:spcAft>
              <a:buClr>
                <a:srgbClr val="0E67AD"/>
              </a:buClr>
              <a:buSzPts val="5600"/>
              <a:buFont typeface="DM Sans"/>
              <a:buNone/>
            </a:pPr>
            <a:r>
              <a:rPr b="1" lang="en" sz="5500">
                <a:solidFill>
                  <a:schemeClr val="accent1"/>
                </a:solidFill>
              </a:rPr>
              <a:t>Challenge: </a:t>
            </a:r>
            <a:r>
              <a:rPr b="1" lang="en" sz="5500">
                <a:solidFill>
                  <a:schemeClr val="accent1"/>
                </a:solidFill>
              </a:rPr>
              <a:t>Image data tsunami in aquatic sciences</a:t>
            </a:r>
            <a:endParaRPr sz="5300"/>
          </a:p>
        </p:txBody>
      </p:sp>
      <p:pic>
        <p:nvPicPr>
          <p:cNvPr id="643" name="Google Shape;643;p54"/>
          <p:cNvPicPr preferRelativeResize="0"/>
          <p:nvPr/>
        </p:nvPicPr>
        <p:blipFill rotWithShape="1">
          <a:blip r:embed="rId3">
            <a:alphaModFix/>
          </a:blip>
          <a:srcRect b="0" l="0" r="0" t="0"/>
          <a:stretch/>
        </p:blipFill>
        <p:spPr>
          <a:xfrm>
            <a:off x="2815977" y="205475"/>
            <a:ext cx="2851176" cy="2217116"/>
          </a:xfrm>
          <a:prstGeom prst="rect">
            <a:avLst/>
          </a:prstGeom>
          <a:noFill/>
          <a:ln>
            <a:noFill/>
          </a:ln>
        </p:spPr>
      </p:pic>
      <p:pic>
        <p:nvPicPr>
          <p:cNvPr id="644" name="Google Shape;644;p54"/>
          <p:cNvPicPr preferRelativeResize="0"/>
          <p:nvPr/>
        </p:nvPicPr>
        <p:blipFill>
          <a:blip r:embed="rId4">
            <a:alphaModFix/>
          </a:blip>
          <a:stretch>
            <a:fillRect/>
          </a:stretch>
        </p:blipFill>
        <p:spPr>
          <a:xfrm>
            <a:off x="2971124" y="4571999"/>
            <a:ext cx="2851178" cy="2851150"/>
          </a:xfrm>
          <a:prstGeom prst="rect">
            <a:avLst/>
          </a:prstGeom>
          <a:noFill/>
          <a:ln>
            <a:noFill/>
          </a:ln>
        </p:spPr>
      </p:pic>
      <p:sp>
        <p:nvSpPr>
          <p:cNvPr id="645" name="Google Shape;645;p54"/>
          <p:cNvSpPr/>
          <p:nvPr/>
        </p:nvSpPr>
        <p:spPr>
          <a:xfrm>
            <a:off x="495775" y="2358200"/>
            <a:ext cx="23151000" cy="2169900"/>
          </a:xfrm>
          <a:prstGeom prst="roundRect">
            <a:avLst>
              <a:gd fmla="val 15091" name="adj"/>
            </a:avLst>
          </a:prstGeom>
          <a:noFill/>
          <a:ln>
            <a:noFill/>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3200"/>
              <a:buFont typeface="Arial"/>
              <a:buNone/>
            </a:pPr>
            <a:r>
              <a:rPr b="1" i="0" lang="en" sz="4100" u="none" cap="none" strike="noStrike">
                <a:solidFill>
                  <a:srgbClr val="828282"/>
                </a:solidFill>
                <a:latin typeface="DM Sans"/>
                <a:ea typeface="DM Sans"/>
                <a:cs typeface="DM Sans"/>
                <a:sym typeface="DM Sans"/>
              </a:rPr>
              <a:t>In Europe, we spent circa </a:t>
            </a:r>
            <a:r>
              <a:rPr b="1" i="0" lang="en" sz="4100" u="none" cap="none" strike="noStrike">
                <a:solidFill>
                  <a:srgbClr val="EF8200"/>
                </a:solidFill>
                <a:latin typeface="DM Sans"/>
                <a:ea typeface="DM Sans"/>
                <a:cs typeface="DM Sans"/>
                <a:sym typeface="DM Sans"/>
              </a:rPr>
              <a:t>1.4 Billion Euro a year</a:t>
            </a:r>
            <a:r>
              <a:rPr b="1" i="0" lang="en" sz="4100" u="none" cap="none" strike="noStrike">
                <a:solidFill>
                  <a:srgbClr val="828282"/>
                </a:solidFill>
                <a:latin typeface="DM Sans"/>
                <a:ea typeface="DM Sans"/>
                <a:cs typeface="DM Sans"/>
                <a:sym typeface="DM Sans"/>
              </a:rPr>
              <a:t> in marine data acquisition </a:t>
            </a:r>
            <a:r>
              <a:rPr b="1" lang="en" sz="4100">
                <a:solidFill>
                  <a:srgbClr val="828282"/>
                </a:solidFill>
                <a:latin typeface="DM Sans"/>
                <a:ea typeface="DM Sans"/>
                <a:cs typeface="DM Sans"/>
                <a:sym typeface="DM Sans"/>
              </a:rPr>
              <a:t> </a:t>
            </a:r>
            <a:br>
              <a:rPr b="1" lang="en" sz="4100">
                <a:solidFill>
                  <a:srgbClr val="828282"/>
                </a:solidFill>
                <a:latin typeface="DM Sans"/>
                <a:ea typeface="DM Sans"/>
                <a:cs typeface="DM Sans"/>
                <a:sym typeface="DM Sans"/>
              </a:rPr>
            </a:br>
            <a:r>
              <a:rPr b="0" i="0" lang="en" sz="4100" u="none" cap="none" strike="noStrike">
                <a:solidFill>
                  <a:srgbClr val="828282"/>
                </a:solidFill>
                <a:latin typeface="DM Sans"/>
                <a:ea typeface="DM Sans"/>
                <a:cs typeface="DM Sans"/>
                <a:sym typeface="DM Sans"/>
              </a:rPr>
              <a:t>(in-situ</a:t>
            </a:r>
            <a:r>
              <a:rPr lang="en" sz="4100">
                <a:solidFill>
                  <a:srgbClr val="828282"/>
                </a:solidFill>
                <a:latin typeface="DM Sans"/>
                <a:ea typeface="DM Sans"/>
                <a:cs typeface="DM Sans"/>
                <a:sym typeface="DM Sans"/>
              </a:rPr>
              <a:t> and </a:t>
            </a:r>
            <a:r>
              <a:rPr b="0" i="0" lang="en" sz="4100" u="none" cap="none" strike="noStrike">
                <a:solidFill>
                  <a:srgbClr val="828282"/>
                </a:solidFill>
                <a:latin typeface="DM Sans"/>
                <a:ea typeface="DM Sans"/>
                <a:cs typeface="DM Sans"/>
                <a:sym typeface="DM Sans"/>
              </a:rPr>
              <a:t>remote sensing</a:t>
            </a:r>
            <a:r>
              <a:rPr lang="en" sz="4100">
                <a:solidFill>
                  <a:srgbClr val="828282"/>
                </a:solidFill>
                <a:latin typeface="DM Sans"/>
                <a:ea typeface="DM Sans"/>
                <a:cs typeface="DM Sans"/>
                <a:sym typeface="DM Sans"/>
              </a:rPr>
              <a:t> data</a:t>
            </a:r>
            <a:r>
              <a:rPr b="0" i="0" lang="en" sz="4100" u="none" cap="none" strike="noStrike">
                <a:solidFill>
                  <a:srgbClr val="828282"/>
                </a:solidFill>
                <a:latin typeface="DM Sans"/>
                <a:ea typeface="DM Sans"/>
                <a:cs typeface="DM Sans"/>
                <a:sym typeface="DM Sans"/>
              </a:rPr>
              <a:t>)  </a:t>
            </a:r>
            <a:endParaRPr b="0" i="0" sz="4100" u="none" cap="none" strike="noStrike">
              <a:solidFill>
                <a:srgbClr val="828282"/>
              </a:solidFill>
              <a:latin typeface="DM Sans"/>
              <a:ea typeface="DM Sans"/>
              <a:cs typeface="DM Sans"/>
              <a:sym typeface="DM Sans"/>
            </a:endParaRPr>
          </a:p>
        </p:txBody>
      </p:sp>
      <p:sp>
        <p:nvSpPr>
          <p:cNvPr id="646" name="Google Shape;646;p54"/>
          <p:cNvSpPr/>
          <p:nvPr/>
        </p:nvSpPr>
        <p:spPr>
          <a:xfrm>
            <a:off x="15618250" y="5638875"/>
            <a:ext cx="2565000" cy="5932800"/>
          </a:xfrm>
          <a:prstGeom prst="rightArrow">
            <a:avLst>
              <a:gd fmla="val 50000" name="adj1"/>
              <a:gd fmla="val 50000" name="adj2"/>
            </a:avLst>
          </a:prstGeom>
          <a:noFill/>
          <a:ln cap="flat" cmpd="sng" w="76200">
            <a:solidFill>
              <a:srgbClr val="EF82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400"/>
              <a:buFont typeface="Arial"/>
              <a:buNone/>
            </a:pPr>
            <a:r>
              <a:t/>
            </a:r>
            <a:endParaRPr b="1" sz="3400">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3400"/>
              <a:buFont typeface="Arial"/>
              <a:buNone/>
            </a:pPr>
            <a:r>
              <a:rPr b="1" lang="en" sz="3400">
                <a:latin typeface="DM Sans"/>
                <a:ea typeface="DM Sans"/>
                <a:cs typeface="DM Sans"/>
                <a:sym typeface="DM Sans"/>
              </a:rPr>
              <a:t>AI/ML</a:t>
            </a:r>
            <a:endParaRPr b="1" i="0" sz="3400" u="none" cap="none" strike="noStrike">
              <a:solidFill>
                <a:srgbClr val="000000"/>
              </a:solidFill>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000000"/>
              </a:solidFill>
              <a:latin typeface="DM Sans"/>
              <a:ea typeface="DM Sans"/>
              <a:cs typeface="DM Sans"/>
              <a:sym typeface="DM Sans"/>
            </a:endParaRPr>
          </a:p>
        </p:txBody>
      </p:sp>
      <p:sp>
        <p:nvSpPr>
          <p:cNvPr id="647" name="Google Shape;647;p54"/>
          <p:cNvSpPr txBox="1"/>
          <p:nvPr/>
        </p:nvSpPr>
        <p:spPr>
          <a:xfrm>
            <a:off x="18554686" y="5518129"/>
            <a:ext cx="5092200" cy="1754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100"/>
              <a:buFont typeface="Arial"/>
              <a:buNone/>
            </a:pPr>
            <a:r>
              <a:rPr b="1" i="0" lang="en" sz="5100" u="none" cap="none" strike="noStrike">
                <a:solidFill>
                  <a:srgbClr val="002060"/>
                </a:solidFill>
                <a:latin typeface="DM Sans"/>
                <a:ea typeface="DM Sans"/>
                <a:cs typeface="DM Sans"/>
                <a:sym typeface="DM Sans"/>
              </a:rPr>
              <a:t>From DATA to KNOWLEDGE</a:t>
            </a:r>
            <a:endParaRPr b="1" i="0" sz="5100" u="none" cap="none" strike="noStrike">
              <a:solidFill>
                <a:srgbClr val="002060"/>
              </a:solidFill>
              <a:latin typeface="DM Sans"/>
              <a:ea typeface="DM Sans"/>
              <a:cs typeface="DM Sans"/>
              <a:sym typeface="DM Sans"/>
            </a:endParaRPr>
          </a:p>
        </p:txBody>
      </p:sp>
      <p:pic>
        <p:nvPicPr>
          <p:cNvPr id="648" name="Google Shape;648;p54"/>
          <p:cNvPicPr preferRelativeResize="0"/>
          <p:nvPr/>
        </p:nvPicPr>
        <p:blipFill rotWithShape="1">
          <a:blip r:embed="rId5">
            <a:alphaModFix/>
          </a:blip>
          <a:srcRect b="0" l="0" r="0" t="0"/>
          <a:stretch/>
        </p:blipFill>
        <p:spPr>
          <a:xfrm>
            <a:off x="19505911" y="7272830"/>
            <a:ext cx="3189725" cy="2577300"/>
          </a:xfrm>
          <a:prstGeom prst="rect">
            <a:avLst/>
          </a:prstGeom>
          <a:noFill/>
          <a:ln>
            <a:noFill/>
          </a:ln>
        </p:spPr>
      </p:pic>
      <p:sp>
        <p:nvSpPr>
          <p:cNvPr id="649" name="Google Shape;649;p54"/>
          <p:cNvSpPr txBox="1"/>
          <p:nvPr/>
        </p:nvSpPr>
        <p:spPr>
          <a:xfrm>
            <a:off x="981475" y="7115375"/>
            <a:ext cx="1834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Underwater cameras</a:t>
            </a:r>
            <a:endParaRPr/>
          </a:p>
        </p:txBody>
      </p:sp>
      <p:pic>
        <p:nvPicPr>
          <p:cNvPr descr="D:\Observatoires\NEPTUNE\Science\Endeavour\9614105097_d7002c5066_o.jpg" id="650" name="Google Shape;650;p54"/>
          <p:cNvPicPr preferRelativeResize="0"/>
          <p:nvPr/>
        </p:nvPicPr>
        <p:blipFill rotWithShape="1">
          <a:blip r:embed="rId6">
            <a:alphaModFix/>
          </a:blip>
          <a:srcRect b="0" l="0" r="0" t="0"/>
          <a:stretch/>
        </p:blipFill>
        <p:spPr>
          <a:xfrm>
            <a:off x="495776" y="7684395"/>
            <a:ext cx="2564870" cy="2287083"/>
          </a:xfrm>
          <a:prstGeom prst="rect">
            <a:avLst/>
          </a:prstGeom>
          <a:noFill/>
          <a:ln>
            <a:noFill/>
          </a:ln>
        </p:spPr>
      </p:pic>
      <p:sp>
        <p:nvSpPr>
          <p:cNvPr id="651" name="Google Shape;651;p54"/>
          <p:cNvSpPr txBox="1"/>
          <p:nvPr/>
        </p:nvSpPr>
        <p:spPr>
          <a:xfrm>
            <a:off x="624425" y="9983325"/>
            <a:ext cx="2291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Seafloor observatories</a:t>
            </a:r>
            <a:endParaRPr/>
          </a:p>
        </p:txBody>
      </p:sp>
      <p:sp>
        <p:nvSpPr>
          <p:cNvPr id="652" name="Google Shape;652;p54"/>
          <p:cNvSpPr txBox="1"/>
          <p:nvPr/>
        </p:nvSpPr>
        <p:spPr>
          <a:xfrm>
            <a:off x="3694150" y="7119225"/>
            <a:ext cx="135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Microscopes</a:t>
            </a:r>
            <a:endParaRPr/>
          </a:p>
        </p:txBody>
      </p:sp>
      <p:pic>
        <p:nvPicPr>
          <p:cNvPr id="653" name="Google Shape;653;p54"/>
          <p:cNvPicPr preferRelativeResize="0"/>
          <p:nvPr/>
        </p:nvPicPr>
        <p:blipFill>
          <a:blip r:embed="rId7">
            <a:alphaModFix/>
          </a:blip>
          <a:stretch>
            <a:fillRect/>
          </a:stretch>
        </p:blipFill>
        <p:spPr>
          <a:xfrm>
            <a:off x="11533268" y="4186625"/>
            <a:ext cx="1834629" cy="1946798"/>
          </a:xfrm>
          <a:prstGeom prst="rect">
            <a:avLst/>
          </a:prstGeom>
          <a:noFill/>
          <a:ln>
            <a:noFill/>
          </a:ln>
        </p:spPr>
      </p:pic>
      <p:pic>
        <p:nvPicPr>
          <p:cNvPr id="654" name="Google Shape;654;p54"/>
          <p:cNvPicPr preferRelativeResize="0"/>
          <p:nvPr/>
        </p:nvPicPr>
        <p:blipFill>
          <a:blip r:embed="rId8">
            <a:alphaModFix/>
          </a:blip>
          <a:stretch>
            <a:fillRect/>
          </a:stretch>
        </p:blipFill>
        <p:spPr>
          <a:xfrm>
            <a:off x="11272625" y="6393180"/>
            <a:ext cx="2083524" cy="951619"/>
          </a:xfrm>
          <a:prstGeom prst="rect">
            <a:avLst/>
          </a:prstGeom>
          <a:noFill/>
          <a:ln>
            <a:noFill/>
          </a:ln>
        </p:spPr>
      </p:pic>
      <p:pic>
        <p:nvPicPr>
          <p:cNvPr id="655" name="Google Shape;655;p54"/>
          <p:cNvPicPr preferRelativeResize="0"/>
          <p:nvPr/>
        </p:nvPicPr>
        <p:blipFill>
          <a:blip r:embed="rId9">
            <a:alphaModFix/>
          </a:blip>
          <a:stretch>
            <a:fillRect/>
          </a:stretch>
        </p:blipFill>
        <p:spPr>
          <a:xfrm>
            <a:off x="11401312" y="7623940"/>
            <a:ext cx="2083503" cy="1325437"/>
          </a:xfrm>
          <a:prstGeom prst="rect">
            <a:avLst/>
          </a:prstGeom>
          <a:noFill/>
          <a:ln>
            <a:noFill/>
          </a:ln>
        </p:spPr>
      </p:pic>
      <p:sp>
        <p:nvSpPr>
          <p:cNvPr id="656" name="Google Shape;656;p54"/>
          <p:cNvSpPr txBox="1"/>
          <p:nvPr/>
        </p:nvSpPr>
        <p:spPr>
          <a:xfrm>
            <a:off x="2531700" y="10939150"/>
            <a:ext cx="44112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chemeClr val="accent2"/>
                </a:solidFill>
              </a:rPr>
              <a:t>ACQUISITION</a:t>
            </a:r>
            <a:endParaRPr b="1" sz="4000">
              <a:solidFill>
                <a:schemeClr val="accent2"/>
              </a:solidFill>
            </a:endParaRPr>
          </a:p>
        </p:txBody>
      </p:sp>
      <p:sp>
        <p:nvSpPr>
          <p:cNvPr id="657" name="Google Shape;657;p54"/>
          <p:cNvSpPr txBox="1"/>
          <p:nvPr/>
        </p:nvSpPr>
        <p:spPr>
          <a:xfrm>
            <a:off x="10260950" y="12070950"/>
            <a:ext cx="44112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en" sz="4000">
                <a:solidFill>
                  <a:schemeClr val="accent2"/>
                </a:solidFill>
              </a:rPr>
              <a:t>MANAGEMENT</a:t>
            </a:r>
            <a:endParaRPr b="1" sz="4000">
              <a:solidFill>
                <a:schemeClr val="accent2"/>
              </a:solidFill>
            </a:endParaRPr>
          </a:p>
        </p:txBody>
      </p:sp>
      <p:sp>
        <p:nvSpPr>
          <p:cNvPr id="658" name="Google Shape;658;p54"/>
          <p:cNvSpPr txBox="1"/>
          <p:nvPr/>
        </p:nvSpPr>
        <p:spPr>
          <a:xfrm>
            <a:off x="18122148" y="9948550"/>
            <a:ext cx="5714700" cy="326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chemeClr val="accent2"/>
                </a:solidFill>
              </a:rPr>
              <a:t>VALORISATION</a:t>
            </a:r>
            <a:endParaRPr b="1" sz="4000">
              <a:solidFill>
                <a:schemeClr val="accent2"/>
              </a:solidFill>
            </a:endParaRPr>
          </a:p>
          <a:p>
            <a:pPr indent="0" lvl="0" marL="0" rtl="0" algn="ctr">
              <a:spcBef>
                <a:spcPts val="0"/>
              </a:spcBef>
              <a:spcAft>
                <a:spcPts val="0"/>
              </a:spcAft>
              <a:buNone/>
            </a:pPr>
            <a:r>
              <a:rPr b="1" lang="en" sz="4000">
                <a:solidFill>
                  <a:schemeClr val="accent1"/>
                </a:solidFill>
              </a:rPr>
              <a:t>Fish monitoring and classification</a:t>
            </a:r>
            <a:endParaRPr b="1" sz="4000">
              <a:solidFill>
                <a:schemeClr val="accent1"/>
              </a:solidFill>
            </a:endParaRPr>
          </a:p>
          <a:p>
            <a:pPr indent="0" lvl="0" marL="0" rtl="0" algn="ctr">
              <a:spcBef>
                <a:spcPts val="0"/>
              </a:spcBef>
              <a:spcAft>
                <a:spcPts val="0"/>
              </a:spcAft>
              <a:buNone/>
            </a:pPr>
            <a:r>
              <a:rPr b="1" lang="en" sz="4000">
                <a:solidFill>
                  <a:schemeClr val="accent1"/>
                </a:solidFill>
              </a:rPr>
              <a:t>Marine litter detection</a:t>
            </a:r>
            <a:endParaRPr b="1" sz="4000">
              <a:solidFill>
                <a:schemeClr val="accent1"/>
              </a:solidFill>
            </a:endParaRPr>
          </a:p>
          <a:p>
            <a:pPr indent="0" lvl="0" marL="0" rtl="0" algn="ctr">
              <a:spcBef>
                <a:spcPts val="0"/>
              </a:spcBef>
              <a:spcAft>
                <a:spcPts val="0"/>
              </a:spcAft>
              <a:buNone/>
            </a:pPr>
            <a:r>
              <a:rPr b="1" lang="en" sz="4000">
                <a:solidFill>
                  <a:schemeClr val="accent1"/>
                </a:solidFill>
              </a:rPr>
              <a:t>Oil spill prediction, …</a:t>
            </a:r>
            <a:endParaRPr b="1" sz="4000">
              <a:solidFill>
                <a:schemeClr val="accent1"/>
              </a:solidFill>
            </a:endParaRPr>
          </a:p>
        </p:txBody>
      </p:sp>
      <p:pic>
        <p:nvPicPr>
          <p:cNvPr id="659" name="Google Shape;659;p54"/>
          <p:cNvPicPr preferRelativeResize="0"/>
          <p:nvPr/>
        </p:nvPicPr>
        <p:blipFill>
          <a:blip r:embed="rId10">
            <a:alphaModFix/>
          </a:blip>
          <a:stretch>
            <a:fillRect/>
          </a:stretch>
        </p:blipFill>
        <p:spPr>
          <a:xfrm>
            <a:off x="10774720" y="9198281"/>
            <a:ext cx="3278623" cy="1143048"/>
          </a:xfrm>
          <a:prstGeom prst="rect">
            <a:avLst/>
          </a:prstGeom>
          <a:noFill/>
          <a:ln>
            <a:noFill/>
          </a:ln>
        </p:spPr>
      </p:pic>
      <p:pic>
        <p:nvPicPr>
          <p:cNvPr id="660" name="Google Shape;660;p54"/>
          <p:cNvPicPr preferRelativeResize="0"/>
          <p:nvPr/>
        </p:nvPicPr>
        <p:blipFill>
          <a:blip r:embed="rId11">
            <a:alphaModFix/>
          </a:blip>
          <a:stretch>
            <a:fillRect/>
          </a:stretch>
        </p:blipFill>
        <p:spPr>
          <a:xfrm>
            <a:off x="11041516" y="10195724"/>
            <a:ext cx="1358400" cy="1358400"/>
          </a:xfrm>
          <a:prstGeom prst="rect">
            <a:avLst/>
          </a:prstGeom>
          <a:noFill/>
          <a:ln>
            <a:noFill/>
          </a:ln>
        </p:spPr>
      </p:pic>
      <p:sp>
        <p:nvSpPr>
          <p:cNvPr id="661" name="Google Shape;661;p54"/>
          <p:cNvSpPr txBox="1"/>
          <p:nvPr/>
        </p:nvSpPr>
        <p:spPr>
          <a:xfrm>
            <a:off x="12762488" y="10590225"/>
            <a:ext cx="7722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a:t>. . .</a:t>
            </a:r>
            <a:endParaRPr b="1" sz="2500"/>
          </a:p>
        </p:txBody>
      </p:sp>
      <p:pic>
        <p:nvPicPr>
          <p:cNvPr id="662" name="Google Shape;662;p54"/>
          <p:cNvPicPr preferRelativeResize="0"/>
          <p:nvPr/>
        </p:nvPicPr>
        <p:blipFill>
          <a:blip r:embed="rId12">
            <a:alphaModFix/>
          </a:blip>
          <a:stretch>
            <a:fillRect/>
          </a:stretch>
        </p:blipFill>
        <p:spPr>
          <a:xfrm>
            <a:off x="495775" y="5094302"/>
            <a:ext cx="2696832" cy="2022621"/>
          </a:xfrm>
          <a:prstGeom prst="rect">
            <a:avLst/>
          </a:prstGeom>
          <a:noFill/>
          <a:ln>
            <a:noFill/>
          </a:ln>
        </p:spPr>
      </p:pic>
      <p:pic>
        <p:nvPicPr>
          <p:cNvPr id="663" name="Google Shape;663;p54"/>
          <p:cNvPicPr preferRelativeResize="0"/>
          <p:nvPr/>
        </p:nvPicPr>
        <p:blipFill>
          <a:blip r:embed="rId13">
            <a:alphaModFix/>
          </a:blip>
          <a:stretch>
            <a:fillRect/>
          </a:stretch>
        </p:blipFill>
        <p:spPr>
          <a:xfrm>
            <a:off x="3257250" y="7805001"/>
            <a:ext cx="2291500" cy="2291500"/>
          </a:xfrm>
          <a:prstGeom prst="rect">
            <a:avLst/>
          </a:prstGeom>
          <a:noFill/>
          <a:ln>
            <a:noFill/>
          </a:ln>
        </p:spPr>
      </p:pic>
      <p:sp>
        <p:nvSpPr>
          <p:cNvPr id="664" name="Google Shape;664;p54"/>
          <p:cNvSpPr txBox="1"/>
          <p:nvPr/>
        </p:nvSpPr>
        <p:spPr>
          <a:xfrm>
            <a:off x="3770350" y="10014825"/>
            <a:ext cx="135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Satellites</a:t>
            </a:r>
            <a:endParaRPr/>
          </a:p>
        </p:txBody>
      </p:sp>
      <p:grpSp>
        <p:nvGrpSpPr>
          <p:cNvPr id="665" name="Google Shape;665;p54"/>
          <p:cNvGrpSpPr/>
          <p:nvPr/>
        </p:nvGrpSpPr>
        <p:grpSpPr>
          <a:xfrm>
            <a:off x="5713200" y="5094437"/>
            <a:ext cx="3197792" cy="2139521"/>
            <a:chOff x="6353128" y="4682725"/>
            <a:chExt cx="3243197" cy="2169900"/>
          </a:xfrm>
        </p:grpSpPr>
        <p:pic>
          <p:nvPicPr>
            <p:cNvPr id="666" name="Google Shape;666;p54"/>
            <p:cNvPicPr preferRelativeResize="0"/>
            <p:nvPr/>
          </p:nvPicPr>
          <p:blipFill>
            <a:blip r:embed="rId14">
              <a:alphaModFix/>
            </a:blip>
            <a:stretch>
              <a:fillRect/>
            </a:stretch>
          </p:blipFill>
          <p:spPr>
            <a:xfrm>
              <a:off x="6353128" y="4685045"/>
              <a:ext cx="3076674" cy="2049485"/>
            </a:xfrm>
            <a:prstGeom prst="rect">
              <a:avLst/>
            </a:prstGeom>
            <a:noFill/>
            <a:ln>
              <a:noFill/>
            </a:ln>
          </p:spPr>
        </p:pic>
        <p:sp>
          <p:nvSpPr>
            <p:cNvPr id="667" name="Google Shape;667;p54"/>
            <p:cNvSpPr/>
            <p:nvPr/>
          </p:nvSpPr>
          <p:spPr>
            <a:xfrm>
              <a:off x="8429625" y="4682725"/>
              <a:ext cx="1166700" cy="2169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668" name="Google Shape;668;p54"/>
          <p:cNvSpPr txBox="1"/>
          <p:nvPr/>
        </p:nvSpPr>
        <p:spPr>
          <a:xfrm>
            <a:off x="5980150" y="7115375"/>
            <a:ext cx="1569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CCTV cameras</a:t>
            </a:r>
            <a:endParaRPr/>
          </a:p>
        </p:txBody>
      </p:sp>
      <p:pic>
        <p:nvPicPr>
          <p:cNvPr descr="Micasense Altum-PT" id="669" name="Google Shape;669;p54"/>
          <p:cNvPicPr preferRelativeResize="0"/>
          <p:nvPr/>
        </p:nvPicPr>
        <p:blipFill rotWithShape="1">
          <a:blip r:embed="rId15">
            <a:alphaModFix/>
          </a:blip>
          <a:srcRect b="0" l="0" r="0" t="0"/>
          <a:stretch/>
        </p:blipFill>
        <p:spPr>
          <a:xfrm>
            <a:off x="5113126" y="8114874"/>
            <a:ext cx="3278625" cy="1754700"/>
          </a:xfrm>
          <a:prstGeom prst="rect">
            <a:avLst/>
          </a:prstGeom>
          <a:noFill/>
          <a:ln>
            <a:noFill/>
          </a:ln>
        </p:spPr>
      </p:pic>
      <p:sp>
        <p:nvSpPr>
          <p:cNvPr id="670" name="Google Shape;670;p54"/>
          <p:cNvSpPr txBox="1"/>
          <p:nvPr/>
        </p:nvSpPr>
        <p:spPr>
          <a:xfrm>
            <a:off x="6202650" y="9938625"/>
            <a:ext cx="1044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Drones</a:t>
            </a:r>
            <a:endParaRPr/>
          </a:p>
        </p:txBody>
      </p:sp>
      <p:sp>
        <p:nvSpPr>
          <p:cNvPr id="671" name="Google Shape;671;p54"/>
          <p:cNvSpPr/>
          <p:nvPr/>
        </p:nvSpPr>
        <p:spPr>
          <a:xfrm>
            <a:off x="8394737" y="5442500"/>
            <a:ext cx="2284200" cy="5932800"/>
          </a:xfrm>
          <a:prstGeom prst="rightArrow">
            <a:avLst>
              <a:gd fmla="val 50000" name="adj1"/>
              <a:gd fmla="val 50000" name="adj2"/>
            </a:avLst>
          </a:prstGeom>
          <a:noFill/>
          <a:ln cap="flat" cmpd="sng" w="76200">
            <a:solidFill>
              <a:srgbClr val="EF82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000000"/>
              </a:solidFill>
              <a:latin typeface="DM Sans"/>
              <a:ea typeface="DM Sans"/>
              <a:cs typeface="DM Sans"/>
              <a:sym typeface="DM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55"/>
          <p:cNvSpPr txBox="1"/>
          <p:nvPr>
            <p:ph type="title"/>
          </p:nvPr>
        </p:nvSpPr>
        <p:spPr>
          <a:xfrm>
            <a:off x="2426739" y="312528"/>
            <a:ext cx="12610500" cy="911100"/>
          </a:xfrm>
          <a:prstGeom prst="rect">
            <a:avLst/>
          </a:prstGeom>
          <a:noFill/>
          <a:ln>
            <a:noFill/>
          </a:ln>
        </p:spPr>
        <p:txBody>
          <a:bodyPr anchorCtr="0" anchor="t" bIns="121875" lIns="243800" spcFirstLastPara="1" rIns="243800" wrap="square" tIns="121875">
            <a:noAutofit/>
          </a:bodyPr>
          <a:lstStyle/>
          <a:p>
            <a:pPr indent="0" lvl="0" marL="0" rtl="0" algn="l">
              <a:lnSpc>
                <a:spcPct val="90000"/>
              </a:lnSpc>
              <a:spcBef>
                <a:spcPts val="0"/>
              </a:spcBef>
              <a:spcAft>
                <a:spcPts val="0"/>
              </a:spcAft>
              <a:buSzPts val="6700"/>
              <a:buNone/>
            </a:pPr>
            <a:r>
              <a:rPr lang="en"/>
              <a:t>The iMagine Approach</a:t>
            </a:r>
            <a:endParaRPr/>
          </a:p>
        </p:txBody>
      </p:sp>
      <p:pic>
        <p:nvPicPr>
          <p:cNvPr id="677" name="Google Shape;677;p55"/>
          <p:cNvPicPr preferRelativeResize="0"/>
          <p:nvPr/>
        </p:nvPicPr>
        <p:blipFill rotWithShape="1">
          <a:blip r:embed="rId3">
            <a:alphaModFix/>
          </a:blip>
          <a:srcRect b="0" l="0" r="0" t="0"/>
          <a:stretch/>
        </p:blipFill>
        <p:spPr>
          <a:xfrm>
            <a:off x="2691800" y="2174225"/>
            <a:ext cx="10075425" cy="3878300"/>
          </a:xfrm>
          <a:prstGeom prst="rect">
            <a:avLst/>
          </a:prstGeom>
          <a:noFill/>
          <a:ln>
            <a:noFill/>
          </a:ln>
        </p:spPr>
      </p:pic>
      <p:cxnSp>
        <p:nvCxnSpPr>
          <p:cNvPr id="678" name="Google Shape;678;p55"/>
          <p:cNvCxnSpPr/>
          <p:nvPr/>
        </p:nvCxnSpPr>
        <p:spPr>
          <a:xfrm>
            <a:off x="437475" y="6356200"/>
            <a:ext cx="23772000" cy="0"/>
          </a:xfrm>
          <a:prstGeom prst="straightConnector1">
            <a:avLst/>
          </a:prstGeom>
          <a:noFill/>
          <a:ln cap="flat" cmpd="sng" w="38100">
            <a:solidFill>
              <a:srgbClr val="434343"/>
            </a:solidFill>
            <a:prstDash val="solid"/>
            <a:round/>
            <a:headEnd len="sm" w="sm" type="none"/>
            <a:tailEnd len="sm" w="sm" type="none"/>
          </a:ln>
        </p:spPr>
      </p:cxnSp>
      <p:sp>
        <p:nvSpPr>
          <p:cNvPr id="679" name="Google Shape;679;p55"/>
          <p:cNvSpPr txBox="1"/>
          <p:nvPr/>
        </p:nvSpPr>
        <p:spPr>
          <a:xfrm>
            <a:off x="5380600" y="2438225"/>
            <a:ext cx="52239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rgbClr val="F07E13"/>
                </a:solidFill>
                <a:latin typeface="DM Sans"/>
                <a:ea typeface="DM Sans"/>
                <a:cs typeface="DM Sans"/>
                <a:sym typeface="DM Sans"/>
              </a:rPr>
              <a:t>GPU intensive</a:t>
            </a:r>
            <a:endParaRPr b="1" i="0" sz="2400" u="none" cap="none" strike="noStrike">
              <a:solidFill>
                <a:srgbClr val="F07E13"/>
              </a:solidFill>
              <a:latin typeface="DM Sans"/>
              <a:ea typeface="DM Sans"/>
              <a:cs typeface="DM Sans"/>
              <a:sym typeface="DM Sans"/>
            </a:endParaRPr>
          </a:p>
        </p:txBody>
      </p:sp>
      <p:sp>
        <p:nvSpPr>
          <p:cNvPr id="680" name="Google Shape;680;p55"/>
          <p:cNvSpPr txBox="1"/>
          <p:nvPr/>
        </p:nvSpPr>
        <p:spPr>
          <a:xfrm>
            <a:off x="10913225" y="2068925"/>
            <a:ext cx="1854000" cy="923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rgbClr val="F07E13"/>
                </a:solidFill>
                <a:latin typeface="DM Sans"/>
                <a:ea typeface="DM Sans"/>
                <a:cs typeface="DM Sans"/>
                <a:sym typeface="DM Sans"/>
              </a:rPr>
              <a:t>CPU intensive</a:t>
            </a:r>
            <a:endParaRPr b="1" i="0" sz="2400" u="none" cap="none" strike="noStrike">
              <a:solidFill>
                <a:srgbClr val="F07E13"/>
              </a:solidFill>
              <a:latin typeface="DM Sans"/>
              <a:ea typeface="DM Sans"/>
              <a:cs typeface="DM Sans"/>
              <a:sym typeface="DM Sans"/>
            </a:endParaRPr>
          </a:p>
        </p:txBody>
      </p:sp>
      <p:sp>
        <p:nvSpPr>
          <p:cNvPr id="681" name="Google Shape;681;p55"/>
          <p:cNvSpPr txBox="1"/>
          <p:nvPr/>
        </p:nvSpPr>
        <p:spPr>
          <a:xfrm>
            <a:off x="15880624" y="2437234"/>
            <a:ext cx="7893900" cy="2555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3000"/>
              <a:buFont typeface="Arial"/>
              <a:buNone/>
            </a:pPr>
            <a:r>
              <a:rPr b="0" i="0" lang="en" sz="3000" u="none" cap="none" strike="noStrike">
                <a:solidFill>
                  <a:srgbClr val="09142E"/>
                </a:solidFill>
                <a:latin typeface="DM Sans ExtraBold"/>
                <a:ea typeface="DM Sans ExtraBold"/>
                <a:cs typeface="DM Sans ExtraBold"/>
                <a:sym typeface="DM Sans ExtraBold"/>
              </a:rPr>
              <a:t>8</a:t>
            </a:r>
            <a:r>
              <a:rPr b="0" i="0" lang="en" sz="2800" u="none" cap="none" strike="noStrike">
                <a:solidFill>
                  <a:srgbClr val="09142E"/>
                </a:solidFill>
                <a:latin typeface="DM Sans Medium"/>
                <a:ea typeface="DM Sans Medium"/>
                <a:cs typeface="DM Sans Medium"/>
                <a:sym typeface="DM Sans Medium"/>
              </a:rPr>
              <a:t> internal use cases 	</a:t>
            </a:r>
            <a:r>
              <a:rPr b="0" i="0" lang="en" sz="4000" u="none" cap="none" strike="noStrike">
                <a:solidFill>
                  <a:srgbClr val="09142E"/>
                </a:solidFill>
                <a:latin typeface="DM Sans Medium"/>
                <a:ea typeface="DM Sans Medium"/>
                <a:cs typeface="DM Sans Medium"/>
                <a:sym typeface="DM Sans Medium"/>
              </a:rPr>
              <a:t>&amp;</a:t>
            </a:r>
            <a:endParaRPr b="0" i="0" sz="4000" u="none" cap="none" strike="noStrike">
              <a:solidFill>
                <a:srgbClr val="09142E"/>
              </a:solidFill>
              <a:latin typeface="DM Sans Medium"/>
              <a:ea typeface="DM Sans Medium"/>
              <a:cs typeface="DM Sans Medium"/>
              <a:sym typeface="DM Sans Medium"/>
            </a:endParaRPr>
          </a:p>
          <a:p>
            <a:pPr indent="0" lvl="0" marL="0" marR="0" rtl="0" algn="just">
              <a:lnSpc>
                <a:spcPct val="100000"/>
              </a:lnSpc>
              <a:spcBef>
                <a:spcPts val="0"/>
              </a:spcBef>
              <a:spcAft>
                <a:spcPts val="0"/>
              </a:spcAft>
              <a:buClr>
                <a:srgbClr val="000000"/>
              </a:buClr>
              <a:buSzPts val="2800"/>
              <a:buFont typeface="Arial"/>
              <a:buNone/>
            </a:pPr>
            <a:r>
              <a:rPr b="0" i="0" lang="en" sz="2800" u="none" cap="none" strike="noStrike">
                <a:solidFill>
                  <a:srgbClr val="09142E"/>
                </a:solidFill>
                <a:latin typeface="DM Sans Medium"/>
                <a:ea typeface="DM Sans Medium"/>
                <a:cs typeface="DM Sans Medium"/>
                <a:sym typeface="DM Sans Medium"/>
              </a:rPr>
              <a:t>3 external use cases</a:t>
            </a:r>
            <a:endParaRPr/>
          </a:p>
          <a:p>
            <a:pPr indent="0" lvl="0" marL="0" marR="0" rtl="0" algn="just">
              <a:lnSpc>
                <a:spcPct val="100000"/>
              </a:lnSpc>
              <a:spcBef>
                <a:spcPts val="0"/>
              </a:spcBef>
              <a:spcAft>
                <a:spcPts val="0"/>
              </a:spcAft>
              <a:buClr>
                <a:srgbClr val="000000"/>
              </a:buClr>
              <a:buSzPts val="2800"/>
              <a:buFont typeface="Arial"/>
              <a:buNone/>
            </a:pPr>
            <a:r>
              <a:t/>
            </a:r>
            <a:endParaRPr b="0" i="0" sz="2800" u="none" cap="none" strike="noStrike">
              <a:solidFill>
                <a:srgbClr val="09142E"/>
              </a:solidFill>
              <a:latin typeface="DM Sans Medium"/>
              <a:ea typeface="DM Sans Medium"/>
              <a:cs typeface="DM Sans Medium"/>
              <a:sym typeface="DM Sans Medium"/>
            </a:endParaRPr>
          </a:p>
          <a:p>
            <a:pPr indent="0" lvl="0" marL="0" marR="0" rtl="0" algn="just">
              <a:lnSpc>
                <a:spcPct val="100000"/>
              </a:lnSpc>
              <a:spcBef>
                <a:spcPts val="0"/>
              </a:spcBef>
              <a:spcAft>
                <a:spcPts val="0"/>
              </a:spcAft>
              <a:buClr>
                <a:srgbClr val="000000"/>
              </a:buClr>
              <a:buSzPts val="2800"/>
              <a:buFont typeface="Arial"/>
              <a:buNone/>
            </a:pPr>
            <a:r>
              <a:rPr b="0" i="0" lang="en" sz="2800" u="none" cap="none" strike="noStrike">
                <a:solidFill>
                  <a:srgbClr val="09142E"/>
                </a:solidFill>
                <a:latin typeface="DM Sans Medium"/>
                <a:ea typeface="DM Sans Medium"/>
                <a:cs typeface="DM Sans Medium"/>
                <a:sym typeface="DM Sans Medium"/>
              </a:rPr>
              <a:t>Benefitting </a:t>
            </a:r>
            <a:r>
              <a:rPr b="0" i="0" lang="en" sz="3000" u="none" cap="none" strike="noStrike">
                <a:solidFill>
                  <a:srgbClr val="09142E"/>
                </a:solidFill>
                <a:latin typeface="DM Sans ExtraBold"/>
                <a:ea typeface="DM Sans ExtraBold"/>
                <a:cs typeface="DM Sans ExtraBold"/>
                <a:sym typeface="DM Sans ExtraBold"/>
              </a:rPr>
              <a:t>10+ </a:t>
            </a:r>
            <a:r>
              <a:rPr b="0" i="0" lang="en" sz="2800" u="none" cap="none" strike="noStrike">
                <a:solidFill>
                  <a:srgbClr val="09142E"/>
                </a:solidFill>
                <a:latin typeface="DM Sans Medium"/>
                <a:ea typeface="DM Sans Medium"/>
                <a:cs typeface="DM Sans Medium"/>
                <a:sym typeface="DM Sans Medium"/>
              </a:rPr>
              <a:t>Research Infrastructures and linking to </a:t>
            </a:r>
            <a:endParaRPr b="0" i="0" sz="2800" u="none" cap="none" strike="noStrike">
              <a:solidFill>
                <a:srgbClr val="09142E"/>
              </a:solidFill>
              <a:latin typeface="DM Sans Medium"/>
              <a:ea typeface="DM Sans Medium"/>
              <a:cs typeface="DM Sans Medium"/>
              <a:sym typeface="DM Sans Medium"/>
            </a:endParaRPr>
          </a:p>
        </p:txBody>
      </p:sp>
      <p:pic>
        <p:nvPicPr>
          <p:cNvPr id="682" name="Google Shape;682;p55"/>
          <p:cNvPicPr preferRelativeResize="0"/>
          <p:nvPr/>
        </p:nvPicPr>
        <p:blipFill rotWithShape="1">
          <a:blip r:embed="rId4">
            <a:alphaModFix/>
          </a:blip>
          <a:srcRect b="0" l="0" r="0" t="0"/>
          <a:stretch/>
        </p:blipFill>
        <p:spPr>
          <a:xfrm>
            <a:off x="16348000" y="5039768"/>
            <a:ext cx="3247175" cy="673350"/>
          </a:xfrm>
          <a:prstGeom prst="rect">
            <a:avLst/>
          </a:prstGeom>
          <a:noFill/>
          <a:ln>
            <a:noFill/>
          </a:ln>
        </p:spPr>
      </p:pic>
      <p:pic>
        <p:nvPicPr>
          <p:cNvPr id="683" name="Google Shape;683;p55"/>
          <p:cNvPicPr preferRelativeResize="0"/>
          <p:nvPr/>
        </p:nvPicPr>
        <p:blipFill rotWithShape="1">
          <a:blip r:embed="rId5">
            <a:alphaModFix/>
          </a:blip>
          <a:srcRect b="0" l="0" r="0" t="0"/>
          <a:stretch/>
        </p:blipFill>
        <p:spPr>
          <a:xfrm>
            <a:off x="20074600" y="5039768"/>
            <a:ext cx="2760179" cy="673350"/>
          </a:xfrm>
          <a:prstGeom prst="rect">
            <a:avLst/>
          </a:prstGeom>
          <a:noFill/>
          <a:ln>
            <a:noFill/>
          </a:ln>
        </p:spPr>
      </p:pic>
      <p:cxnSp>
        <p:nvCxnSpPr>
          <p:cNvPr id="684" name="Google Shape;684;p55"/>
          <p:cNvCxnSpPr/>
          <p:nvPr/>
        </p:nvCxnSpPr>
        <p:spPr>
          <a:xfrm>
            <a:off x="488950" y="9945050"/>
            <a:ext cx="23720400" cy="0"/>
          </a:xfrm>
          <a:prstGeom prst="straightConnector1">
            <a:avLst/>
          </a:prstGeom>
          <a:noFill/>
          <a:ln cap="flat" cmpd="sng" w="38100">
            <a:solidFill>
              <a:srgbClr val="434343"/>
            </a:solidFill>
            <a:prstDash val="solid"/>
            <a:round/>
            <a:headEnd len="sm" w="sm" type="none"/>
            <a:tailEnd len="sm" w="sm" type="none"/>
          </a:ln>
        </p:spPr>
      </p:cxnSp>
      <p:sp>
        <p:nvSpPr>
          <p:cNvPr id="685" name="Google Shape;685;p55"/>
          <p:cNvSpPr txBox="1"/>
          <p:nvPr/>
        </p:nvSpPr>
        <p:spPr>
          <a:xfrm>
            <a:off x="15725986" y="6634168"/>
            <a:ext cx="7790100" cy="1385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00"/>
              <a:buFont typeface="Arial"/>
              <a:buNone/>
            </a:pPr>
            <a:r>
              <a:rPr b="1" i="0" lang="en" sz="2600" u="none" cap="none" strike="noStrike">
                <a:solidFill>
                  <a:schemeClr val="accent2"/>
                </a:solidFill>
                <a:latin typeface="DM Sans"/>
                <a:ea typeface="DM Sans"/>
                <a:cs typeface="DM Sans"/>
                <a:sym typeface="DM Sans"/>
              </a:rPr>
              <a:t>iMagine AI Platform</a:t>
            </a:r>
            <a:endParaRPr b="1" sz="2600">
              <a:solidFill>
                <a:schemeClr val="accent2"/>
              </a:solidFill>
              <a:latin typeface="DM Sans"/>
              <a:ea typeface="DM Sans"/>
              <a:cs typeface="DM Sans"/>
              <a:sym typeface="DM Sans"/>
            </a:endParaRPr>
          </a:p>
          <a:p>
            <a:pPr indent="0" lvl="0" marL="0" marR="0" rtl="0" algn="l">
              <a:lnSpc>
                <a:spcPct val="100000"/>
              </a:lnSpc>
              <a:spcBef>
                <a:spcPts val="0"/>
              </a:spcBef>
              <a:spcAft>
                <a:spcPts val="0"/>
              </a:spcAft>
              <a:buClr>
                <a:srgbClr val="000000"/>
              </a:buClr>
              <a:buSzPts val="2600"/>
              <a:buFont typeface="Arial"/>
              <a:buNone/>
            </a:pPr>
            <a:r>
              <a:rPr b="0" i="0" lang="en" sz="2600" u="none" cap="none" strike="noStrike">
                <a:solidFill>
                  <a:srgbClr val="09142E"/>
                </a:solidFill>
                <a:latin typeface="DM Sans Medium"/>
                <a:ea typeface="DM Sans Medium"/>
                <a:cs typeface="DM Sans Medium"/>
                <a:sym typeface="DM Sans Medium"/>
              </a:rPr>
              <a:t>Generic, scalable platform for developing and sharing AI/ML applications.</a:t>
            </a:r>
            <a:endParaRPr b="0" i="0" sz="2600" u="none" cap="none" strike="noStrike">
              <a:solidFill>
                <a:srgbClr val="09142E"/>
              </a:solidFill>
              <a:latin typeface="DM Sans Medium"/>
              <a:ea typeface="DM Sans Medium"/>
              <a:cs typeface="DM Sans Medium"/>
              <a:sym typeface="DM Sans Medium"/>
            </a:endParaRPr>
          </a:p>
        </p:txBody>
      </p:sp>
      <p:pic>
        <p:nvPicPr>
          <p:cNvPr id="686" name="Google Shape;686;p55"/>
          <p:cNvPicPr preferRelativeResize="0"/>
          <p:nvPr/>
        </p:nvPicPr>
        <p:blipFill rotWithShape="1">
          <a:blip r:embed="rId6">
            <a:alphaModFix/>
          </a:blip>
          <a:srcRect b="19563" l="7112" r="6991" t="20937"/>
          <a:stretch/>
        </p:blipFill>
        <p:spPr>
          <a:xfrm>
            <a:off x="16261624" y="8280399"/>
            <a:ext cx="3690499" cy="911100"/>
          </a:xfrm>
          <a:prstGeom prst="rect">
            <a:avLst/>
          </a:prstGeom>
          <a:noFill/>
          <a:ln>
            <a:noFill/>
          </a:ln>
        </p:spPr>
      </p:pic>
      <p:sp>
        <p:nvSpPr>
          <p:cNvPr id="687" name="Google Shape;687;p55"/>
          <p:cNvSpPr txBox="1"/>
          <p:nvPr/>
        </p:nvSpPr>
        <p:spPr>
          <a:xfrm rot="-5400000">
            <a:off x="-463225" y="3377525"/>
            <a:ext cx="4143000" cy="1736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b="0" i="0" lang="en" sz="3200" u="none" cap="none" strike="noStrike">
                <a:solidFill>
                  <a:srgbClr val="005FAA"/>
                </a:solidFill>
                <a:latin typeface="DM Sans"/>
                <a:ea typeface="DM Sans"/>
                <a:cs typeface="DM Sans"/>
                <a:sym typeface="DM Sans"/>
              </a:rPr>
              <a:t>Thematic Services</a:t>
            </a:r>
            <a:endParaRPr b="0" i="0" sz="3200" u="none" cap="none" strike="noStrike">
              <a:solidFill>
                <a:srgbClr val="005FAA"/>
              </a:solidFill>
              <a:latin typeface="DM Sans"/>
              <a:ea typeface="DM Sans"/>
              <a:cs typeface="DM Sans"/>
              <a:sym typeface="DM Sans"/>
            </a:endParaRPr>
          </a:p>
        </p:txBody>
      </p:sp>
      <p:sp>
        <p:nvSpPr>
          <p:cNvPr id="688" name="Google Shape;688;p55"/>
          <p:cNvSpPr txBox="1"/>
          <p:nvPr/>
        </p:nvSpPr>
        <p:spPr>
          <a:xfrm rot="-5400000">
            <a:off x="-180175" y="7263300"/>
            <a:ext cx="3576900" cy="1736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b="0" i="0" lang="en" sz="3200" u="none" cap="none" strike="noStrike">
                <a:solidFill>
                  <a:srgbClr val="005FAA"/>
                </a:solidFill>
                <a:latin typeface="DM Sans"/>
                <a:ea typeface="DM Sans"/>
                <a:cs typeface="DM Sans"/>
                <a:sym typeface="DM Sans"/>
              </a:rPr>
              <a:t>Platform Service</a:t>
            </a:r>
            <a:endParaRPr b="0" i="0" sz="3200" u="none" cap="none" strike="noStrike">
              <a:solidFill>
                <a:srgbClr val="005FAA"/>
              </a:solidFill>
              <a:latin typeface="DM Sans"/>
              <a:ea typeface="DM Sans"/>
              <a:cs typeface="DM Sans"/>
              <a:sym typeface="DM Sans"/>
            </a:endParaRPr>
          </a:p>
        </p:txBody>
      </p:sp>
      <p:sp>
        <p:nvSpPr>
          <p:cNvPr id="689" name="Google Shape;689;p55"/>
          <p:cNvSpPr txBox="1"/>
          <p:nvPr/>
        </p:nvSpPr>
        <p:spPr>
          <a:xfrm rot="-5400000">
            <a:off x="64175" y="10608675"/>
            <a:ext cx="3088200" cy="1736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b="0" i="0" lang="en" sz="3200" u="none" cap="none" strike="noStrike">
                <a:solidFill>
                  <a:srgbClr val="005FAA"/>
                </a:solidFill>
                <a:latin typeface="DM Sans"/>
                <a:ea typeface="DM Sans"/>
                <a:cs typeface="DM Sans"/>
                <a:sym typeface="DM Sans"/>
              </a:rPr>
              <a:t>Infrastructure</a:t>
            </a:r>
            <a:endParaRPr b="0" i="0" sz="3200" u="none" cap="none" strike="noStrike">
              <a:solidFill>
                <a:srgbClr val="005FAA"/>
              </a:solidFill>
              <a:latin typeface="DM Sans"/>
              <a:ea typeface="DM Sans"/>
              <a:cs typeface="DM Sans"/>
              <a:sym typeface="DM Sans"/>
            </a:endParaRPr>
          </a:p>
        </p:txBody>
      </p:sp>
      <p:pic>
        <p:nvPicPr>
          <p:cNvPr id="690" name="Google Shape;690;p55"/>
          <p:cNvPicPr preferRelativeResize="0"/>
          <p:nvPr/>
        </p:nvPicPr>
        <p:blipFill rotWithShape="1">
          <a:blip r:embed="rId7">
            <a:alphaModFix/>
          </a:blip>
          <a:srcRect b="0" l="0" r="0" t="0"/>
          <a:stretch/>
        </p:blipFill>
        <p:spPr>
          <a:xfrm>
            <a:off x="9251989" y="10538975"/>
            <a:ext cx="1406859" cy="1875796"/>
          </a:xfrm>
          <a:prstGeom prst="rect">
            <a:avLst/>
          </a:prstGeom>
          <a:noFill/>
          <a:ln>
            <a:noFill/>
          </a:ln>
        </p:spPr>
      </p:pic>
      <p:pic>
        <p:nvPicPr>
          <p:cNvPr id="691" name="Google Shape;691;p55"/>
          <p:cNvPicPr preferRelativeResize="0"/>
          <p:nvPr/>
        </p:nvPicPr>
        <p:blipFill rotWithShape="1">
          <a:blip r:embed="rId8">
            <a:alphaModFix/>
          </a:blip>
          <a:srcRect b="0" l="0" r="0" t="0"/>
          <a:stretch/>
        </p:blipFill>
        <p:spPr>
          <a:xfrm>
            <a:off x="3909874" y="10648800"/>
            <a:ext cx="3312275" cy="1656153"/>
          </a:xfrm>
          <a:prstGeom prst="rect">
            <a:avLst/>
          </a:prstGeom>
          <a:noFill/>
          <a:ln>
            <a:noFill/>
          </a:ln>
        </p:spPr>
      </p:pic>
      <p:pic>
        <p:nvPicPr>
          <p:cNvPr id="692" name="Google Shape;692;p55"/>
          <p:cNvPicPr preferRelativeResize="0"/>
          <p:nvPr/>
        </p:nvPicPr>
        <p:blipFill rotWithShape="1">
          <a:blip r:embed="rId9">
            <a:alphaModFix/>
          </a:blip>
          <a:srcRect b="0" l="0" r="0" t="0"/>
          <a:stretch/>
        </p:blipFill>
        <p:spPr>
          <a:xfrm>
            <a:off x="7304604" y="10587465"/>
            <a:ext cx="1776157" cy="1776160"/>
          </a:xfrm>
          <a:prstGeom prst="rect">
            <a:avLst/>
          </a:prstGeom>
          <a:noFill/>
          <a:ln>
            <a:noFill/>
          </a:ln>
        </p:spPr>
      </p:pic>
      <p:pic>
        <p:nvPicPr>
          <p:cNvPr id="693" name="Google Shape;693;p55"/>
          <p:cNvPicPr preferRelativeResize="0"/>
          <p:nvPr/>
        </p:nvPicPr>
        <p:blipFill rotWithShape="1">
          <a:blip r:embed="rId10">
            <a:alphaModFix/>
          </a:blip>
          <a:srcRect b="0" l="0" r="0" t="0"/>
          <a:stretch/>
        </p:blipFill>
        <p:spPr>
          <a:xfrm>
            <a:off x="2083475" y="10768725"/>
            <a:ext cx="2124948" cy="1416300"/>
          </a:xfrm>
          <a:prstGeom prst="rect">
            <a:avLst/>
          </a:prstGeom>
          <a:noFill/>
          <a:ln>
            <a:noFill/>
          </a:ln>
        </p:spPr>
      </p:pic>
      <p:pic>
        <p:nvPicPr>
          <p:cNvPr id="694" name="Google Shape;694;p55"/>
          <p:cNvPicPr preferRelativeResize="0"/>
          <p:nvPr/>
        </p:nvPicPr>
        <p:blipFill rotWithShape="1">
          <a:blip r:embed="rId11">
            <a:alphaModFix/>
          </a:blip>
          <a:srcRect b="11395" l="12822" r="8461" t="9252"/>
          <a:stretch/>
        </p:blipFill>
        <p:spPr>
          <a:xfrm>
            <a:off x="10830125" y="10509413"/>
            <a:ext cx="3126625" cy="1934925"/>
          </a:xfrm>
          <a:prstGeom prst="rect">
            <a:avLst/>
          </a:prstGeom>
          <a:noFill/>
          <a:ln>
            <a:noFill/>
          </a:ln>
        </p:spPr>
      </p:pic>
      <p:sp>
        <p:nvSpPr>
          <p:cNvPr id="695" name="Google Shape;695;p55"/>
          <p:cNvSpPr txBox="1"/>
          <p:nvPr/>
        </p:nvSpPr>
        <p:spPr>
          <a:xfrm>
            <a:off x="15880625" y="11073575"/>
            <a:ext cx="8239500" cy="2586000"/>
          </a:xfrm>
          <a:prstGeom prst="rect">
            <a:avLst/>
          </a:prstGeom>
          <a:solidFill>
            <a:schemeClr val="lt1"/>
          </a:solidFill>
          <a:ln>
            <a:noFill/>
          </a:ln>
        </p:spPr>
        <p:txBody>
          <a:bodyPr anchorCtr="0" anchor="t" bIns="91425" lIns="91425" spcFirstLastPara="1" rIns="91425" wrap="square" tIns="91425">
            <a:spAutoFit/>
          </a:bodyPr>
          <a:lstStyle/>
          <a:p>
            <a:pPr indent="-381000" lvl="0" marL="457200" marR="0" rtl="0" algn="l">
              <a:lnSpc>
                <a:spcPct val="90000"/>
              </a:lnSpc>
              <a:spcBef>
                <a:spcPts val="2000"/>
              </a:spcBef>
              <a:spcAft>
                <a:spcPts val="0"/>
              </a:spcAft>
              <a:buClr>
                <a:srgbClr val="09142E"/>
              </a:buClr>
              <a:buSzPts val="2400"/>
              <a:buFont typeface="Arial"/>
              <a:buChar char="●"/>
            </a:pPr>
            <a:r>
              <a:rPr b="0" i="0" lang="en" sz="3000" u="none" cap="none" strike="noStrike">
                <a:solidFill>
                  <a:srgbClr val="09142E"/>
                </a:solidFill>
                <a:highlight>
                  <a:schemeClr val="lt1"/>
                </a:highlight>
                <a:latin typeface="DM Sans ExtraBold"/>
                <a:ea typeface="DM Sans ExtraBold"/>
                <a:cs typeface="DM Sans ExtraBold"/>
                <a:sym typeface="DM Sans ExtraBold"/>
              </a:rPr>
              <a:t>1500 </a:t>
            </a:r>
            <a:r>
              <a:rPr b="0" i="0" lang="en" sz="2600" u="none" cap="none" strike="noStrike">
                <a:solidFill>
                  <a:srgbClr val="09142E"/>
                </a:solidFill>
                <a:highlight>
                  <a:schemeClr val="lt1"/>
                </a:highlight>
                <a:latin typeface="DM Sans"/>
                <a:ea typeface="DM Sans"/>
                <a:cs typeface="DM Sans"/>
                <a:sym typeface="DM Sans"/>
              </a:rPr>
              <a:t>TB-months</a:t>
            </a:r>
            <a:endParaRPr b="0" i="0" sz="3000" u="none" cap="none" strike="noStrike">
              <a:solidFill>
                <a:srgbClr val="09142E"/>
              </a:solidFill>
              <a:highlight>
                <a:schemeClr val="lt1"/>
              </a:highlight>
              <a:latin typeface="DM Sans ExtraBold"/>
              <a:ea typeface="DM Sans ExtraBold"/>
              <a:cs typeface="DM Sans ExtraBold"/>
              <a:sym typeface="DM Sans ExtraBold"/>
            </a:endParaRPr>
          </a:p>
          <a:p>
            <a:pPr indent="-381000" lvl="0" marL="457200" marR="0" rtl="0" algn="l">
              <a:lnSpc>
                <a:spcPct val="90000"/>
              </a:lnSpc>
              <a:spcBef>
                <a:spcPts val="0"/>
              </a:spcBef>
              <a:spcAft>
                <a:spcPts val="0"/>
              </a:spcAft>
              <a:buClr>
                <a:srgbClr val="09142E"/>
              </a:buClr>
              <a:buSzPts val="2400"/>
              <a:buFont typeface="DM Sans ExtraBold"/>
              <a:buChar char="●"/>
            </a:pPr>
            <a:r>
              <a:rPr b="0" i="0" lang="en" sz="3000" u="none" cap="none" strike="noStrike">
                <a:solidFill>
                  <a:srgbClr val="09142E"/>
                </a:solidFill>
                <a:highlight>
                  <a:schemeClr val="lt1"/>
                </a:highlight>
                <a:latin typeface="DM Sans ExtraBold"/>
                <a:ea typeface="DM Sans ExtraBold"/>
                <a:cs typeface="DM Sans ExtraBold"/>
                <a:sym typeface="DM Sans ExtraBold"/>
              </a:rPr>
              <a:t>132,000 </a:t>
            </a:r>
            <a:r>
              <a:rPr b="0" i="0" lang="en" sz="2600" u="none" cap="none" strike="noStrike">
                <a:solidFill>
                  <a:srgbClr val="09142E"/>
                </a:solidFill>
                <a:highlight>
                  <a:schemeClr val="lt1"/>
                </a:highlight>
                <a:latin typeface="DM Sans"/>
                <a:ea typeface="DM Sans"/>
                <a:cs typeface="DM Sans"/>
                <a:sym typeface="DM Sans"/>
              </a:rPr>
              <a:t>GPU-hours</a:t>
            </a:r>
            <a:r>
              <a:rPr b="0" i="0" lang="en" sz="3000" u="none" cap="none" strike="noStrike">
                <a:solidFill>
                  <a:srgbClr val="09142E"/>
                </a:solidFill>
                <a:highlight>
                  <a:schemeClr val="lt1"/>
                </a:highlight>
                <a:latin typeface="DM Sans ExtraBold"/>
                <a:ea typeface="DM Sans ExtraBold"/>
                <a:cs typeface="DM Sans ExtraBold"/>
                <a:sym typeface="DM Sans ExtraBold"/>
              </a:rPr>
              <a:t> </a:t>
            </a:r>
            <a:endParaRPr b="0" i="0" sz="3000" u="none" cap="none" strike="noStrike">
              <a:solidFill>
                <a:srgbClr val="09142E"/>
              </a:solidFill>
              <a:highlight>
                <a:schemeClr val="lt1"/>
              </a:highlight>
              <a:latin typeface="DM Sans ExtraBold"/>
              <a:ea typeface="DM Sans ExtraBold"/>
              <a:cs typeface="DM Sans ExtraBold"/>
              <a:sym typeface="DM Sans ExtraBold"/>
            </a:endParaRPr>
          </a:p>
          <a:p>
            <a:pPr indent="-381000" lvl="0" marL="457200" marR="0" rtl="0" algn="l">
              <a:lnSpc>
                <a:spcPct val="90000"/>
              </a:lnSpc>
              <a:spcBef>
                <a:spcPts val="0"/>
              </a:spcBef>
              <a:spcAft>
                <a:spcPts val="0"/>
              </a:spcAft>
              <a:buClr>
                <a:srgbClr val="09142E"/>
              </a:buClr>
              <a:buSzPts val="2400"/>
              <a:buFont typeface="Arial"/>
              <a:buChar char="●"/>
            </a:pPr>
            <a:r>
              <a:rPr b="0" i="0" lang="en" sz="3000" u="none" cap="none" strike="noStrike">
                <a:solidFill>
                  <a:srgbClr val="09142E"/>
                </a:solidFill>
                <a:highlight>
                  <a:schemeClr val="lt1"/>
                </a:highlight>
                <a:latin typeface="DM Sans ExtraBold"/>
                <a:ea typeface="DM Sans ExtraBold"/>
                <a:cs typeface="DM Sans ExtraBold"/>
                <a:sym typeface="DM Sans ExtraBold"/>
              </a:rPr>
              <a:t>6,000,000</a:t>
            </a:r>
            <a:r>
              <a:rPr b="0" i="0" lang="en" sz="2600" u="none" cap="none" strike="noStrike">
                <a:solidFill>
                  <a:srgbClr val="09142E"/>
                </a:solidFill>
                <a:highlight>
                  <a:schemeClr val="lt1"/>
                </a:highlight>
                <a:latin typeface="DM Sans"/>
                <a:ea typeface="DM Sans"/>
                <a:cs typeface="DM Sans"/>
                <a:sym typeface="DM Sans"/>
              </a:rPr>
              <a:t> CPU-hours</a:t>
            </a:r>
            <a:br>
              <a:rPr b="0" i="0" lang="en" sz="3000" u="none" cap="none" strike="noStrike">
                <a:solidFill>
                  <a:srgbClr val="09142E"/>
                </a:solidFill>
                <a:highlight>
                  <a:schemeClr val="lt1"/>
                </a:highlight>
                <a:latin typeface="DM Sans ExtraBold"/>
                <a:ea typeface="DM Sans ExtraBold"/>
                <a:cs typeface="DM Sans ExtraBold"/>
                <a:sym typeface="DM Sans ExtraBold"/>
              </a:rPr>
            </a:br>
            <a:endParaRPr b="0" i="0" sz="3000" u="none" cap="none" strike="noStrike">
              <a:solidFill>
                <a:srgbClr val="09142E"/>
              </a:solidFill>
              <a:highlight>
                <a:schemeClr val="lt1"/>
              </a:highlight>
              <a:latin typeface="DM Sans ExtraBold"/>
              <a:ea typeface="DM Sans ExtraBold"/>
              <a:cs typeface="DM Sans ExtraBold"/>
              <a:sym typeface="DM Sans ExtraBold"/>
            </a:endParaRPr>
          </a:p>
          <a:p>
            <a:pPr indent="0" lvl="0" marL="0" marR="0" rtl="0" algn="just">
              <a:lnSpc>
                <a:spcPct val="100000"/>
              </a:lnSpc>
              <a:spcBef>
                <a:spcPts val="0"/>
              </a:spcBef>
              <a:spcAft>
                <a:spcPts val="0"/>
              </a:spcAft>
              <a:buClr>
                <a:srgbClr val="000000"/>
              </a:buClr>
              <a:buSzPts val="2400"/>
              <a:buFont typeface="Arial"/>
              <a:buNone/>
            </a:pPr>
            <a:r>
              <a:rPr lang="en" sz="2400">
                <a:solidFill>
                  <a:srgbClr val="09142E"/>
                </a:solidFill>
                <a:highlight>
                  <a:schemeClr val="lt1"/>
                </a:highlight>
                <a:latin typeface="DM Sans"/>
                <a:ea typeface="DM Sans"/>
                <a:cs typeface="DM Sans"/>
                <a:sym typeface="DM Sans"/>
              </a:rPr>
              <a:t>O</a:t>
            </a:r>
            <a:r>
              <a:rPr b="0" i="0" lang="en" sz="2400" u="none" cap="none" strike="noStrike">
                <a:solidFill>
                  <a:srgbClr val="09142E"/>
                </a:solidFill>
                <a:highlight>
                  <a:schemeClr val="lt1"/>
                </a:highlight>
                <a:latin typeface="DM Sans"/>
                <a:ea typeface="DM Sans"/>
                <a:cs typeface="DM Sans"/>
                <a:sym typeface="DM Sans"/>
              </a:rPr>
              <a:t>penStack clouds with GPUs, CPUs, Storage</a:t>
            </a:r>
            <a:r>
              <a:rPr lang="en" sz="2400">
                <a:solidFill>
                  <a:srgbClr val="09142E"/>
                </a:solidFill>
                <a:highlight>
                  <a:schemeClr val="lt1"/>
                </a:highlight>
                <a:latin typeface="DM Sans"/>
                <a:ea typeface="DM Sans"/>
                <a:cs typeface="DM Sans"/>
                <a:sym typeface="DM Sans"/>
              </a:rPr>
              <a:t> in</a:t>
            </a:r>
            <a:r>
              <a:rPr b="0" i="0" lang="en" sz="2400" u="none" cap="none" strike="noStrike">
                <a:solidFill>
                  <a:srgbClr val="09142E"/>
                </a:solidFill>
                <a:highlight>
                  <a:schemeClr val="lt1"/>
                </a:highlight>
                <a:latin typeface="DM Sans"/>
                <a:ea typeface="DM Sans"/>
                <a:cs typeface="DM Sans"/>
                <a:sym typeface="DM Sans"/>
              </a:rPr>
              <a:t> Spain, Portugal, Turkey &amp; Ireland.</a:t>
            </a:r>
            <a:endParaRPr b="0" i="0" sz="2800" u="none" cap="none" strike="noStrike">
              <a:solidFill>
                <a:srgbClr val="09142E"/>
              </a:solidFill>
              <a:highlight>
                <a:schemeClr val="lt1"/>
              </a:highlight>
              <a:latin typeface="DM Sans Medium"/>
              <a:ea typeface="DM Sans Medium"/>
              <a:cs typeface="DM Sans Medium"/>
              <a:sym typeface="DM Sans Medium"/>
            </a:endParaRPr>
          </a:p>
        </p:txBody>
      </p:sp>
      <p:pic>
        <p:nvPicPr>
          <p:cNvPr id="696" name="Google Shape;696;p55"/>
          <p:cNvPicPr preferRelativeResize="0"/>
          <p:nvPr/>
        </p:nvPicPr>
        <p:blipFill rotWithShape="1">
          <a:blip r:embed="rId12">
            <a:alphaModFix/>
          </a:blip>
          <a:srcRect b="0" l="0" r="0" t="0"/>
          <a:stretch/>
        </p:blipFill>
        <p:spPr>
          <a:xfrm>
            <a:off x="21836017" y="191675"/>
            <a:ext cx="2284109" cy="1776151"/>
          </a:xfrm>
          <a:prstGeom prst="rect">
            <a:avLst/>
          </a:prstGeom>
          <a:noFill/>
          <a:ln>
            <a:noFill/>
          </a:ln>
        </p:spPr>
      </p:pic>
      <p:sp>
        <p:nvSpPr>
          <p:cNvPr id="697" name="Google Shape;697;p55"/>
          <p:cNvSpPr txBox="1"/>
          <p:nvPr/>
        </p:nvSpPr>
        <p:spPr>
          <a:xfrm>
            <a:off x="3780400" y="1676400"/>
            <a:ext cx="76017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lang="en"/>
              <a:t>AI/ML Model development, training and delivery</a:t>
            </a:r>
            <a:endParaRPr b="0" i="0" sz="1400" u="none" cap="none" strike="noStrike">
              <a:solidFill>
                <a:srgbClr val="000000"/>
              </a:solidFill>
              <a:latin typeface="Arial"/>
              <a:ea typeface="Arial"/>
              <a:cs typeface="Arial"/>
              <a:sym typeface="Arial"/>
            </a:endParaRPr>
          </a:p>
        </p:txBody>
      </p:sp>
      <p:sp>
        <p:nvSpPr>
          <p:cNvPr id="698" name="Google Shape;698;p55"/>
          <p:cNvSpPr txBox="1"/>
          <p:nvPr>
            <p:ph idx="4294967295" type="sldNum"/>
          </p:nvPr>
        </p:nvSpPr>
        <p:spPr>
          <a:xfrm>
            <a:off x="23351074" y="13045350"/>
            <a:ext cx="483900" cy="3693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699" name="Google Shape;699;p55"/>
          <p:cNvPicPr preferRelativeResize="0"/>
          <p:nvPr/>
        </p:nvPicPr>
        <p:blipFill rotWithShape="1">
          <a:blip r:embed="rId13">
            <a:alphaModFix/>
          </a:blip>
          <a:srcRect b="0" l="0" r="0" t="0"/>
          <a:stretch/>
        </p:blipFill>
        <p:spPr>
          <a:xfrm>
            <a:off x="2757440" y="6906850"/>
            <a:ext cx="2895511" cy="2451600"/>
          </a:xfrm>
          <a:prstGeom prst="rect">
            <a:avLst/>
          </a:prstGeom>
          <a:noFill/>
          <a:ln cap="flat" cmpd="sng" w="9525">
            <a:solidFill>
              <a:schemeClr val="dk2"/>
            </a:solidFill>
            <a:prstDash val="solid"/>
            <a:round/>
            <a:headEnd len="sm" w="sm" type="none"/>
            <a:tailEnd len="sm" w="sm" type="none"/>
          </a:ln>
        </p:spPr>
      </p:pic>
      <p:pic>
        <p:nvPicPr>
          <p:cNvPr id="700" name="Google Shape;700;p55"/>
          <p:cNvPicPr preferRelativeResize="0"/>
          <p:nvPr/>
        </p:nvPicPr>
        <p:blipFill rotWithShape="1">
          <a:blip r:embed="rId14">
            <a:alphaModFix/>
          </a:blip>
          <a:srcRect b="0" l="0" r="0" t="0"/>
          <a:stretch/>
        </p:blipFill>
        <p:spPr>
          <a:xfrm>
            <a:off x="9869400" y="6925325"/>
            <a:ext cx="2895500" cy="2400550"/>
          </a:xfrm>
          <a:prstGeom prst="rect">
            <a:avLst/>
          </a:prstGeom>
          <a:noFill/>
          <a:ln cap="flat" cmpd="sng" w="9525">
            <a:solidFill>
              <a:schemeClr val="dk2"/>
            </a:solidFill>
            <a:prstDash val="solid"/>
            <a:round/>
            <a:headEnd len="sm" w="sm" type="none"/>
            <a:tailEnd len="sm" w="sm" type="none"/>
          </a:ln>
        </p:spPr>
      </p:pic>
      <p:pic>
        <p:nvPicPr>
          <p:cNvPr id="701" name="Google Shape;701;p55"/>
          <p:cNvPicPr preferRelativeResize="0"/>
          <p:nvPr/>
        </p:nvPicPr>
        <p:blipFill rotWithShape="1">
          <a:blip r:embed="rId15">
            <a:alphaModFix/>
          </a:blip>
          <a:srcRect b="0" l="0" r="0" t="0"/>
          <a:stretch/>
        </p:blipFill>
        <p:spPr>
          <a:xfrm>
            <a:off x="5845350" y="6915450"/>
            <a:ext cx="3856548" cy="2400549"/>
          </a:xfrm>
          <a:prstGeom prst="rect">
            <a:avLst/>
          </a:prstGeom>
          <a:noFill/>
          <a:ln cap="flat" cmpd="sng" w="9525">
            <a:solidFill>
              <a:srgbClr val="44546A"/>
            </a:solidFill>
            <a:prstDash val="solid"/>
            <a:round/>
            <a:headEnd len="sm" w="sm" type="none"/>
            <a:tailEnd len="sm" w="sm" type="none"/>
          </a:ln>
        </p:spPr>
      </p:pic>
      <p:sp>
        <p:nvSpPr>
          <p:cNvPr id="702" name="Google Shape;702;p55"/>
          <p:cNvSpPr txBox="1"/>
          <p:nvPr/>
        </p:nvSpPr>
        <p:spPr>
          <a:xfrm>
            <a:off x="15728225" y="10073025"/>
            <a:ext cx="8655900" cy="985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n" sz="2600">
                <a:solidFill>
                  <a:schemeClr val="accent2"/>
                </a:solidFill>
                <a:latin typeface="DM Sans"/>
                <a:ea typeface="DM Sans"/>
                <a:cs typeface="DM Sans"/>
                <a:sym typeface="DM Sans"/>
              </a:rPr>
              <a:t>EGI Federated Cloud + Infrastructure Manager + Check-in</a:t>
            </a:r>
            <a:endParaRPr b="1" sz="2600">
              <a:solidFill>
                <a:schemeClr val="accent2"/>
              </a:solidFill>
            </a:endParaRPr>
          </a:p>
        </p:txBody>
      </p:sp>
      <p:sp>
        <p:nvSpPr>
          <p:cNvPr id="703" name="Google Shape;703;p55"/>
          <p:cNvSpPr txBox="1"/>
          <p:nvPr/>
        </p:nvSpPr>
        <p:spPr>
          <a:xfrm>
            <a:off x="15540000" y="1586825"/>
            <a:ext cx="5543100" cy="985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n" sz="2600">
                <a:solidFill>
                  <a:schemeClr val="accent2"/>
                </a:solidFill>
                <a:latin typeface="DM Sans"/>
                <a:ea typeface="DM Sans"/>
                <a:cs typeface="DM Sans"/>
                <a:sym typeface="DM Sans"/>
              </a:rPr>
              <a:t>Thematic Services</a:t>
            </a:r>
            <a:endParaRPr b="1" sz="2600">
              <a:solidFill>
                <a:schemeClr val="accent2"/>
              </a:solidFill>
              <a:latin typeface="DM Sans"/>
              <a:ea typeface="DM Sans"/>
              <a:cs typeface="DM Sans"/>
              <a:sym typeface="DM Sans"/>
            </a:endParaRPr>
          </a:p>
          <a:p>
            <a:pPr indent="0" lvl="0" marL="0" rtl="0" algn="just">
              <a:spcBef>
                <a:spcPts val="0"/>
              </a:spcBef>
              <a:spcAft>
                <a:spcPts val="0"/>
              </a:spcAft>
              <a:buNone/>
            </a:pPr>
            <a:r>
              <a:rPr b="1" lang="en" sz="2600">
                <a:solidFill>
                  <a:schemeClr val="accent2"/>
                </a:solidFill>
                <a:latin typeface="DM Sans"/>
                <a:ea typeface="DM Sans"/>
                <a:cs typeface="DM Sans"/>
                <a:sym typeface="DM Sans"/>
              </a:rPr>
              <a:t>Competence Centre</a:t>
            </a:r>
            <a:endParaRPr b="1" sz="2600">
              <a:solidFill>
                <a:schemeClr val="accent2"/>
              </a:solidFill>
              <a:latin typeface="DM Sans"/>
              <a:ea typeface="DM Sans"/>
              <a:cs typeface="DM Sans"/>
              <a:sym typeface="DM Sans"/>
            </a:endParaRPr>
          </a:p>
        </p:txBody>
      </p:sp>
      <p:pic>
        <p:nvPicPr>
          <p:cNvPr id="704" name="Google Shape;704;p55"/>
          <p:cNvPicPr preferRelativeResize="0"/>
          <p:nvPr/>
        </p:nvPicPr>
        <p:blipFill>
          <a:blip r:embed="rId16">
            <a:alphaModFix/>
          </a:blip>
          <a:stretch>
            <a:fillRect/>
          </a:stretch>
        </p:blipFill>
        <p:spPr>
          <a:xfrm>
            <a:off x="20072625" y="8221338"/>
            <a:ext cx="2326285" cy="96686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EGI Theme">
  <a:themeElements>
    <a:clrScheme name="EGI">
      <a:dk1>
        <a:srgbClr val="09142E"/>
      </a:dk1>
      <a:lt1>
        <a:srgbClr val="FFFFFF"/>
      </a:lt1>
      <a:dk2>
        <a:srgbClr val="1E315D"/>
      </a:dk2>
      <a:lt2>
        <a:srgbClr val="F7F7F7"/>
      </a:lt2>
      <a:accent1>
        <a:srgbClr val="005FAA"/>
      </a:accent1>
      <a:accent2>
        <a:srgbClr val="EF8200"/>
      </a:accent2>
      <a:accent3>
        <a:srgbClr val="09142E"/>
      </a:accent3>
      <a:accent4>
        <a:srgbClr val="1E315D"/>
      </a:accent4>
      <a:accent5>
        <a:srgbClr val="828282"/>
      </a:accent5>
      <a:accent6>
        <a:srgbClr val="999999"/>
      </a:accent6>
      <a:hlink>
        <a:srgbClr val="005FAA"/>
      </a:hlink>
      <a:folHlink>
        <a:srgbClr val="EF82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