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13716000" cx="24384000"/>
  <p:notesSz cx="6858000" cy="9144000"/>
  <p:embeddedFontLst>
    <p:embeddedFont>
      <p:font typeface="Helvetica Neue"/>
      <p:regular r:id="rId11"/>
      <p:bold r:id="rId12"/>
      <p:italic r:id="rId13"/>
      <p:boldItalic r:id="rId14"/>
    </p:embeddedFont>
    <p:embeddedFont>
      <p:font typeface="DM Sans"/>
      <p:bold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320" orient="horz"/>
        <p:guide pos="76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HelveticaNeue-regular.fntdata"/><Relationship Id="rId10" Type="http://schemas.openxmlformats.org/officeDocument/2006/relationships/slide" Target="slides/slide5.xml"/><Relationship Id="rId13" Type="http://schemas.openxmlformats.org/officeDocument/2006/relationships/font" Target="fonts/HelveticaNeue-italic.fntdata"/><Relationship Id="rId12" Type="http://schemas.openxmlformats.org/officeDocument/2006/relationships/font" Target="fonts/HelveticaNeue-bold.fntdata"/><Relationship Id="rId15" Type="http://schemas.openxmlformats.org/officeDocument/2006/relationships/font" Target="fonts/DMSans-bold.fntdata"/><Relationship Id="rId14" Type="http://schemas.openxmlformats.org/officeDocument/2006/relationships/font" Target="fonts/HelveticaNeue-boldItalic.fntdata"/><Relationship Id="rId16" Type="http://schemas.openxmlformats.org/officeDocument/2006/relationships/font" Target="fonts/DMSans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2cf43699d9f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2cf43699d9f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2cf43699d9f_0_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2cf43699d9f_0_4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152f81ac5ec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152f81ac5ec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2cf43699d9f_0_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2cf43699d9f_0_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2cf43699d9f_0_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2cf43699d9f_0_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8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0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0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0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0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0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0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0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0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0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0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twitter.com/EGI_eInfra" TargetMode="External"/><Relationship Id="rId3" Type="http://schemas.openxmlformats.org/officeDocument/2006/relationships/hyperlink" Target="https://www.linkedin.com/company/1024536" TargetMode="External"/><Relationship Id="rId4" Type="http://schemas.openxmlformats.org/officeDocument/2006/relationships/image" Target="../media/image20.png"/><Relationship Id="rId5" Type="http://schemas.openxmlformats.org/officeDocument/2006/relationships/hyperlink" Target="https://www.youtube.com/c/EGIFederation" TargetMode="External"/><Relationship Id="rId6" Type="http://schemas.openxmlformats.org/officeDocument/2006/relationships/image" Target="../media/image8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twitter.com/EGI_eInfra" TargetMode="External"/><Relationship Id="rId3" Type="http://schemas.openxmlformats.org/officeDocument/2006/relationships/hyperlink" Target="https://www.linkedin.com/company/1024536" TargetMode="External"/><Relationship Id="rId4" Type="http://schemas.openxmlformats.org/officeDocument/2006/relationships/image" Target="../media/image20.png"/><Relationship Id="rId5" Type="http://schemas.openxmlformats.org/officeDocument/2006/relationships/hyperlink" Target="https://www.youtube.com/c/EGIFederation" TargetMode="External"/><Relationship Id="rId6" Type="http://schemas.openxmlformats.org/officeDocument/2006/relationships/image" Target="../media/image8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27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7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png"/><Relationship Id="rId3" Type="http://schemas.openxmlformats.org/officeDocument/2006/relationships/image" Target="../media/image10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png"/><Relationship Id="rId3" Type="http://schemas.openxmlformats.org/officeDocument/2006/relationships/image" Target="../media/image10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png"/><Relationship Id="rId3" Type="http://schemas.openxmlformats.org/officeDocument/2006/relationships/image" Target="../media/image10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png"/><Relationship Id="rId3" Type="http://schemas.openxmlformats.org/officeDocument/2006/relationships/image" Target="../media/image10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Relationship Id="rId3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3.png"/><Relationship Id="rId11" Type="http://schemas.openxmlformats.org/officeDocument/2006/relationships/image" Target="../media/image18.png"/><Relationship Id="rId10" Type="http://schemas.openxmlformats.org/officeDocument/2006/relationships/hyperlink" Target="https://www.youtube.com/c/EGIFederation" TargetMode="External"/><Relationship Id="rId12" Type="http://schemas.openxmlformats.org/officeDocument/2006/relationships/image" Target="../media/image8.png"/><Relationship Id="rId9" Type="http://schemas.openxmlformats.org/officeDocument/2006/relationships/image" Target="../media/image17.png"/><Relationship Id="rId5" Type="http://schemas.openxmlformats.org/officeDocument/2006/relationships/image" Target="../media/image2.png"/><Relationship Id="rId6" Type="http://schemas.openxmlformats.org/officeDocument/2006/relationships/hyperlink" Target="https://twitter.com/EGI_eInfra" TargetMode="External"/><Relationship Id="rId7" Type="http://schemas.openxmlformats.org/officeDocument/2006/relationships/image" Target="../media/image16.png"/><Relationship Id="rId8" Type="http://schemas.openxmlformats.org/officeDocument/2006/relationships/hyperlink" Target="https://www.linkedin.com/company/1024536" TargetMode="Externa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png"/><Relationship Id="rId3" Type="http://schemas.openxmlformats.org/officeDocument/2006/relationships/image" Target="../media/image13.png"/><Relationship Id="rId4" Type="http://schemas.openxmlformats.org/officeDocument/2006/relationships/hyperlink" Target="https://twitter.com/EGI_eInfra" TargetMode="External"/><Relationship Id="rId10" Type="http://schemas.openxmlformats.org/officeDocument/2006/relationships/image" Target="../media/image8.png"/><Relationship Id="rId9" Type="http://schemas.openxmlformats.org/officeDocument/2006/relationships/image" Target="../media/image18.png"/><Relationship Id="rId5" Type="http://schemas.openxmlformats.org/officeDocument/2006/relationships/image" Target="../media/image16.png"/><Relationship Id="rId6" Type="http://schemas.openxmlformats.org/officeDocument/2006/relationships/hyperlink" Target="https://www.linkedin.com/company/1024536" TargetMode="External"/><Relationship Id="rId7" Type="http://schemas.openxmlformats.org/officeDocument/2006/relationships/image" Target="../media/image17.png"/><Relationship Id="rId8" Type="http://schemas.openxmlformats.org/officeDocument/2006/relationships/hyperlink" Target="https://www.youtube.com/c/EGIFederation" TargetMode="Externa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png"/><Relationship Id="rId3" Type="http://schemas.openxmlformats.org/officeDocument/2006/relationships/image" Target="../media/image8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8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 Blank" showMasterSp="0" type="tx">
  <p:cSld name="TITLE_AND_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1. Image - Divider" showMasterSp="0">
  <p:cSld name="Image - Divider">
    <p:bg>
      <p:bgPr>
        <a:solidFill>
          <a:srgbClr val="09142E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2" id="89" name="Google Shape;89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91911" y="-107950"/>
            <a:ext cx="24756533" cy="139255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1"/>
          <p:cNvSpPr/>
          <p:nvPr/>
        </p:nvSpPr>
        <p:spPr>
          <a:xfrm>
            <a:off x="-191912" y="-66776"/>
            <a:ext cx="24756533" cy="13849552"/>
          </a:xfrm>
          <a:prstGeom prst="rect">
            <a:avLst/>
          </a:prstGeom>
          <a:solidFill>
            <a:srgbClr val="09142E">
              <a:alpha val="60000"/>
            </a:srgbClr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descr="img 32x.png" id="91" name="Google Shape;9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29419" y="-800684"/>
            <a:ext cx="7298147" cy="153173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ame 132x.png" id="92" name="Google Shape;92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14572301" y="1010510"/>
            <a:ext cx="2813261" cy="2813261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1"/>
          <p:cNvSpPr txBox="1"/>
          <p:nvPr>
            <p:ph idx="1" type="body"/>
          </p:nvPr>
        </p:nvSpPr>
        <p:spPr>
          <a:xfrm>
            <a:off x="1209182" y="9219545"/>
            <a:ext cx="11318423" cy="12381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Font typeface="DM Sans"/>
              <a:buNone/>
              <a:defRPr i="0" sz="96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94" name="Google Shape;94;p11"/>
          <p:cNvSpPr txBox="1"/>
          <p:nvPr>
            <p:ph idx="2" type="body"/>
          </p:nvPr>
        </p:nvSpPr>
        <p:spPr>
          <a:xfrm>
            <a:off x="1209182" y="6753290"/>
            <a:ext cx="11318424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95" name="Google Shape;95;p11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6" name="Google Shape;96;p11"/>
          <p:cNvSpPr/>
          <p:nvPr/>
        </p:nvSpPr>
        <p:spPr>
          <a:xfrm>
            <a:off x="1183823" y="-1494181"/>
            <a:ext cx="3512100" cy="4405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97" name="Google Shape;97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99975" y="489575"/>
            <a:ext cx="2267000" cy="173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5. Content - Text only">
  <p:cSld name="Content - Text with Bulle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99" name="Google Shape;99;p12"/>
          <p:cNvPicPr preferRelativeResize="0"/>
          <p:nvPr/>
        </p:nvPicPr>
        <p:blipFill rotWithShape="1">
          <a:blip r:embed="rId2">
            <a:alphaModFix amt="25000"/>
          </a:blip>
          <a:srcRect b="11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0" name="Google Shape;100;p12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101" name="Google Shape;101;p12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102" name="Google Shape;102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3" name="Google Shape;103;p12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04" name="Google Shape;104;p12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5" name="Google Shape;105;p12"/>
          <p:cNvSpPr txBox="1"/>
          <p:nvPr>
            <p:ph idx="2" type="body"/>
          </p:nvPr>
        </p:nvSpPr>
        <p:spPr>
          <a:xfrm>
            <a:off x="1015999" y="2844812"/>
            <a:ext cx="22578900" cy="69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200"/>
              <a:buFont typeface="DM Sans"/>
              <a:buChar char="•"/>
              <a:defRPr b="0" i="0" sz="3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06" name="Google Shape;106;p12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  <p:pic>
        <p:nvPicPr>
          <p:cNvPr id="107" name="Google Shape;107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100" y="471123"/>
            <a:ext cx="1276649" cy="9750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6. Content - Text bullet">
  <p:cSld name="Content - Text Only (v2)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109" name="Google Shape;109;p13"/>
          <p:cNvPicPr preferRelativeResize="0"/>
          <p:nvPr/>
        </p:nvPicPr>
        <p:blipFill rotWithShape="1">
          <a:blip r:embed="rId2">
            <a:alphaModFix amt="25000"/>
          </a:blip>
          <a:srcRect b="11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0" name="Google Shape;110;p13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111" name="Google Shape;111;p13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112" name="Google Shape;112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3" name="Google Shape;113;p13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14" name="Google Shape;114;p13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5" name="Google Shape;115;p13"/>
          <p:cNvSpPr txBox="1"/>
          <p:nvPr>
            <p:ph idx="2" type="body"/>
          </p:nvPr>
        </p:nvSpPr>
        <p:spPr>
          <a:xfrm>
            <a:off x="1016000" y="2903618"/>
            <a:ext cx="22579013" cy="82771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25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100"/>
              <a:buChar char="•"/>
              <a:defRPr b="1" i="0" sz="4300" u="none" cap="none" strike="noStrike">
                <a:solidFill>
                  <a:srgbClr val="0061B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431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200"/>
              <a:buChar char="•"/>
              <a:defRPr b="1" i="0" sz="3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70839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07E13"/>
              </a:buClr>
              <a:buSzPts val="2240"/>
              <a:buFont typeface="Courier New"/>
              <a:buChar char="o"/>
              <a:defRPr i="0" sz="3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200"/>
              <a:buFont typeface="DM Sans"/>
              <a:buChar char="•"/>
              <a:defRPr i="0" sz="3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200"/>
              <a:buFont typeface="DM Sans"/>
              <a:buChar char="•"/>
              <a:defRPr i="0" sz="3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16" name="Google Shape;116;p13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7. Content - 3 Horizontal Icon">
  <p:cSld name="Content - 3 Horizontal Icon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118" name="Google Shape;118;p14"/>
          <p:cNvPicPr preferRelativeResize="0"/>
          <p:nvPr/>
        </p:nvPicPr>
        <p:blipFill rotWithShape="1">
          <a:blip r:embed="rId2">
            <a:alphaModFix amt="25000"/>
          </a:blip>
          <a:srcRect b="11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9" name="Google Shape;119;p14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120" name="Google Shape;120;p14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121" name="Google Shape;121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2" name="Google Shape;122;p14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23" name="Google Shape;123;p14"/>
          <p:cNvSpPr txBox="1"/>
          <p:nvPr>
            <p:ph idx="2" type="body"/>
          </p:nvPr>
        </p:nvSpPr>
        <p:spPr>
          <a:xfrm>
            <a:off x="1763211" y="6110694"/>
            <a:ext cx="6350001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24" name="Google Shape;124;p14"/>
          <p:cNvSpPr txBox="1"/>
          <p:nvPr>
            <p:ph idx="3" type="body"/>
          </p:nvPr>
        </p:nvSpPr>
        <p:spPr>
          <a:xfrm>
            <a:off x="1763211" y="7922928"/>
            <a:ext cx="6350001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25" name="Google Shape;125;p14"/>
          <p:cNvSpPr txBox="1"/>
          <p:nvPr>
            <p:ph idx="4" type="body"/>
          </p:nvPr>
        </p:nvSpPr>
        <p:spPr>
          <a:xfrm>
            <a:off x="9017000" y="6110694"/>
            <a:ext cx="6350001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26" name="Google Shape;126;p14"/>
          <p:cNvSpPr txBox="1"/>
          <p:nvPr>
            <p:ph idx="5" type="body"/>
          </p:nvPr>
        </p:nvSpPr>
        <p:spPr>
          <a:xfrm>
            <a:off x="16786860" y="6110694"/>
            <a:ext cx="6350001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27" name="Google Shape;127;p14"/>
          <p:cNvSpPr/>
          <p:nvPr>
            <p:ph idx="6" type="pic"/>
          </p:nvPr>
        </p:nvSpPr>
        <p:spPr>
          <a:xfrm>
            <a:off x="1763211" y="3866660"/>
            <a:ext cx="2032001" cy="2032001"/>
          </a:xfrm>
          <a:prstGeom prst="rect">
            <a:avLst/>
          </a:prstGeom>
          <a:noFill/>
          <a:ln>
            <a:noFill/>
          </a:ln>
        </p:spPr>
      </p:sp>
      <p:sp>
        <p:nvSpPr>
          <p:cNvPr id="128" name="Google Shape;128;p14"/>
          <p:cNvSpPr/>
          <p:nvPr>
            <p:ph idx="7" type="pic"/>
          </p:nvPr>
        </p:nvSpPr>
        <p:spPr>
          <a:xfrm>
            <a:off x="9017000" y="3866660"/>
            <a:ext cx="2032001" cy="2032001"/>
          </a:xfrm>
          <a:prstGeom prst="rect">
            <a:avLst/>
          </a:prstGeom>
          <a:noFill/>
          <a:ln>
            <a:noFill/>
          </a:ln>
        </p:spPr>
      </p:sp>
      <p:sp>
        <p:nvSpPr>
          <p:cNvPr id="129" name="Google Shape;129;p14"/>
          <p:cNvSpPr/>
          <p:nvPr>
            <p:ph idx="8" type="pic"/>
          </p:nvPr>
        </p:nvSpPr>
        <p:spPr>
          <a:xfrm>
            <a:off x="16786860" y="3866660"/>
            <a:ext cx="2032001" cy="2032001"/>
          </a:xfrm>
          <a:prstGeom prst="rect">
            <a:avLst/>
          </a:prstGeom>
          <a:noFill/>
          <a:ln>
            <a:noFill/>
          </a:ln>
        </p:spPr>
      </p:sp>
      <p:sp>
        <p:nvSpPr>
          <p:cNvPr id="130" name="Google Shape;130;p14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1" name="Google Shape;131;p14"/>
          <p:cNvSpPr txBox="1"/>
          <p:nvPr>
            <p:ph idx="9" type="body"/>
          </p:nvPr>
        </p:nvSpPr>
        <p:spPr>
          <a:xfrm>
            <a:off x="8993350" y="7922928"/>
            <a:ext cx="6350001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32" name="Google Shape;132;p14"/>
          <p:cNvSpPr txBox="1"/>
          <p:nvPr>
            <p:ph idx="13" type="body"/>
          </p:nvPr>
        </p:nvSpPr>
        <p:spPr>
          <a:xfrm>
            <a:off x="16755117" y="7922928"/>
            <a:ext cx="6350001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33" name="Google Shape;133;p14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8. Content - 3 Horizontal Icon with Box">
  <p:cSld name="Content - 3 Horizontal Icon with Box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135" name="Google Shape;135;p15"/>
          <p:cNvPicPr preferRelativeResize="0"/>
          <p:nvPr/>
        </p:nvPicPr>
        <p:blipFill rotWithShape="1">
          <a:blip r:embed="rId2">
            <a:alphaModFix amt="25000"/>
          </a:blip>
          <a:srcRect b="11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5"/>
          <p:cNvSpPr/>
          <p:nvPr/>
        </p:nvSpPr>
        <p:spPr>
          <a:xfrm>
            <a:off x="869684" y="3294515"/>
            <a:ext cx="7335688" cy="8136692"/>
          </a:xfrm>
          <a:prstGeom prst="roundRect">
            <a:avLst>
              <a:gd fmla="val 4218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dir="5400000" dist="25400">
              <a:srgbClr val="000000">
                <a:alpha val="5882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7" name="Google Shape;137;p15"/>
          <p:cNvSpPr/>
          <p:nvPr/>
        </p:nvSpPr>
        <p:spPr>
          <a:xfrm>
            <a:off x="8607335" y="3294515"/>
            <a:ext cx="7335688" cy="8136692"/>
          </a:xfrm>
          <a:prstGeom prst="roundRect">
            <a:avLst>
              <a:gd fmla="val 4218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dir="5400000" dist="25400">
              <a:srgbClr val="000000">
                <a:alpha val="5882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8" name="Google Shape;138;p15"/>
          <p:cNvSpPr/>
          <p:nvPr/>
        </p:nvSpPr>
        <p:spPr>
          <a:xfrm>
            <a:off x="16344985" y="3294515"/>
            <a:ext cx="7335688" cy="8136691"/>
          </a:xfrm>
          <a:prstGeom prst="roundRect">
            <a:avLst>
              <a:gd fmla="val 4218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dir="5400000" dist="25400">
              <a:srgbClr val="000000">
                <a:alpha val="5882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139" name="Google Shape;139;p15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140" name="Google Shape;140;p15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141" name="Google Shape;141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2" name="Google Shape;142;p15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43" name="Google Shape;143;p15"/>
          <p:cNvSpPr txBox="1"/>
          <p:nvPr>
            <p:ph idx="2" type="body"/>
          </p:nvPr>
        </p:nvSpPr>
        <p:spPr>
          <a:xfrm>
            <a:off x="1362528" y="6110694"/>
            <a:ext cx="6350001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44" name="Google Shape;144;p15"/>
          <p:cNvSpPr txBox="1"/>
          <p:nvPr>
            <p:ph idx="3" type="body"/>
          </p:nvPr>
        </p:nvSpPr>
        <p:spPr>
          <a:xfrm>
            <a:off x="9017000" y="6110694"/>
            <a:ext cx="635000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45" name="Google Shape;145;p15"/>
          <p:cNvSpPr txBox="1"/>
          <p:nvPr>
            <p:ph idx="4" type="body"/>
          </p:nvPr>
        </p:nvSpPr>
        <p:spPr>
          <a:xfrm>
            <a:off x="16837828" y="6110694"/>
            <a:ext cx="6350001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46" name="Google Shape;146;p15"/>
          <p:cNvSpPr/>
          <p:nvPr>
            <p:ph idx="5" type="pic"/>
          </p:nvPr>
        </p:nvSpPr>
        <p:spPr>
          <a:xfrm>
            <a:off x="1362528" y="3866660"/>
            <a:ext cx="2032001" cy="2032001"/>
          </a:xfrm>
          <a:prstGeom prst="rect">
            <a:avLst/>
          </a:prstGeom>
          <a:noFill/>
          <a:ln>
            <a:noFill/>
          </a:ln>
        </p:spPr>
      </p:sp>
      <p:sp>
        <p:nvSpPr>
          <p:cNvPr id="147" name="Google Shape;147;p15"/>
          <p:cNvSpPr/>
          <p:nvPr>
            <p:ph idx="6" type="pic"/>
          </p:nvPr>
        </p:nvSpPr>
        <p:spPr>
          <a:xfrm>
            <a:off x="9017000" y="3866660"/>
            <a:ext cx="2032000" cy="2032001"/>
          </a:xfrm>
          <a:prstGeom prst="rect">
            <a:avLst/>
          </a:prstGeom>
          <a:noFill/>
          <a:ln>
            <a:noFill/>
          </a:ln>
        </p:spPr>
      </p:sp>
      <p:sp>
        <p:nvSpPr>
          <p:cNvPr id="148" name="Google Shape;148;p15"/>
          <p:cNvSpPr/>
          <p:nvPr>
            <p:ph idx="7" type="pic"/>
          </p:nvPr>
        </p:nvSpPr>
        <p:spPr>
          <a:xfrm>
            <a:off x="16837828" y="3866660"/>
            <a:ext cx="2032001" cy="2032001"/>
          </a:xfrm>
          <a:prstGeom prst="rect">
            <a:avLst/>
          </a:prstGeom>
          <a:noFill/>
          <a:ln>
            <a:noFill/>
          </a:ln>
        </p:spPr>
      </p:sp>
      <p:sp>
        <p:nvSpPr>
          <p:cNvPr id="149" name="Google Shape;149;p15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0" name="Google Shape;150;p15"/>
          <p:cNvSpPr txBox="1"/>
          <p:nvPr>
            <p:ph idx="8" type="body"/>
          </p:nvPr>
        </p:nvSpPr>
        <p:spPr>
          <a:xfrm>
            <a:off x="1362528" y="7800055"/>
            <a:ext cx="6350001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51" name="Google Shape;151;p15"/>
          <p:cNvSpPr txBox="1"/>
          <p:nvPr>
            <p:ph idx="9" type="body"/>
          </p:nvPr>
        </p:nvSpPr>
        <p:spPr>
          <a:xfrm>
            <a:off x="9017000" y="7800055"/>
            <a:ext cx="6350001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52" name="Google Shape;152;p15"/>
          <p:cNvSpPr txBox="1"/>
          <p:nvPr>
            <p:ph idx="13" type="body"/>
          </p:nvPr>
        </p:nvSpPr>
        <p:spPr>
          <a:xfrm>
            <a:off x="16837827" y="7800055"/>
            <a:ext cx="6350001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53" name="Google Shape;153;p15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. Content - 3 Vertical Icon with Big title">
  <p:cSld name="Content - 3 Vertical Icon with Big title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155" name="Google Shape;155;p16"/>
          <p:cNvPicPr preferRelativeResize="0"/>
          <p:nvPr/>
        </p:nvPicPr>
        <p:blipFill rotWithShape="1">
          <a:blip r:embed="rId2">
            <a:alphaModFix amt="25000"/>
          </a:blip>
          <a:srcRect b="11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6" name="Google Shape;156;p16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157" name="Google Shape;157;p16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158" name="Google Shape;158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9" name="Google Shape;159;p16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60" name="Google Shape;160;p16"/>
          <p:cNvSpPr txBox="1"/>
          <p:nvPr>
            <p:ph idx="2" type="body"/>
          </p:nvPr>
        </p:nvSpPr>
        <p:spPr>
          <a:xfrm>
            <a:off x="13238491" y="9755637"/>
            <a:ext cx="9398001" cy="5159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000"/>
              <a:buFont typeface="DM Sans"/>
              <a:buNone/>
              <a:defRPr i="0" sz="4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61" name="Google Shape;161;p16"/>
          <p:cNvSpPr txBox="1"/>
          <p:nvPr>
            <p:ph idx="3" type="body"/>
          </p:nvPr>
        </p:nvSpPr>
        <p:spPr>
          <a:xfrm>
            <a:off x="13238491" y="10552221"/>
            <a:ext cx="9398001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62" name="Google Shape;162;p16"/>
          <p:cNvSpPr txBox="1"/>
          <p:nvPr>
            <p:ph idx="4" type="body"/>
          </p:nvPr>
        </p:nvSpPr>
        <p:spPr>
          <a:xfrm>
            <a:off x="999052" y="6026169"/>
            <a:ext cx="8175791" cy="221599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7200"/>
              <a:buFont typeface="DM Sans"/>
              <a:buNone/>
              <a:defRPr i="0" sz="72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63" name="Google Shape;163;p16"/>
          <p:cNvSpPr txBox="1"/>
          <p:nvPr>
            <p:ph idx="5" type="body"/>
          </p:nvPr>
        </p:nvSpPr>
        <p:spPr>
          <a:xfrm>
            <a:off x="999051" y="8663253"/>
            <a:ext cx="8175791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64" name="Google Shape;164;p16"/>
          <p:cNvSpPr/>
          <p:nvPr>
            <p:ph idx="6" type="pic"/>
          </p:nvPr>
        </p:nvSpPr>
        <p:spPr>
          <a:xfrm>
            <a:off x="10427608" y="3586441"/>
            <a:ext cx="2032001" cy="2032001"/>
          </a:xfrm>
          <a:prstGeom prst="rect">
            <a:avLst/>
          </a:prstGeom>
          <a:noFill/>
          <a:ln>
            <a:noFill/>
          </a:ln>
        </p:spPr>
      </p:sp>
      <p:sp>
        <p:nvSpPr>
          <p:cNvPr id="165" name="Google Shape;165;p16"/>
          <p:cNvSpPr/>
          <p:nvPr>
            <p:ph idx="7" type="pic"/>
          </p:nvPr>
        </p:nvSpPr>
        <p:spPr>
          <a:xfrm>
            <a:off x="10427608" y="6472695"/>
            <a:ext cx="2032001" cy="2032001"/>
          </a:xfrm>
          <a:prstGeom prst="rect">
            <a:avLst/>
          </a:prstGeom>
          <a:noFill/>
          <a:ln>
            <a:noFill/>
          </a:ln>
        </p:spPr>
      </p:sp>
      <p:sp>
        <p:nvSpPr>
          <p:cNvPr id="166" name="Google Shape;166;p16"/>
          <p:cNvSpPr/>
          <p:nvPr>
            <p:ph idx="8" type="pic"/>
          </p:nvPr>
        </p:nvSpPr>
        <p:spPr>
          <a:xfrm>
            <a:off x="10427608" y="9358949"/>
            <a:ext cx="2032001" cy="2032001"/>
          </a:xfrm>
          <a:prstGeom prst="rect">
            <a:avLst/>
          </a:prstGeom>
          <a:noFill/>
          <a:ln>
            <a:noFill/>
          </a:ln>
        </p:spPr>
      </p:sp>
      <p:sp>
        <p:nvSpPr>
          <p:cNvPr id="167" name="Google Shape;167;p16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8" name="Google Shape;168;p16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  <p:sp>
        <p:nvSpPr>
          <p:cNvPr id="169" name="Google Shape;169;p16"/>
          <p:cNvSpPr txBox="1"/>
          <p:nvPr>
            <p:ph idx="9" type="body"/>
          </p:nvPr>
        </p:nvSpPr>
        <p:spPr>
          <a:xfrm>
            <a:off x="13238491" y="3969054"/>
            <a:ext cx="93981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000"/>
              <a:buFont typeface="DM Sans"/>
              <a:buNone/>
              <a:defRPr i="0" sz="4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70" name="Google Shape;170;p16"/>
          <p:cNvSpPr txBox="1"/>
          <p:nvPr>
            <p:ph idx="13" type="body"/>
          </p:nvPr>
        </p:nvSpPr>
        <p:spPr>
          <a:xfrm>
            <a:off x="13238491" y="4765640"/>
            <a:ext cx="9398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None/>
              <a:defRPr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71" name="Google Shape;171;p16"/>
          <p:cNvSpPr txBox="1"/>
          <p:nvPr>
            <p:ph idx="14" type="body"/>
          </p:nvPr>
        </p:nvSpPr>
        <p:spPr>
          <a:xfrm>
            <a:off x="13238491" y="6813601"/>
            <a:ext cx="93981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000"/>
              <a:buFont typeface="DM Sans"/>
              <a:buNone/>
              <a:defRPr i="0" sz="4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72" name="Google Shape;172;p16"/>
          <p:cNvSpPr txBox="1"/>
          <p:nvPr>
            <p:ph idx="15" type="body"/>
          </p:nvPr>
        </p:nvSpPr>
        <p:spPr>
          <a:xfrm>
            <a:off x="13238491" y="7610185"/>
            <a:ext cx="9398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None/>
              <a:defRPr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. Content - 4 Icon">
  <p:cSld name="Content - 4 Icon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174" name="Google Shape;174;p17"/>
          <p:cNvPicPr preferRelativeResize="0"/>
          <p:nvPr/>
        </p:nvPicPr>
        <p:blipFill rotWithShape="1">
          <a:blip r:embed="rId2">
            <a:alphaModFix amt="25000"/>
          </a:blip>
          <a:srcRect b="11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5" name="Google Shape;175;p17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176" name="Google Shape;176;p17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177" name="Google Shape;177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8" name="Google Shape;178;p17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79" name="Google Shape;179;p17"/>
          <p:cNvSpPr txBox="1"/>
          <p:nvPr>
            <p:ph idx="2" type="body"/>
          </p:nvPr>
        </p:nvSpPr>
        <p:spPr>
          <a:xfrm>
            <a:off x="1094735" y="4461632"/>
            <a:ext cx="6452207" cy="147732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80" name="Google Shape;180;p17"/>
          <p:cNvSpPr txBox="1"/>
          <p:nvPr>
            <p:ph idx="3" type="body"/>
          </p:nvPr>
        </p:nvSpPr>
        <p:spPr>
          <a:xfrm>
            <a:off x="1094738" y="6070641"/>
            <a:ext cx="6452207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81" name="Google Shape;181;p17"/>
          <p:cNvSpPr txBox="1"/>
          <p:nvPr>
            <p:ph idx="4" type="body"/>
          </p:nvPr>
        </p:nvSpPr>
        <p:spPr>
          <a:xfrm>
            <a:off x="9969729" y="4461632"/>
            <a:ext cx="6452207" cy="147732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82" name="Google Shape;182;p17"/>
          <p:cNvSpPr txBox="1"/>
          <p:nvPr>
            <p:ph idx="5" type="body"/>
          </p:nvPr>
        </p:nvSpPr>
        <p:spPr>
          <a:xfrm>
            <a:off x="9969730" y="6070643"/>
            <a:ext cx="645221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83" name="Google Shape;183;p17"/>
          <p:cNvSpPr txBox="1"/>
          <p:nvPr>
            <p:ph idx="6" type="body"/>
          </p:nvPr>
        </p:nvSpPr>
        <p:spPr>
          <a:xfrm>
            <a:off x="1094736" y="9779054"/>
            <a:ext cx="6452206" cy="147732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84" name="Google Shape;184;p17"/>
          <p:cNvSpPr txBox="1"/>
          <p:nvPr>
            <p:ph idx="7" type="body"/>
          </p:nvPr>
        </p:nvSpPr>
        <p:spPr>
          <a:xfrm>
            <a:off x="1094738" y="11388065"/>
            <a:ext cx="6452207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None/>
              <a:defRPr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85" name="Google Shape;185;p17"/>
          <p:cNvSpPr txBox="1"/>
          <p:nvPr>
            <p:ph idx="8" type="body"/>
          </p:nvPr>
        </p:nvSpPr>
        <p:spPr>
          <a:xfrm>
            <a:off x="9969730" y="9779054"/>
            <a:ext cx="6452206" cy="147732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86" name="Google Shape;186;p17"/>
          <p:cNvSpPr txBox="1"/>
          <p:nvPr>
            <p:ph idx="9" type="body"/>
          </p:nvPr>
        </p:nvSpPr>
        <p:spPr>
          <a:xfrm>
            <a:off x="9969730" y="11388065"/>
            <a:ext cx="645221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87" name="Google Shape;187;p17"/>
          <p:cNvSpPr/>
          <p:nvPr>
            <p:ph idx="13" type="pic"/>
          </p:nvPr>
        </p:nvSpPr>
        <p:spPr>
          <a:xfrm>
            <a:off x="1110331" y="2683074"/>
            <a:ext cx="1524001" cy="1524001"/>
          </a:xfrm>
          <a:prstGeom prst="rect">
            <a:avLst/>
          </a:prstGeom>
          <a:noFill/>
          <a:ln>
            <a:noFill/>
          </a:ln>
        </p:spPr>
      </p:sp>
      <p:sp>
        <p:nvSpPr>
          <p:cNvPr id="188" name="Google Shape;188;p17"/>
          <p:cNvSpPr/>
          <p:nvPr>
            <p:ph idx="14" type="pic"/>
          </p:nvPr>
        </p:nvSpPr>
        <p:spPr>
          <a:xfrm>
            <a:off x="9969730" y="2683074"/>
            <a:ext cx="1524001" cy="1524001"/>
          </a:xfrm>
          <a:prstGeom prst="rect">
            <a:avLst/>
          </a:prstGeom>
          <a:noFill/>
          <a:ln>
            <a:noFill/>
          </a:ln>
        </p:spPr>
      </p:sp>
      <p:sp>
        <p:nvSpPr>
          <p:cNvPr id="189" name="Google Shape;189;p17"/>
          <p:cNvSpPr/>
          <p:nvPr>
            <p:ph idx="15" type="pic"/>
          </p:nvPr>
        </p:nvSpPr>
        <p:spPr>
          <a:xfrm>
            <a:off x="1110331" y="8000496"/>
            <a:ext cx="1524001" cy="1524001"/>
          </a:xfrm>
          <a:prstGeom prst="rect">
            <a:avLst/>
          </a:prstGeom>
          <a:noFill/>
          <a:ln>
            <a:noFill/>
          </a:ln>
        </p:spPr>
      </p:sp>
      <p:sp>
        <p:nvSpPr>
          <p:cNvPr id="190" name="Google Shape;190;p17"/>
          <p:cNvSpPr/>
          <p:nvPr>
            <p:ph idx="16" type="pic"/>
          </p:nvPr>
        </p:nvSpPr>
        <p:spPr>
          <a:xfrm>
            <a:off x="9969730" y="8000496"/>
            <a:ext cx="1524001" cy="1524001"/>
          </a:xfrm>
          <a:prstGeom prst="rect">
            <a:avLst/>
          </a:prstGeom>
          <a:noFill/>
          <a:ln>
            <a:noFill/>
          </a:ln>
        </p:spPr>
      </p:sp>
      <p:sp>
        <p:nvSpPr>
          <p:cNvPr id="191" name="Google Shape;191;p17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2" name="Google Shape;192;p17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. Content - 3 Vertical with Lines">
  <p:cSld name="Content - 3 Vertical with Lines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194" name="Google Shape;194;p18"/>
          <p:cNvPicPr preferRelativeResize="0"/>
          <p:nvPr/>
        </p:nvPicPr>
        <p:blipFill rotWithShape="1">
          <a:blip r:embed="rId2">
            <a:alphaModFix amt="25000"/>
          </a:blip>
          <a:srcRect b="11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5" name="Google Shape;195;p18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196" name="Google Shape;196;p18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197" name="Google Shape;197;p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8" name="Google Shape;198;p18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99" name="Google Shape;199;p18"/>
          <p:cNvSpPr txBox="1"/>
          <p:nvPr>
            <p:ph idx="2" type="body"/>
          </p:nvPr>
        </p:nvSpPr>
        <p:spPr>
          <a:xfrm>
            <a:off x="2025367" y="6109742"/>
            <a:ext cx="15240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00" name="Google Shape;200;p18"/>
          <p:cNvSpPr txBox="1"/>
          <p:nvPr>
            <p:ph idx="3" type="body"/>
          </p:nvPr>
        </p:nvSpPr>
        <p:spPr>
          <a:xfrm>
            <a:off x="2025366" y="7060439"/>
            <a:ext cx="15240001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None/>
              <a:defRPr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01" name="Google Shape;201;p18"/>
          <p:cNvSpPr txBox="1"/>
          <p:nvPr/>
        </p:nvSpPr>
        <p:spPr>
          <a:xfrm>
            <a:off x="1015862" y="6048305"/>
            <a:ext cx="607177" cy="8001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  <a:endParaRPr/>
          </a:p>
        </p:txBody>
      </p:sp>
      <p:sp>
        <p:nvSpPr>
          <p:cNvPr id="202" name="Google Shape;202;p18"/>
          <p:cNvSpPr txBox="1"/>
          <p:nvPr>
            <p:ph idx="4" type="body"/>
          </p:nvPr>
        </p:nvSpPr>
        <p:spPr>
          <a:xfrm>
            <a:off x="2025368" y="9332748"/>
            <a:ext cx="15240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03" name="Google Shape;203;p18"/>
          <p:cNvSpPr txBox="1"/>
          <p:nvPr>
            <p:ph idx="5" type="body"/>
          </p:nvPr>
        </p:nvSpPr>
        <p:spPr>
          <a:xfrm>
            <a:off x="2025367" y="10283444"/>
            <a:ext cx="15240001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None/>
              <a:defRPr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04" name="Google Shape;204;p18"/>
          <p:cNvSpPr txBox="1"/>
          <p:nvPr/>
        </p:nvSpPr>
        <p:spPr>
          <a:xfrm>
            <a:off x="1015862" y="9271311"/>
            <a:ext cx="607177" cy="8001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3</a:t>
            </a:r>
            <a:endParaRPr/>
          </a:p>
        </p:txBody>
      </p:sp>
      <p:sp>
        <p:nvSpPr>
          <p:cNvPr id="205" name="Google Shape;205;p18"/>
          <p:cNvSpPr txBox="1"/>
          <p:nvPr>
            <p:ph idx="6" type="body"/>
          </p:nvPr>
        </p:nvSpPr>
        <p:spPr>
          <a:xfrm>
            <a:off x="2025368" y="3065324"/>
            <a:ext cx="15240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06" name="Google Shape;206;p18"/>
          <p:cNvSpPr txBox="1"/>
          <p:nvPr/>
        </p:nvSpPr>
        <p:spPr>
          <a:xfrm>
            <a:off x="1015862" y="3003888"/>
            <a:ext cx="607177" cy="8001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1</a:t>
            </a:r>
            <a:endParaRPr/>
          </a:p>
        </p:txBody>
      </p:sp>
      <p:cxnSp>
        <p:nvCxnSpPr>
          <p:cNvPr id="207" name="Google Shape;207;p18"/>
          <p:cNvCxnSpPr/>
          <p:nvPr/>
        </p:nvCxnSpPr>
        <p:spPr>
          <a:xfrm>
            <a:off x="2025368" y="5635413"/>
            <a:ext cx="15131990" cy="1"/>
          </a:xfrm>
          <a:prstGeom prst="straightConnector1">
            <a:avLst/>
          </a:prstGeom>
          <a:noFill/>
          <a:ln cap="flat" cmpd="sng" w="12700">
            <a:solidFill>
              <a:srgbClr val="999999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208" name="Google Shape;208;p18"/>
          <p:cNvCxnSpPr/>
          <p:nvPr/>
        </p:nvCxnSpPr>
        <p:spPr>
          <a:xfrm>
            <a:off x="2025368" y="8813388"/>
            <a:ext cx="15131990" cy="1"/>
          </a:xfrm>
          <a:prstGeom prst="straightConnector1">
            <a:avLst/>
          </a:prstGeom>
          <a:noFill/>
          <a:ln cap="flat" cmpd="sng" w="12700">
            <a:solidFill>
              <a:srgbClr val="999999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209" name="Google Shape;209;p18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0" name="Google Shape;210;p18"/>
          <p:cNvSpPr txBox="1"/>
          <p:nvPr>
            <p:ph idx="7" type="body"/>
          </p:nvPr>
        </p:nvSpPr>
        <p:spPr>
          <a:xfrm>
            <a:off x="2025366" y="3901720"/>
            <a:ext cx="1524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None/>
              <a:defRPr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11" name="Google Shape;211;p18"/>
          <p:cNvSpPr txBox="1"/>
          <p:nvPr>
            <p:ph type="title"/>
          </p:nvPr>
        </p:nvSpPr>
        <p:spPr>
          <a:xfrm>
            <a:off x="2564146" y="790816"/>
            <a:ext cx="21971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. Content - 3 Vertical with Bullet">
  <p:cSld name="Content - 3 Vertical with Bullet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213" name="Google Shape;213;p19"/>
          <p:cNvPicPr preferRelativeResize="0"/>
          <p:nvPr/>
        </p:nvPicPr>
        <p:blipFill rotWithShape="1">
          <a:blip r:embed="rId2">
            <a:alphaModFix amt="25000"/>
          </a:blip>
          <a:srcRect b="11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4" name="Google Shape;214;p19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215" name="Google Shape;215;p19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216" name="Google Shape;216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7" name="Google Shape;217;p19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18" name="Google Shape;218;p19"/>
          <p:cNvSpPr txBox="1"/>
          <p:nvPr>
            <p:ph idx="2" type="body"/>
          </p:nvPr>
        </p:nvSpPr>
        <p:spPr>
          <a:xfrm>
            <a:off x="2025366" y="7060439"/>
            <a:ext cx="15240001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19" name="Google Shape;219;p19"/>
          <p:cNvSpPr txBox="1"/>
          <p:nvPr>
            <p:ph idx="3" type="body"/>
          </p:nvPr>
        </p:nvSpPr>
        <p:spPr>
          <a:xfrm>
            <a:off x="2025368" y="9332748"/>
            <a:ext cx="15240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cxnSp>
        <p:nvCxnSpPr>
          <p:cNvPr id="220" name="Google Shape;220;p19"/>
          <p:cNvCxnSpPr/>
          <p:nvPr/>
        </p:nvCxnSpPr>
        <p:spPr>
          <a:xfrm>
            <a:off x="2025368" y="5635413"/>
            <a:ext cx="15131990" cy="1"/>
          </a:xfrm>
          <a:prstGeom prst="straightConnector1">
            <a:avLst/>
          </a:prstGeom>
          <a:noFill/>
          <a:ln cap="flat" cmpd="sng" w="12700">
            <a:solidFill>
              <a:srgbClr val="999999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221" name="Google Shape;221;p19"/>
          <p:cNvCxnSpPr/>
          <p:nvPr/>
        </p:nvCxnSpPr>
        <p:spPr>
          <a:xfrm>
            <a:off x="2025368" y="8813388"/>
            <a:ext cx="15131990" cy="1"/>
          </a:xfrm>
          <a:prstGeom prst="straightConnector1">
            <a:avLst/>
          </a:prstGeom>
          <a:noFill/>
          <a:ln cap="flat" cmpd="sng" w="12700">
            <a:solidFill>
              <a:srgbClr val="999999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222" name="Google Shape;222;p19"/>
          <p:cNvSpPr/>
          <p:nvPr/>
        </p:nvSpPr>
        <p:spPr>
          <a:xfrm>
            <a:off x="1083888" y="3331529"/>
            <a:ext cx="206253" cy="206253"/>
          </a:xfrm>
          <a:prstGeom prst="ellipse">
            <a:avLst/>
          </a:prstGeom>
          <a:solidFill>
            <a:srgbClr val="EF8200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3" name="Google Shape;223;p19"/>
          <p:cNvSpPr/>
          <p:nvPr/>
        </p:nvSpPr>
        <p:spPr>
          <a:xfrm>
            <a:off x="1083888" y="6395571"/>
            <a:ext cx="206253" cy="206253"/>
          </a:xfrm>
          <a:prstGeom prst="ellipse">
            <a:avLst/>
          </a:prstGeom>
          <a:solidFill>
            <a:srgbClr val="EF8200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4" name="Google Shape;224;p19"/>
          <p:cNvSpPr/>
          <p:nvPr/>
        </p:nvSpPr>
        <p:spPr>
          <a:xfrm>
            <a:off x="1083888" y="9603992"/>
            <a:ext cx="206253" cy="206253"/>
          </a:xfrm>
          <a:prstGeom prst="ellipse">
            <a:avLst/>
          </a:prstGeom>
          <a:solidFill>
            <a:srgbClr val="EF8200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5" name="Google Shape;225;p19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6" name="Google Shape;226;p19"/>
          <p:cNvSpPr txBox="1"/>
          <p:nvPr>
            <p:ph idx="4" type="body"/>
          </p:nvPr>
        </p:nvSpPr>
        <p:spPr>
          <a:xfrm>
            <a:off x="2025368" y="3065324"/>
            <a:ext cx="15240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27" name="Google Shape;227;p19"/>
          <p:cNvSpPr txBox="1"/>
          <p:nvPr>
            <p:ph type="title"/>
          </p:nvPr>
        </p:nvSpPr>
        <p:spPr>
          <a:xfrm>
            <a:off x="2564146" y="790816"/>
            <a:ext cx="21971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  <p:sp>
        <p:nvSpPr>
          <p:cNvPr id="228" name="Google Shape;228;p19"/>
          <p:cNvSpPr txBox="1"/>
          <p:nvPr>
            <p:ph idx="5" type="body"/>
          </p:nvPr>
        </p:nvSpPr>
        <p:spPr>
          <a:xfrm>
            <a:off x="2025367" y="10283444"/>
            <a:ext cx="1524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29" name="Google Shape;229;p19"/>
          <p:cNvSpPr txBox="1"/>
          <p:nvPr>
            <p:ph idx="6" type="body"/>
          </p:nvPr>
        </p:nvSpPr>
        <p:spPr>
          <a:xfrm>
            <a:off x="2025366" y="3901720"/>
            <a:ext cx="1524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None/>
              <a:defRPr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30" name="Google Shape;230;p19"/>
          <p:cNvSpPr txBox="1"/>
          <p:nvPr>
            <p:ph idx="7" type="body"/>
          </p:nvPr>
        </p:nvSpPr>
        <p:spPr>
          <a:xfrm>
            <a:off x="2025367" y="6109742"/>
            <a:ext cx="15240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. Content - 3 Horizontal with Number Bullet">
  <p:cSld name="Content - 3 Horizontal with Number Bullet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232" name="Google Shape;232;p20"/>
          <p:cNvPicPr preferRelativeResize="0"/>
          <p:nvPr/>
        </p:nvPicPr>
        <p:blipFill rotWithShape="1">
          <a:blip r:embed="rId2">
            <a:alphaModFix amt="25000"/>
          </a:blip>
          <a:srcRect b="11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3" name="Google Shape;233;p20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234" name="Google Shape;234;p20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235" name="Google Shape;235;p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6" name="Google Shape;236;p20"/>
          <p:cNvSpPr txBox="1"/>
          <p:nvPr/>
        </p:nvSpPr>
        <p:spPr>
          <a:xfrm>
            <a:off x="20867075" y="13045341"/>
            <a:ext cx="2516597" cy="3302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2000"/>
              <a:buFont typeface="DM Sans"/>
              <a:buNone/>
            </a:pPr>
            <a:r>
              <a:rPr b="0" i="0" lang="en" sz="2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www.egi.eu  |</a:t>
            </a:r>
            <a:endParaRPr/>
          </a:p>
        </p:txBody>
      </p:sp>
      <p:sp>
        <p:nvSpPr>
          <p:cNvPr id="237" name="Google Shape;237;p20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38" name="Google Shape;238;p20"/>
          <p:cNvSpPr txBox="1"/>
          <p:nvPr>
            <p:ph idx="2" type="body"/>
          </p:nvPr>
        </p:nvSpPr>
        <p:spPr>
          <a:xfrm>
            <a:off x="1831774" y="4433997"/>
            <a:ext cx="5588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39" name="Google Shape;239;p20"/>
          <p:cNvSpPr txBox="1"/>
          <p:nvPr>
            <p:ph idx="3" type="body"/>
          </p:nvPr>
        </p:nvSpPr>
        <p:spPr>
          <a:xfrm>
            <a:off x="1831773" y="6213423"/>
            <a:ext cx="5588001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40" name="Google Shape;240;p20"/>
          <p:cNvSpPr txBox="1"/>
          <p:nvPr>
            <p:ph idx="4" type="body"/>
          </p:nvPr>
        </p:nvSpPr>
        <p:spPr>
          <a:xfrm>
            <a:off x="9055918" y="4433997"/>
            <a:ext cx="5588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41" name="Google Shape;241;p20"/>
          <p:cNvSpPr txBox="1"/>
          <p:nvPr>
            <p:ph idx="5" type="body"/>
          </p:nvPr>
        </p:nvSpPr>
        <p:spPr>
          <a:xfrm>
            <a:off x="9055918" y="6213423"/>
            <a:ext cx="5588001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42" name="Google Shape;242;p20"/>
          <p:cNvSpPr txBox="1"/>
          <p:nvPr>
            <p:ph idx="6" type="body"/>
          </p:nvPr>
        </p:nvSpPr>
        <p:spPr>
          <a:xfrm>
            <a:off x="16786860" y="4433997"/>
            <a:ext cx="5588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43" name="Google Shape;243;p20"/>
          <p:cNvSpPr txBox="1"/>
          <p:nvPr>
            <p:ph idx="7" type="body"/>
          </p:nvPr>
        </p:nvSpPr>
        <p:spPr>
          <a:xfrm>
            <a:off x="16811059" y="6213423"/>
            <a:ext cx="5588001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44" name="Google Shape;244;p20"/>
          <p:cNvSpPr txBox="1"/>
          <p:nvPr/>
        </p:nvSpPr>
        <p:spPr>
          <a:xfrm>
            <a:off x="1015862" y="4371177"/>
            <a:ext cx="607177" cy="8001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1</a:t>
            </a:r>
            <a:endParaRPr/>
          </a:p>
        </p:txBody>
      </p:sp>
      <p:sp>
        <p:nvSpPr>
          <p:cNvPr id="245" name="Google Shape;245;p20"/>
          <p:cNvSpPr txBox="1"/>
          <p:nvPr/>
        </p:nvSpPr>
        <p:spPr>
          <a:xfrm>
            <a:off x="8079200" y="4371177"/>
            <a:ext cx="607178" cy="8001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  <a:endParaRPr/>
          </a:p>
        </p:txBody>
      </p:sp>
      <p:sp>
        <p:nvSpPr>
          <p:cNvPr id="246" name="Google Shape;246;p20"/>
          <p:cNvSpPr txBox="1"/>
          <p:nvPr/>
        </p:nvSpPr>
        <p:spPr>
          <a:xfrm>
            <a:off x="15767772" y="4371177"/>
            <a:ext cx="607178" cy="8001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3</a:t>
            </a:r>
            <a:endParaRPr/>
          </a:p>
        </p:txBody>
      </p:sp>
      <p:sp>
        <p:nvSpPr>
          <p:cNvPr id="247" name="Google Shape;247;p20"/>
          <p:cNvSpPr txBox="1"/>
          <p:nvPr>
            <p:ph idx="8" type="body"/>
          </p:nvPr>
        </p:nvSpPr>
        <p:spPr>
          <a:xfrm>
            <a:off x="1831775" y="8333727"/>
            <a:ext cx="5588000" cy="1649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48" name="Google Shape;248;p20"/>
          <p:cNvSpPr txBox="1"/>
          <p:nvPr>
            <p:ph idx="9" type="body"/>
          </p:nvPr>
        </p:nvSpPr>
        <p:spPr>
          <a:xfrm>
            <a:off x="9054627" y="8333727"/>
            <a:ext cx="5588000" cy="1649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49" name="Google Shape;249;p20"/>
          <p:cNvSpPr txBox="1"/>
          <p:nvPr>
            <p:ph idx="13" type="body"/>
          </p:nvPr>
        </p:nvSpPr>
        <p:spPr>
          <a:xfrm>
            <a:off x="16811060" y="8333727"/>
            <a:ext cx="5588000" cy="1649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50" name="Google Shape;250;p20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1" name="Google Shape;251;p20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3. Blank - Title without Background">
  <p:cSld name="Blank - Title without Background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idx="1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" name="Google Shape;15;p3"/>
          <p:cNvSpPr txBox="1"/>
          <p:nvPr>
            <p:ph type="title"/>
          </p:nvPr>
        </p:nvSpPr>
        <p:spPr>
          <a:xfrm>
            <a:off x="2564146" y="790816"/>
            <a:ext cx="21971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. Content - 3 Numbers">
  <p:cSld name="Content - 3 Numbers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253" name="Google Shape;253;p21"/>
          <p:cNvPicPr preferRelativeResize="0"/>
          <p:nvPr/>
        </p:nvPicPr>
        <p:blipFill rotWithShape="1">
          <a:blip r:embed="rId2">
            <a:alphaModFix amt="25000"/>
          </a:blip>
          <a:srcRect b="11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4" name="Google Shape;254;p21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255" name="Google Shape;255;p21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256" name="Google Shape;256;p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7" name="Google Shape;257;p21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58" name="Google Shape;258;p21"/>
          <p:cNvSpPr txBox="1"/>
          <p:nvPr>
            <p:ph idx="2" type="body"/>
          </p:nvPr>
        </p:nvSpPr>
        <p:spPr>
          <a:xfrm>
            <a:off x="1715859" y="5347556"/>
            <a:ext cx="6350001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11500"/>
              <a:buFont typeface="DM Sans"/>
              <a:buNone/>
              <a:defRPr i="0" sz="115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478028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478028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478028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478028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478028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478028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478028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478028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59" name="Google Shape;259;p21"/>
          <p:cNvSpPr txBox="1"/>
          <p:nvPr>
            <p:ph idx="3" type="body"/>
          </p:nvPr>
        </p:nvSpPr>
        <p:spPr>
          <a:xfrm>
            <a:off x="1715859" y="7655821"/>
            <a:ext cx="6350001" cy="17235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600"/>
              <a:buFont typeface="DM Sans"/>
              <a:buNone/>
              <a:defRPr b="0" i="0" sz="5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60" name="Google Shape;260;p21"/>
          <p:cNvSpPr txBox="1"/>
          <p:nvPr>
            <p:ph idx="4" type="body"/>
          </p:nvPr>
        </p:nvSpPr>
        <p:spPr>
          <a:xfrm>
            <a:off x="9017000" y="5339088"/>
            <a:ext cx="6350001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11500"/>
              <a:buFont typeface="DM Sans"/>
              <a:buNone/>
              <a:defRPr i="0" sz="115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478028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478028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478028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478028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478028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478028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478028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478028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61" name="Google Shape;261;p21"/>
          <p:cNvSpPr txBox="1"/>
          <p:nvPr>
            <p:ph idx="5" type="body"/>
          </p:nvPr>
        </p:nvSpPr>
        <p:spPr>
          <a:xfrm>
            <a:off x="9017000" y="7655821"/>
            <a:ext cx="6350001" cy="17235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600"/>
              <a:buFont typeface="DM Sans"/>
              <a:buNone/>
              <a:defRPr b="0" i="0" sz="5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62" name="Google Shape;262;p21"/>
          <p:cNvSpPr txBox="1"/>
          <p:nvPr>
            <p:ph idx="6" type="body"/>
          </p:nvPr>
        </p:nvSpPr>
        <p:spPr>
          <a:xfrm>
            <a:off x="16318140" y="5339088"/>
            <a:ext cx="6350001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11500"/>
              <a:buFont typeface="DM Sans"/>
              <a:buNone/>
              <a:defRPr i="0" sz="115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478028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478028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478028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478028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478028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478028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478028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478028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63" name="Google Shape;263;p21"/>
          <p:cNvSpPr txBox="1"/>
          <p:nvPr>
            <p:ph idx="7" type="body"/>
          </p:nvPr>
        </p:nvSpPr>
        <p:spPr>
          <a:xfrm>
            <a:off x="16318140" y="7655821"/>
            <a:ext cx="6350001" cy="17235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600"/>
              <a:buFont typeface="DM Sans"/>
              <a:buNone/>
              <a:defRPr b="0" i="0" sz="5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64" name="Google Shape;264;p21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5" name="Google Shape;265;p21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. Content - 4 Numbers">
  <p:cSld name="Content - 4 Numbers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267" name="Google Shape;267;p22"/>
          <p:cNvPicPr preferRelativeResize="0"/>
          <p:nvPr/>
        </p:nvPicPr>
        <p:blipFill rotWithShape="1">
          <a:blip r:embed="rId2">
            <a:alphaModFix amt="25000"/>
          </a:blip>
          <a:srcRect b="11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8" name="Google Shape;268;p22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269" name="Google Shape;269;p22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270" name="Google Shape;270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1" name="Google Shape;271;p22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72" name="Google Shape;272;p22"/>
          <p:cNvSpPr txBox="1"/>
          <p:nvPr>
            <p:ph idx="2" type="body"/>
          </p:nvPr>
        </p:nvSpPr>
        <p:spPr>
          <a:xfrm>
            <a:off x="497496" y="5703886"/>
            <a:ext cx="52070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73" name="Google Shape;273;p22"/>
          <p:cNvSpPr txBox="1"/>
          <p:nvPr>
            <p:ph idx="3" type="body"/>
          </p:nvPr>
        </p:nvSpPr>
        <p:spPr>
          <a:xfrm>
            <a:off x="497496" y="7516121"/>
            <a:ext cx="52070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74" name="Google Shape;274;p22"/>
          <p:cNvSpPr txBox="1"/>
          <p:nvPr>
            <p:ph idx="4" type="body"/>
          </p:nvPr>
        </p:nvSpPr>
        <p:spPr>
          <a:xfrm>
            <a:off x="6561331" y="5703886"/>
            <a:ext cx="52070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75" name="Google Shape;275;p22"/>
          <p:cNvSpPr txBox="1"/>
          <p:nvPr>
            <p:ph idx="5" type="body"/>
          </p:nvPr>
        </p:nvSpPr>
        <p:spPr>
          <a:xfrm>
            <a:off x="6561331" y="7516121"/>
            <a:ext cx="52070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76" name="Google Shape;276;p22"/>
          <p:cNvSpPr txBox="1"/>
          <p:nvPr>
            <p:ph idx="6" type="body"/>
          </p:nvPr>
        </p:nvSpPr>
        <p:spPr>
          <a:xfrm>
            <a:off x="12615666" y="5703886"/>
            <a:ext cx="52070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77" name="Google Shape;277;p22"/>
          <p:cNvSpPr txBox="1"/>
          <p:nvPr>
            <p:ph idx="7" type="body"/>
          </p:nvPr>
        </p:nvSpPr>
        <p:spPr>
          <a:xfrm>
            <a:off x="18679501" y="7516121"/>
            <a:ext cx="52070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78" name="Google Shape;278;p22"/>
          <p:cNvSpPr txBox="1"/>
          <p:nvPr>
            <p:ph idx="8" type="body"/>
          </p:nvPr>
        </p:nvSpPr>
        <p:spPr>
          <a:xfrm>
            <a:off x="18679501" y="5703886"/>
            <a:ext cx="52070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79" name="Google Shape;279;p22"/>
          <p:cNvSpPr txBox="1"/>
          <p:nvPr>
            <p:ph idx="9" type="body"/>
          </p:nvPr>
        </p:nvSpPr>
        <p:spPr>
          <a:xfrm>
            <a:off x="12615666" y="7516121"/>
            <a:ext cx="52070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80" name="Google Shape;280;p22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1" name="Google Shape;281;p22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. Content - 6 Numbers">
  <p:cSld name="Content - 6 Numbers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283" name="Google Shape;283;p23"/>
          <p:cNvPicPr preferRelativeResize="0"/>
          <p:nvPr/>
        </p:nvPicPr>
        <p:blipFill rotWithShape="1">
          <a:blip r:embed="rId2">
            <a:alphaModFix amt="25000"/>
          </a:blip>
          <a:srcRect b="11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4" name="Google Shape;284;p23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285" name="Google Shape;285;p23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286" name="Google Shape;286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7" name="Google Shape;287;p23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88" name="Google Shape;288;p23"/>
          <p:cNvSpPr txBox="1"/>
          <p:nvPr>
            <p:ph idx="2" type="body"/>
          </p:nvPr>
        </p:nvSpPr>
        <p:spPr>
          <a:xfrm>
            <a:off x="1990793" y="3335644"/>
            <a:ext cx="520700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89" name="Google Shape;289;p23"/>
          <p:cNvSpPr txBox="1"/>
          <p:nvPr>
            <p:ph idx="3" type="body"/>
          </p:nvPr>
        </p:nvSpPr>
        <p:spPr>
          <a:xfrm>
            <a:off x="1990793" y="5147878"/>
            <a:ext cx="520700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90" name="Google Shape;290;p23"/>
          <p:cNvSpPr txBox="1"/>
          <p:nvPr>
            <p:ph idx="4" type="body"/>
          </p:nvPr>
        </p:nvSpPr>
        <p:spPr>
          <a:xfrm>
            <a:off x="9588499" y="3335644"/>
            <a:ext cx="520700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91" name="Google Shape;291;p23"/>
          <p:cNvSpPr txBox="1"/>
          <p:nvPr>
            <p:ph idx="5" type="body"/>
          </p:nvPr>
        </p:nvSpPr>
        <p:spPr>
          <a:xfrm>
            <a:off x="9588497" y="5147878"/>
            <a:ext cx="52070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92" name="Google Shape;292;p23"/>
          <p:cNvSpPr txBox="1"/>
          <p:nvPr>
            <p:ph idx="6" type="body"/>
          </p:nvPr>
        </p:nvSpPr>
        <p:spPr>
          <a:xfrm>
            <a:off x="17186205" y="3335644"/>
            <a:ext cx="520700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93" name="Google Shape;293;p23"/>
          <p:cNvSpPr txBox="1"/>
          <p:nvPr>
            <p:ph idx="7" type="body"/>
          </p:nvPr>
        </p:nvSpPr>
        <p:spPr>
          <a:xfrm>
            <a:off x="17186205" y="5147878"/>
            <a:ext cx="520700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94" name="Google Shape;294;p23"/>
          <p:cNvSpPr txBox="1"/>
          <p:nvPr>
            <p:ph idx="8" type="body"/>
          </p:nvPr>
        </p:nvSpPr>
        <p:spPr>
          <a:xfrm>
            <a:off x="1990793" y="7910837"/>
            <a:ext cx="520700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95" name="Google Shape;295;p23"/>
          <p:cNvSpPr txBox="1"/>
          <p:nvPr>
            <p:ph idx="9" type="body"/>
          </p:nvPr>
        </p:nvSpPr>
        <p:spPr>
          <a:xfrm>
            <a:off x="1990793" y="9723072"/>
            <a:ext cx="520700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96" name="Google Shape;296;p23"/>
          <p:cNvSpPr txBox="1"/>
          <p:nvPr>
            <p:ph idx="13" type="body"/>
          </p:nvPr>
        </p:nvSpPr>
        <p:spPr>
          <a:xfrm>
            <a:off x="9588499" y="7910837"/>
            <a:ext cx="520700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97" name="Google Shape;297;p23"/>
          <p:cNvSpPr txBox="1"/>
          <p:nvPr>
            <p:ph idx="14" type="body"/>
          </p:nvPr>
        </p:nvSpPr>
        <p:spPr>
          <a:xfrm>
            <a:off x="9588497" y="9723072"/>
            <a:ext cx="52070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98" name="Google Shape;298;p23"/>
          <p:cNvSpPr txBox="1"/>
          <p:nvPr>
            <p:ph idx="15" type="body"/>
          </p:nvPr>
        </p:nvSpPr>
        <p:spPr>
          <a:xfrm>
            <a:off x="17186203" y="7910837"/>
            <a:ext cx="52070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99" name="Google Shape;299;p23"/>
          <p:cNvSpPr txBox="1"/>
          <p:nvPr>
            <p:ph idx="16" type="body"/>
          </p:nvPr>
        </p:nvSpPr>
        <p:spPr>
          <a:xfrm>
            <a:off x="17186203" y="9723072"/>
            <a:ext cx="52070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00" name="Google Shape;300;p23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1" name="Google Shape;301;p23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5. Light - Contact" showMasterSp="0">
  <p:cSld name="Light - Contact">
    <p:bg>
      <p:bgPr>
        <a:solidFill>
          <a:srgbClr val="FFFFFF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4"/>
          <p:cNvSpPr/>
          <p:nvPr/>
        </p:nvSpPr>
        <p:spPr>
          <a:xfrm>
            <a:off x="1119253" y="10552007"/>
            <a:ext cx="6321242" cy="1270004"/>
          </a:xfrm>
          <a:prstGeom prst="roundRect">
            <a:avLst>
              <a:gd fmla="val 7600" name="adj"/>
            </a:avLst>
          </a:prstGeom>
          <a:solidFill>
            <a:srgbClr val="EF8200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M Sans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04" name="Google Shape;304;p24"/>
          <p:cNvSpPr txBox="1"/>
          <p:nvPr>
            <p:ph idx="1" type="body"/>
          </p:nvPr>
        </p:nvSpPr>
        <p:spPr>
          <a:xfrm>
            <a:off x="1147521" y="10858712"/>
            <a:ext cx="6264705" cy="656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DM Sans"/>
              <a:buNone/>
              <a:defRPr b="0" i="0" sz="36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05" name="Google Shape;305;p24"/>
          <p:cNvSpPr txBox="1"/>
          <p:nvPr>
            <p:ph idx="2" type="body"/>
          </p:nvPr>
        </p:nvSpPr>
        <p:spPr>
          <a:xfrm>
            <a:off x="1185056" y="5747995"/>
            <a:ext cx="13433369" cy="3127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2000"/>
              <a:buFont typeface="DM Sans"/>
              <a:buNone/>
              <a:defRPr i="0" sz="12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06" name="Google Shape;306;p24"/>
          <p:cNvSpPr txBox="1"/>
          <p:nvPr>
            <p:ph idx="3" type="body"/>
          </p:nvPr>
        </p:nvSpPr>
        <p:spPr>
          <a:xfrm>
            <a:off x="1185056" y="9264484"/>
            <a:ext cx="13433369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07" name="Google Shape;307;p24"/>
          <p:cNvSpPr txBox="1"/>
          <p:nvPr>
            <p:ph idx="4" type="body"/>
          </p:nvPr>
        </p:nvSpPr>
        <p:spPr>
          <a:xfrm>
            <a:off x="1185055" y="4376604"/>
            <a:ext cx="13433369" cy="94897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5500"/>
              <a:buFont typeface="DM Sans"/>
              <a:buNone/>
              <a:defRPr i="0" sz="55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08" name="Google Shape;308;p24">
            <a:hlinkClick r:id="rId2"/>
          </p:cNvPr>
          <p:cNvSpPr/>
          <p:nvPr>
            <p:ph idx="5" type="pic"/>
          </p:nvPr>
        </p:nvSpPr>
        <p:spPr>
          <a:xfrm>
            <a:off x="8032346" y="10882207"/>
            <a:ext cx="609602" cy="609602"/>
          </a:xfrm>
          <a:prstGeom prst="rect">
            <a:avLst/>
          </a:prstGeom>
          <a:noFill/>
          <a:ln>
            <a:noFill/>
          </a:ln>
        </p:spPr>
      </p:sp>
      <p:sp>
        <p:nvSpPr>
          <p:cNvPr id="309" name="Google Shape;309;p24">
            <a:hlinkClick r:id="rId3"/>
          </p:cNvPr>
          <p:cNvSpPr/>
          <p:nvPr>
            <p:ph idx="6" type="pic"/>
          </p:nvPr>
        </p:nvSpPr>
        <p:spPr>
          <a:xfrm>
            <a:off x="9152770" y="10882207"/>
            <a:ext cx="609602" cy="609602"/>
          </a:xfrm>
          <a:prstGeom prst="rect">
            <a:avLst/>
          </a:prstGeom>
          <a:noFill/>
          <a:ln>
            <a:noFill/>
          </a:ln>
        </p:spPr>
      </p:sp>
      <p:pic>
        <p:nvPicPr>
          <p:cNvPr descr="img 6@4x.png" id="310" name="Google Shape;310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22410" y="-1225251"/>
            <a:ext cx="15642027" cy="8633423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24">
            <a:hlinkClick r:id="rId5"/>
          </p:cNvPr>
          <p:cNvSpPr/>
          <p:nvPr>
            <p:ph idx="7" type="pic"/>
          </p:nvPr>
        </p:nvSpPr>
        <p:spPr>
          <a:xfrm>
            <a:off x="10273193" y="10882207"/>
            <a:ext cx="609602" cy="609602"/>
          </a:xfrm>
          <a:prstGeom prst="rect">
            <a:avLst/>
          </a:prstGeom>
          <a:noFill/>
          <a:ln>
            <a:noFill/>
          </a:ln>
        </p:spPr>
      </p:sp>
      <p:sp>
        <p:nvSpPr>
          <p:cNvPr id="312" name="Google Shape;312;p24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3" name="Google Shape;313;p24"/>
          <p:cNvSpPr/>
          <p:nvPr/>
        </p:nvSpPr>
        <p:spPr>
          <a:xfrm>
            <a:off x="1183823" y="-1494181"/>
            <a:ext cx="3512100" cy="4405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314" name="Google Shape;314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99975" y="489575"/>
            <a:ext cx="2267000" cy="173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4. Dark - Contact" showMasterSp="0">
  <p:cSld name="Dark - Contact">
    <p:bg>
      <p:bgPr>
        <a:solidFill>
          <a:srgbClr val="09142E"/>
        </a:solidFill>
      </p:bgPr>
    </p:bg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5"/>
          <p:cNvSpPr/>
          <p:nvPr/>
        </p:nvSpPr>
        <p:spPr>
          <a:xfrm>
            <a:off x="1119253" y="10552007"/>
            <a:ext cx="6321242" cy="1270004"/>
          </a:xfrm>
          <a:prstGeom prst="roundRect">
            <a:avLst>
              <a:gd fmla="val 7600" name="adj"/>
            </a:avLst>
          </a:prstGeom>
          <a:solidFill>
            <a:srgbClr val="EF8200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M Sans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17" name="Google Shape;317;p25"/>
          <p:cNvSpPr txBox="1"/>
          <p:nvPr>
            <p:ph idx="1" type="body"/>
          </p:nvPr>
        </p:nvSpPr>
        <p:spPr>
          <a:xfrm>
            <a:off x="1147521" y="10858712"/>
            <a:ext cx="6264705" cy="656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DM Sans"/>
              <a:buNone/>
              <a:defRPr b="0" i="0" sz="36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18" name="Google Shape;318;p25"/>
          <p:cNvSpPr txBox="1"/>
          <p:nvPr>
            <p:ph idx="2" type="body"/>
          </p:nvPr>
        </p:nvSpPr>
        <p:spPr>
          <a:xfrm>
            <a:off x="1078896" y="5747995"/>
            <a:ext cx="13781891" cy="3127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DM Sans"/>
              <a:buNone/>
              <a:defRPr i="0" sz="12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19" name="Google Shape;319;p25"/>
          <p:cNvSpPr txBox="1"/>
          <p:nvPr>
            <p:ph idx="3" type="body"/>
          </p:nvPr>
        </p:nvSpPr>
        <p:spPr>
          <a:xfrm>
            <a:off x="1078897" y="9264487"/>
            <a:ext cx="1378189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20" name="Google Shape;320;p25"/>
          <p:cNvSpPr txBox="1"/>
          <p:nvPr>
            <p:ph idx="4" type="body"/>
          </p:nvPr>
        </p:nvSpPr>
        <p:spPr>
          <a:xfrm>
            <a:off x="1078896" y="4376604"/>
            <a:ext cx="13781891" cy="94897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5500"/>
              <a:buFont typeface="DM Sans"/>
              <a:buNone/>
              <a:defRPr i="0" sz="55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21" name="Google Shape;321;p25">
            <a:hlinkClick r:id="rId2"/>
          </p:cNvPr>
          <p:cNvSpPr/>
          <p:nvPr>
            <p:ph idx="5" type="pic"/>
          </p:nvPr>
        </p:nvSpPr>
        <p:spPr>
          <a:xfrm>
            <a:off x="8032346" y="10882207"/>
            <a:ext cx="609602" cy="609602"/>
          </a:xfrm>
          <a:prstGeom prst="rect">
            <a:avLst/>
          </a:prstGeom>
          <a:noFill/>
          <a:ln>
            <a:noFill/>
          </a:ln>
        </p:spPr>
      </p:sp>
      <p:sp>
        <p:nvSpPr>
          <p:cNvPr id="322" name="Google Shape;322;p25">
            <a:hlinkClick r:id="rId3"/>
          </p:cNvPr>
          <p:cNvSpPr/>
          <p:nvPr>
            <p:ph idx="6" type="pic"/>
          </p:nvPr>
        </p:nvSpPr>
        <p:spPr>
          <a:xfrm>
            <a:off x="9152770" y="10882207"/>
            <a:ext cx="609602" cy="609602"/>
          </a:xfrm>
          <a:prstGeom prst="rect">
            <a:avLst/>
          </a:prstGeom>
          <a:noFill/>
          <a:ln>
            <a:noFill/>
          </a:ln>
        </p:spPr>
      </p:sp>
      <p:pic>
        <p:nvPicPr>
          <p:cNvPr descr="img 6@4x.png" id="323" name="Google Shape;323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22410" y="-1225251"/>
            <a:ext cx="15642027" cy="8633423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25">
            <a:hlinkClick r:id="rId5"/>
          </p:cNvPr>
          <p:cNvSpPr/>
          <p:nvPr>
            <p:ph idx="7" type="pic"/>
          </p:nvPr>
        </p:nvSpPr>
        <p:spPr>
          <a:xfrm>
            <a:off x="10273193" y="10882207"/>
            <a:ext cx="609602" cy="609602"/>
          </a:xfrm>
          <a:prstGeom prst="rect">
            <a:avLst/>
          </a:prstGeom>
          <a:noFill/>
          <a:ln>
            <a:noFill/>
          </a:ln>
        </p:spPr>
      </p:sp>
      <p:sp>
        <p:nvSpPr>
          <p:cNvPr id="325" name="Google Shape;325;p25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6" name="Google Shape;326;p25"/>
          <p:cNvSpPr/>
          <p:nvPr/>
        </p:nvSpPr>
        <p:spPr>
          <a:xfrm>
            <a:off x="1183823" y="-1494181"/>
            <a:ext cx="3512100" cy="4405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327" name="Google Shape;327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99975" y="489575"/>
            <a:ext cx="2267000" cy="173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. Image - 2 Content Left">
  <p:cSld name="Image - 2 Content Left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" name="Google Shape;329;p26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330" name="Google Shape;330;p26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331" name="Google Shape;331;p2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2" name="Google Shape;332;p26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33" name="Google Shape;333;p26"/>
          <p:cNvSpPr txBox="1"/>
          <p:nvPr>
            <p:ph idx="2" type="body"/>
          </p:nvPr>
        </p:nvSpPr>
        <p:spPr>
          <a:xfrm>
            <a:off x="2086903" y="3637208"/>
            <a:ext cx="754336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34" name="Google Shape;334;p26"/>
          <p:cNvSpPr txBox="1"/>
          <p:nvPr>
            <p:ph idx="3" type="body"/>
          </p:nvPr>
        </p:nvSpPr>
        <p:spPr>
          <a:xfrm>
            <a:off x="2086903" y="5246215"/>
            <a:ext cx="7543363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35" name="Google Shape;335;p26"/>
          <p:cNvSpPr txBox="1"/>
          <p:nvPr>
            <p:ph idx="4" type="body"/>
          </p:nvPr>
        </p:nvSpPr>
        <p:spPr>
          <a:xfrm>
            <a:off x="2086903" y="8408578"/>
            <a:ext cx="754336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36" name="Google Shape;336;p26"/>
          <p:cNvSpPr txBox="1"/>
          <p:nvPr>
            <p:ph idx="5" type="body"/>
          </p:nvPr>
        </p:nvSpPr>
        <p:spPr>
          <a:xfrm>
            <a:off x="2086903" y="10017586"/>
            <a:ext cx="7543363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cxnSp>
        <p:nvCxnSpPr>
          <p:cNvPr id="337" name="Google Shape;337;p26"/>
          <p:cNvCxnSpPr/>
          <p:nvPr/>
        </p:nvCxnSpPr>
        <p:spPr>
          <a:xfrm>
            <a:off x="1925729" y="7256795"/>
            <a:ext cx="7865707" cy="1"/>
          </a:xfrm>
          <a:prstGeom prst="straightConnector1">
            <a:avLst/>
          </a:prstGeom>
          <a:noFill/>
          <a:ln cap="rnd" cmpd="sng" w="88900">
            <a:solidFill>
              <a:srgbClr val="EF8200"/>
            </a:solidFill>
            <a:prstDash val="dashDot"/>
            <a:round/>
            <a:headEnd len="sm" w="sm" type="none"/>
            <a:tailEnd len="sm" w="sm" type="none"/>
          </a:ln>
        </p:spPr>
      </p:cxnSp>
      <p:pic>
        <p:nvPicPr>
          <p:cNvPr descr="Image" id="338" name="Google Shape;33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24760" y="6062738"/>
            <a:ext cx="507462" cy="4006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339" name="Google Shape;33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24760" y="10810761"/>
            <a:ext cx="507462" cy="400629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26"/>
          <p:cNvSpPr/>
          <p:nvPr>
            <p:ph idx="6" type="pic"/>
          </p:nvPr>
        </p:nvSpPr>
        <p:spPr>
          <a:xfrm>
            <a:off x="15135246" y="-975654"/>
            <a:ext cx="11121134" cy="13333083"/>
          </a:xfrm>
          <a:prstGeom prst="roundRect">
            <a:avLst>
              <a:gd fmla="val 5757" name="adj"/>
            </a:avLst>
          </a:prstGeom>
          <a:noFill/>
          <a:ln>
            <a:noFill/>
          </a:ln>
        </p:spPr>
      </p:sp>
      <p:pic>
        <p:nvPicPr>
          <p:cNvPr descr="Image" id="341" name="Google Shape;341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14842049" y="3151514"/>
            <a:ext cx="13097614" cy="6223129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26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3" name="Google Shape;343;p26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. Image - 3 Points with Images &amp; Box">
  <p:cSld name="Image - 3 Points with Images &amp; Box"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7"/>
          <p:cNvSpPr/>
          <p:nvPr/>
        </p:nvSpPr>
        <p:spPr>
          <a:xfrm>
            <a:off x="869684" y="2587215"/>
            <a:ext cx="7335688" cy="10160001"/>
          </a:xfrm>
          <a:prstGeom prst="roundRect">
            <a:avLst>
              <a:gd fmla="val 4218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dir="5400000" dist="25400">
              <a:srgbClr val="000000">
                <a:alpha val="5882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46" name="Google Shape;346;p27"/>
          <p:cNvSpPr/>
          <p:nvPr/>
        </p:nvSpPr>
        <p:spPr>
          <a:xfrm>
            <a:off x="8607335" y="2587214"/>
            <a:ext cx="7335688" cy="10160001"/>
          </a:xfrm>
          <a:prstGeom prst="roundRect">
            <a:avLst>
              <a:gd fmla="val 4218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dir="5400000" dist="25400">
              <a:srgbClr val="000000">
                <a:alpha val="5882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47" name="Google Shape;347;p27"/>
          <p:cNvSpPr/>
          <p:nvPr/>
        </p:nvSpPr>
        <p:spPr>
          <a:xfrm>
            <a:off x="16344985" y="2587214"/>
            <a:ext cx="7335688" cy="10160001"/>
          </a:xfrm>
          <a:prstGeom prst="roundRect">
            <a:avLst>
              <a:gd fmla="val 4218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dir="5400000" dist="25400">
              <a:srgbClr val="000000">
                <a:alpha val="5882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48" name="Google Shape;348;p27"/>
          <p:cNvSpPr txBox="1"/>
          <p:nvPr>
            <p:ph idx="1" type="body"/>
          </p:nvPr>
        </p:nvSpPr>
        <p:spPr>
          <a:xfrm>
            <a:off x="1363387" y="7403909"/>
            <a:ext cx="6096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49" name="Google Shape;349;p27"/>
          <p:cNvSpPr txBox="1"/>
          <p:nvPr>
            <p:ph idx="2" type="body"/>
          </p:nvPr>
        </p:nvSpPr>
        <p:spPr>
          <a:xfrm>
            <a:off x="1363387" y="9207677"/>
            <a:ext cx="6096001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50" name="Google Shape;350;p27"/>
          <p:cNvSpPr txBox="1"/>
          <p:nvPr>
            <p:ph idx="3" type="body"/>
          </p:nvPr>
        </p:nvSpPr>
        <p:spPr>
          <a:xfrm>
            <a:off x="9095877" y="7281036"/>
            <a:ext cx="6096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51" name="Google Shape;351;p27"/>
          <p:cNvSpPr txBox="1"/>
          <p:nvPr>
            <p:ph idx="4" type="body"/>
          </p:nvPr>
        </p:nvSpPr>
        <p:spPr>
          <a:xfrm>
            <a:off x="9095877" y="9207677"/>
            <a:ext cx="6096001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52" name="Google Shape;352;p27"/>
          <p:cNvSpPr txBox="1"/>
          <p:nvPr>
            <p:ph idx="5" type="body"/>
          </p:nvPr>
        </p:nvSpPr>
        <p:spPr>
          <a:xfrm>
            <a:off x="16831806" y="7281036"/>
            <a:ext cx="6096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53" name="Google Shape;353;p27"/>
          <p:cNvSpPr txBox="1"/>
          <p:nvPr>
            <p:ph idx="6" type="body"/>
          </p:nvPr>
        </p:nvSpPr>
        <p:spPr>
          <a:xfrm>
            <a:off x="16831806" y="9207677"/>
            <a:ext cx="6096001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grpSp>
        <p:nvGrpSpPr>
          <p:cNvPr id="354" name="Google Shape;354;p27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355" name="Google Shape;355;p27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356" name="Google Shape;356;p2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7" name="Google Shape;357;p27"/>
          <p:cNvSpPr txBox="1"/>
          <p:nvPr>
            <p:ph idx="7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58" name="Google Shape;358;p27"/>
          <p:cNvSpPr/>
          <p:nvPr>
            <p:ph idx="8" type="pic"/>
          </p:nvPr>
        </p:nvSpPr>
        <p:spPr>
          <a:xfrm>
            <a:off x="1363387" y="2961517"/>
            <a:ext cx="6355008" cy="4051699"/>
          </a:xfrm>
          <a:prstGeom prst="roundRect">
            <a:avLst>
              <a:gd fmla="val 6685" name="adj"/>
            </a:avLst>
          </a:prstGeom>
          <a:noFill/>
          <a:ln>
            <a:noFill/>
          </a:ln>
        </p:spPr>
      </p:sp>
      <p:sp>
        <p:nvSpPr>
          <p:cNvPr id="359" name="Google Shape;359;p27"/>
          <p:cNvSpPr/>
          <p:nvPr>
            <p:ph idx="9" type="pic"/>
          </p:nvPr>
        </p:nvSpPr>
        <p:spPr>
          <a:xfrm>
            <a:off x="9095877" y="2961517"/>
            <a:ext cx="6355008" cy="4051699"/>
          </a:xfrm>
          <a:prstGeom prst="roundRect">
            <a:avLst>
              <a:gd fmla="val 6685" name="adj"/>
            </a:avLst>
          </a:prstGeom>
          <a:noFill/>
          <a:ln>
            <a:noFill/>
          </a:ln>
        </p:spPr>
      </p:sp>
      <p:sp>
        <p:nvSpPr>
          <p:cNvPr id="360" name="Google Shape;360;p27"/>
          <p:cNvSpPr/>
          <p:nvPr>
            <p:ph idx="13" type="pic"/>
          </p:nvPr>
        </p:nvSpPr>
        <p:spPr>
          <a:xfrm>
            <a:off x="16831806" y="2961517"/>
            <a:ext cx="6355008" cy="4051699"/>
          </a:xfrm>
          <a:prstGeom prst="roundRect">
            <a:avLst>
              <a:gd fmla="val 6685" name="adj"/>
            </a:avLst>
          </a:prstGeom>
          <a:noFill/>
          <a:ln>
            <a:noFill/>
          </a:ln>
        </p:spPr>
      </p:sp>
      <p:sp>
        <p:nvSpPr>
          <p:cNvPr id="361" name="Google Shape;361;p27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2" name="Google Shape;362;p27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2. Image - Big Title">
  <p:cSld name="Image - Big Title"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4" name="Google Shape;364;p28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365" name="Google Shape;365;p28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366" name="Google Shape;366;p2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7" name="Google Shape;367;p28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68" name="Google Shape;368;p28"/>
          <p:cNvSpPr/>
          <p:nvPr>
            <p:ph idx="2" type="pic"/>
          </p:nvPr>
        </p:nvSpPr>
        <p:spPr>
          <a:xfrm>
            <a:off x="15135246" y="-975655"/>
            <a:ext cx="11121134" cy="13333084"/>
          </a:xfrm>
          <a:prstGeom prst="roundRect">
            <a:avLst>
              <a:gd fmla="val 5598" name="adj"/>
            </a:avLst>
          </a:prstGeom>
          <a:noFill/>
          <a:ln>
            <a:noFill/>
          </a:ln>
        </p:spPr>
      </p:sp>
      <p:pic>
        <p:nvPicPr>
          <p:cNvPr descr="Image" id="369" name="Google Shape;36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14842049" y="3151514"/>
            <a:ext cx="13097614" cy="6223129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28"/>
          <p:cNvSpPr txBox="1"/>
          <p:nvPr>
            <p:ph idx="3" type="body"/>
          </p:nvPr>
        </p:nvSpPr>
        <p:spPr>
          <a:xfrm>
            <a:off x="1406240" y="7682375"/>
            <a:ext cx="10160001" cy="1795363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5500"/>
              <a:buFont typeface="Arial"/>
              <a:buNone/>
              <a:defRPr b="0" i="0" sz="55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71" name="Google Shape;371;p28"/>
          <p:cNvSpPr txBox="1"/>
          <p:nvPr>
            <p:ph idx="4" type="body"/>
          </p:nvPr>
        </p:nvSpPr>
        <p:spPr>
          <a:xfrm>
            <a:off x="1406240" y="5117113"/>
            <a:ext cx="10160001" cy="141064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8500"/>
              <a:buFont typeface="DM Sans"/>
              <a:buNone/>
              <a:defRPr i="0" sz="85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72" name="Google Shape;372;p28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3" name="Google Shape;373;p28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3. Image - 2 Points and Images">
  <p:cSld name="Image - 2 Points and Images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29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376" name="Google Shape;376;p29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377" name="Google Shape;377;p2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8" name="Google Shape;378;p29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79" name="Google Shape;379;p29"/>
          <p:cNvSpPr/>
          <p:nvPr>
            <p:ph idx="2" type="pic"/>
          </p:nvPr>
        </p:nvSpPr>
        <p:spPr>
          <a:xfrm>
            <a:off x="1143097" y="2787537"/>
            <a:ext cx="5605862" cy="3790952"/>
          </a:xfrm>
          <a:prstGeom prst="roundRect">
            <a:avLst>
              <a:gd fmla="val 8781" name="adj"/>
            </a:avLst>
          </a:prstGeom>
          <a:noFill/>
          <a:ln>
            <a:noFill/>
          </a:ln>
        </p:spPr>
      </p:sp>
      <p:sp>
        <p:nvSpPr>
          <p:cNvPr id="380" name="Google Shape;380;p29"/>
          <p:cNvSpPr/>
          <p:nvPr>
            <p:ph idx="3" type="pic"/>
          </p:nvPr>
        </p:nvSpPr>
        <p:spPr>
          <a:xfrm>
            <a:off x="1143097" y="7781568"/>
            <a:ext cx="5605862" cy="3790952"/>
          </a:xfrm>
          <a:prstGeom prst="roundRect">
            <a:avLst>
              <a:gd fmla="val 8781" name="adj"/>
            </a:avLst>
          </a:prstGeom>
          <a:noFill/>
          <a:ln>
            <a:noFill/>
          </a:ln>
        </p:spPr>
      </p:sp>
      <p:sp>
        <p:nvSpPr>
          <p:cNvPr id="381" name="Google Shape;381;p29"/>
          <p:cNvSpPr txBox="1"/>
          <p:nvPr>
            <p:ph idx="4" type="body"/>
          </p:nvPr>
        </p:nvSpPr>
        <p:spPr>
          <a:xfrm>
            <a:off x="7896090" y="3213205"/>
            <a:ext cx="11366518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82" name="Google Shape;382;p29"/>
          <p:cNvSpPr txBox="1"/>
          <p:nvPr>
            <p:ph idx="5" type="body"/>
          </p:nvPr>
        </p:nvSpPr>
        <p:spPr>
          <a:xfrm>
            <a:off x="7896090" y="4191000"/>
            <a:ext cx="11366400" cy="12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83" name="Google Shape;383;p29"/>
          <p:cNvSpPr txBox="1"/>
          <p:nvPr>
            <p:ph idx="6" type="body"/>
          </p:nvPr>
        </p:nvSpPr>
        <p:spPr>
          <a:xfrm>
            <a:off x="7896090" y="8259990"/>
            <a:ext cx="11366518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84" name="Google Shape;384;p29"/>
          <p:cNvSpPr txBox="1"/>
          <p:nvPr>
            <p:ph idx="7" type="body"/>
          </p:nvPr>
        </p:nvSpPr>
        <p:spPr>
          <a:xfrm>
            <a:off x="7896090" y="9237785"/>
            <a:ext cx="11366400" cy="12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85" name="Google Shape;385;p29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6" name="Google Shape;386;p29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4. Image - 2 Points and Images (Right)">
  <p:cSld name="Image - 2 Points and Images (Right)"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p30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389" name="Google Shape;389;p30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390" name="Google Shape;390;p3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1" name="Google Shape;391;p30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92" name="Google Shape;392;p30"/>
          <p:cNvSpPr/>
          <p:nvPr>
            <p:ph idx="2" type="pic"/>
          </p:nvPr>
        </p:nvSpPr>
        <p:spPr>
          <a:xfrm>
            <a:off x="17373697" y="2787537"/>
            <a:ext cx="5605862" cy="3790952"/>
          </a:xfrm>
          <a:prstGeom prst="roundRect">
            <a:avLst>
              <a:gd fmla="val 8781" name="adj"/>
            </a:avLst>
          </a:prstGeom>
          <a:noFill/>
          <a:ln>
            <a:noFill/>
          </a:ln>
        </p:spPr>
      </p:sp>
      <p:sp>
        <p:nvSpPr>
          <p:cNvPr id="393" name="Google Shape;393;p30"/>
          <p:cNvSpPr/>
          <p:nvPr>
            <p:ph idx="3" type="pic"/>
          </p:nvPr>
        </p:nvSpPr>
        <p:spPr>
          <a:xfrm>
            <a:off x="17373697" y="7781568"/>
            <a:ext cx="5605862" cy="3790952"/>
          </a:xfrm>
          <a:prstGeom prst="roundRect">
            <a:avLst>
              <a:gd fmla="val 8781" name="adj"/>
            </a:avLst>
          </a:prstGeom>
          <a:noFill/>
          <a:ln>
            <a:noFill/>
          </a:ln>
        </p:spPr>
      </p:sp>
      <p:sp>
        <p:nvSpPr>
          <p:cNvPr id="394" name="Google Shape;394;p30"/>
          <p:cNvSpPr txBox="1"/>
          <p:nvPr>
            <p:ph idx="4" type="body"/>
          </p:nvPr>
        </p:nvSpPr>
        <p:spPr>
          <a:xfrm>
            <a:off x="1143096" y="3213205"/>
            <a:ext cx="1450721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95" name="Google Shape;395;p30"/>
          <p:cNvSpPr txBox="1"/>
          <p:nvPr>
            <p:ph idx="5" type="body"/>
          </p:nvPr>
        </p:nvSpPr>
        <p:spPr>
          <a:xfrm>
            <a:off x="1143097" y="4938653"/>
            <a:ext cx="14507210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96" name="Google Shape;396;p30"/>
          <p:cNvSpPr txBox="1"/>
          <p:nvPr>
            <p:ph idx="6" type="body"/>
          </p:nvPr>
        </p:nvSpPr>
        <p:spPr>
          <a:xfrm>
            <a:off x="1143096" y="8259990"/>
            <a:ext cx="14507209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97" name="Google Shape;397;p30"/>
          <p:cNvSpPr txBox="1"/>
          <p:nvPr>
            <p:ph idx="7" type="body"/>
          </p:nvPr>
        </p:nvSpPr>
        <p:spPr>
          <a:xfrm>
            <a:off x="1143097" y="9985438"/>
            <a:ext cx="14507208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98" name="Google Shape;398;p30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9" name="Google Shape;399;p30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. Image - 3 Points with Images">
  <p:cSld name="Image - 3 Points with Image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idx="1" type="body"/>
          </p:nvPr>
        </p:nvSpPr>
        <p:spPr>
          <a:xfrm>
            <a:off x="1363387" y="7642791"/>
            <a:ext cx="6096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2" type="body"/>
          </p:nvPr>
        </p:nvSpPr>
        <p:spPr>
          <a:xfrm>
            <a:off x="1363387" y="9446560"/>
            <a:ext cx="6096000" cy="18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None/>
              <a:defRPr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3" type="body"/>
          </p:nvPr>
        </p:nvSpPr>
        <p:spPr>
          <a:xfrm>
            <a:off x="9095877" y="7642791"/>
            <a:ext cx="6096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4" type="body"/>
          </p:nvPr>
        </p:nvSpPr>
        <p:spPr>
          <a:xfrm>
            <a:off x="9095877" y="9446560"/>
            <a:ext cx="6096000" cy="18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None/>
              <a:defRPr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5" type="body"/>
          </p:nvPr>
        </p:nvSpPr>
        <p:spPr>
          <a:xfrm>
            <a:off x="16831806" y="7642791"/>
            <a:ext cx="6096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6" type="body"/>
          </p:nvPr>
        </p:nvSpPr>
        <p:spPr>
          <a:xfrm>
            <a:off x="16831806" y="9446560"/>
            <a:ext cx="6096000" cy="18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None/>
              <a:defRPr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3" name="Google Shape;23;p4"/>
          <p:cNvSpPr/>
          <p:nvPr>
            <p:ph idx="7" type="pic"/>
          </p:nvPr>
        </p:nvSpPr>
        <p:spPr>
          <a:xfrm>
            <a:off x="1363387" y="3200400"/>
            <a:ext cx="6354900" cy="4051800"/>
          </a:xfrm>
          <a:prstGeom prst="roundRect">
            <a:avLst>
              <a:gd fmla="val 6685" name="adj"/>
            </a:avLst>
          </a:prstGeom>
          <a:noFill/>
          <a:ln>
            <a:noFill/>
          </a:ln>
        </p:spPr>
      </p:sp>
      <p:sp>
        <p:nvSpPr>
          <p:cNvPr id="24" name="Google Shape;24;p4"/>
          <p:cNvSpPr txBox="1"/>
          <p:nvPr>
            <p:ph idx="8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5" name="Google Shape;25;p4"/>
          <p:cNvSpPr/>
          <p:nvPr>
            <p:ph idx="9" type="pic"/>
          </p:nvPr>
        </p:nvSpPr>
        <p:spPr>
          <a:xfrm>
            <a:off x="9095877" y="3200400"/>
            <a:ext cx="6354900" cy="4051800"/>
          </a:xfrm>
          <a:prstGeom prst="roundRect">
            <a:avLst>
              <a:gd fmla="val 6685" name="adj"/>
            </a:avLst>
          </a:prstGeom>
          <a:noFill/>
          <a:ln>
            <a:noFill/>
          </a:ln>
        </p:spPr>
      </p:sp>
      <p:sp>
        <p:nvSpPr>
          <p:cNvPr id="26" name="Google Shape;26;p4"/>
          <p:cNvSpPr/>
          <p:nvPr>
            <p:ph idx="13" type="pic"/>
          </p:nvPr>
        </p:nvSpPr>
        <p:spPr>
          <a:xfrm>
            <a:off x="16831806" y="3200400"/>
            <a:ext cx="6354900" cy="4051800"/>
          </a:xfrm>
          <a:prstGeom prst="roundRect">
            <a:avLst>
              <a:gd fmla="val 6685" name="adj"/>
            </a:avLst>
          </a:prstGeom>
          <a:noFill/>
          <a:ln>
            <a:noFill/>
          </a:ln>
        </p:spPr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4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5. Dark - Quote" showMasterSp="0">
  <p:cSld name="Dark - Quote">
    <p:bg>
      <p:bgPr>
        <a:solidFill>
          <a:srgbClr val="09142E"/>
        </a:solidFill>
      </p:bgPr>
    </p:bg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1"/>
          <p:cNvSpPr txBox="1"/>
          <p:nvPr>
            <p:ph idx="1" type="body"/>
          </p:nvPr>
        </p:nvSpPr>
        <p:spPr>
          <a:xfrm>
            <a:off x="2438050" y="5738098"/>
            <a:ext cx="12751449" cy="133369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DM Sans"/>
              <a:buNone/>
              <a:defRPr i="0" sz="8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02" name="Google Shape;402;p31"/>
          <p:cNvSpPr txBox="1"/>
          <p:nvPr>
            <p:ph idx="2" type="body"/>
          </p:nvPr>
        </p:nvSpPr>
        <p:spPr>
          <a:xfrm>
            <a:off x="4944943" y="9173020"/>
            <a:ext cx="7737662" cy="7386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03" name="Google Shape;403;p31"/>
          <p:cNvSpPr/>
          <p:nvPr>
            <p:ph idx="3" type="pic"/>
          </p:nvPr>
        </p:nvSpPr>
        <p:spPr>
          <a:xfrm>
            <a:off x="2584376" y="8918881"/>
            <a:ext cx="1781375" cy="1781246"/>
          </a:xfrm>
          <a:prstGeom prst="ellipse">
            <a:avLst/>
          </a:prstGeom>
          <a:noFill/>
          <a:ln>
            <a:noFill/>
          </a:ln>
        </p:spPr>
      </p:sp>
      <p:sp>
        <p:nvSpPr>
          <p:cNvPr id="404" name="Google Shape;404;p31"/>
          <p:cNvSpPr/>
          <p:nvPr/>
        </p:nvSpPr>
        <p:spPr>
          <a:xfrm>
            <a:off x="2586281" y="8918881"/>
            <a:ext cx="1778003" cy="1778003"/>
          </a:xfrm>
          <a:prstGeom prst="ellipse">
            <a:avLst/>
          </a:prstGeom>
          <a:solidFill>
            <a:srgbClr val="005FAA">
              <a:alpha val="49411"/>
            </a:srgbClr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05" name="Google Shape;405;p31"/>
          <p:cNvSpPr txBox="1"/>
          <p:nvPr/>
        </p:nvSpPr>
        <p:spPr>
          <a:xfrm>
            <a:off x="13477400" y="8383174"/>
            <a:ext cx="6829016" cy="437115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0"/>
              <a:buFont typeface="Arial"/>
              <a:buNone/>
            </a:pPr>
            <a:r>
              <a:rPr b="1" i="0" lang="en" sz="30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pic>
        <p:nvPicPr>
          <p:cNvPr descr="Image" id="406" name="Google Shape;406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13236401" y="2597725"/>
            <a:ext cx="13751180" cy="85286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7" name="Google Shape;407;p31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408" name="Google Shape;408;p31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409" name="Google Shape;409;p3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0" name="Google Shape;410;p31"/>
          <p:cNvSpPr txBox="1"/>
          <p:nvPr>
            <p:ph idx="4" type="body"/>
          </p:nvPr>
        </p:nvSpPr>
        <p:spPr>
          <a:xfrm>
            <a:off x="4944943" y="9953199"/>
            <a:ext cx="7737662" cy="61555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11" name="Google Shape;411;p31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2" name="Google Shape;412;p31"/>
          <p:cNvSpPr txBox="1"/>
          <p:nvPr/>
        </p:nvSpPr>
        <p:spPr>
          <a:xfrm>
            <a:off x="2151116" y="1939012"/>
            <a:ext cx="6828900" cy="47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0"/>
              <a:buFont typeface="Arial"/>
              <a:buNone/>
            </a:pPr>
            <a:r>
              <a:rPr b="1" i="0" lang="en" sz="30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6. Light - Quote" showMasterSp="0">
  <p:cSld name="Light - Quote">
    <p:bg>
      <p:bgPr>
        <a:solidFill>
          <a:srgbClr val="FFFFFF"/>
        </a:solidFill>
      </p:bgPr>
    </p:bg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414" name="Google Shape;414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13236401" y="2597725"/>
            <a:ext cx="13751180" cy="8528649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32"/>
          <p:cNvSpPr txBox="1"/>
          <p:nvPr>
            <p:ph idx="1" type="body"/>
          </p:nvPr>
        </p:nvSpPr>
        <p:spPr>
          <a:xfrm>
            <a:off x="2438050" y="5738098"/>
            <a:ext cx="12751449" cy="133369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8000"/>
              <a:buFont typeface="DM Sans"/>
              <a:buNone/>
              <a:defRPr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16" name="Google Shape;416;p32"/>
          <p:cNvSpPr/>
          <p:nvPr>
            <p:ph idx="2" type="pic"/>
          </p:nvPr>
        </p:nvSpPr>
        <p:spPr>
          <a:xfrm>
            <a:off x="2584376" y="8918881"/>
            <a:ext cx="1781375" cy="1781246"/>
          </a:xfrm>
          <a:prstGeom prst="ellipse">
            <a:avLst/>
          </a:prstGeom>
          <a:noFill/>
          <a:ln>
            <a:noFill/>
          </a:ln>
        </p:spPr>
      </p:sp>
      <p:sp>
        <p:nvSpPr>
          <p:cNvPr id="417" name="Google Shape;417;p32"/>
          <p:cNvSpPr/>
          <p:nvPr/>
        </p:nvSpPr>
        <p:spPr>
          <a:xfrm>
            <a:off x="2586281" y="8922124"/>
            <a:ext cx="1778003" cy="1778003"/>
          </a:xfrm>
          <a:prstGeom prst="ellipse">
            <a:avLst/>
          </a:prstGeom>
          <a:solidFill>
            <a:srgbClr val="005FAA">
              <a:alpha val="49411"/>
            </a:srgbClr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418" name="Google Shape;418;p32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419" name="Google Shape;419;p32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420" name="Google Shape;420;p3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1" name="Google Shape;421;p32"/>
          <p:cNvSpPr txBox="1"/>
          <p:nvPr>
            <p:ph idx="3" type="body"/>
          </p:nvPr>
        </p:nvSpPr>
        <p:spPr>
          <a:xfrm>
            <a:off x="4944943" y="9173020"/>
            <a:ext cx="7737662" cy="7386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61B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22" name="Google Shape;422;p32"/>
          <p:cNvSpPr txBox="1"/>
          <p:nvPr>
            <p:ph idx="4" type="body"/>
          </p:nvPr>
        </p:nvSpPr>
        <p:spPr>
          <a:xfrm>
            <a:off x="4944943" y="9953199"/>
            <a:ext cx="7737662" cy="61555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23" name="Google Shape;423;p32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7. Light - Quote No Image" showMasterSp="0">
  <p:cSld name="Light - Quote No Image">
    <p:bg>
      <p:bgPr>
        <a:solidFill>
          <a:srgbClr val="FFFFFF"/>
        </a:solidFill>
      </p:bgPr>
    </p:bg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425" name="Google Shape;425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13236401" y="2597725"/>
            <a:ext cx="13751180" cy="8528649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33"/>
          <p:cNvSpPr txBox="1"/>
          <p:nvPr>
            <p:ph idx="1" type="body"/>
          </p:nvPr>
        </p:nvSpPr>
        <p:spPr>
          <a:xfrm>
            <a:off x="2589076" y="9777087"/>
            <a:ext cx="12700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27" name="Google Shape;427;p33"/>
          <p:cNvSpPr txBox="1"/>
          <p:nvPr>
            <p:ph idx="2" type="body"/>
          </p:nvPr>
        </p:nvSpPr>
        <p:spPr>
          <a:xfrm>
            <a:off x="2589076" y="10591560"/>
            <a:ext cx="12700001" cy="61555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grpSp>
        <p:nvGrpSpPr>
          <p:cNvPr id="428" name="Google Shape;428;p33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429" name="Google Shape;429;p33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430" name="Google Shape;430;p3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1" name="Google Shape;431;p33"/>
          <p:cNvSpPr txBox="1"/>
          <p:nvPr>
            <p:ph idx="3" type="body"/>
          </p:nvPr>
        </p:nvSpPr>
        <p:spPr>
          <a:xfrm>
            <a:off x="2589076" y="4997302"/>
            <a:ext cx="12700001" cy="4226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8000"/>
              <a:buFont typeface="DM Sans"/>
              <a:buNone/>
              <a:defRPr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853439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840"/>
              <a:buFont typeface="DM Sans"/>
              <a:buChar char="•"/>
              <a:defRPr b="1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853439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840"/>
              <a:buFont typeface="DM Sans"/>
              <a:buChar char="•"/>
              <a:defRPr b="1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853439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840"/>
              <a:buFont typeface="DM Sans"/>
              <a:buChar char="•"/>
              <a:defRPr b="1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853439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840"/>
              <a:buFont typeface="DM Sans"/>
              <a:buChar char="•"/>
              <a:defRPr b="1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32" name="Google Shape;432;p33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3" name="Google Shape;433;p33"/>
          <p:cNvSpPr txBox="1"/>
          <p:nvPr/>
        </p:nvSpPr>
        <p:spPr>
          <a:xfrm>
            <a:off x="2151116" y="1939012"/>
            <a:ext cx="6828900" cy="47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0"/>
              <a:buFont typeface="Arial"/>
              <a:buNone/>
            </a:pPr>
            <a:r>
              <a:rPr b="1" i="0" lang="en" sz="30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8. Blue - Quote No Image" showMasterSp="0">
  <p:cSld name="Blue - Quote No Image">
    <p:bg>
      <p:bgPr>
        <a:solidFill>
          <a:srgbClr val="005FAA"/>
        </a:solidFill>
      </p:bgPr>
    </p:bg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435" name="Google Shape;435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13236401" y="2597725"/>
            <a:ext cx="13751180" cy="8528649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34"/>
          <p:cNvSpPr txBox="1"/>
          <p:nvPr>
            <p:ph idx="1" type="body"/>
          </p:nvPr>
        </p:nvSpPr>
        <p:spPr>
          <a:xfrm>
            <a:off x="2589076" y="9777087"/>
            <a:ext cx="12700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37" name="Google Shape;437;p34"/>
          <p:cNvSpPr txBox="1"/>
          <p:nvPr>
            <p:ph idx="2" type="body"/>
          </p:nvPr>
        </p:nvSpPr>
        <p:spPr>
          <a:xfrm>
            <a:off x="2589076" y="10591560"/>
            <a:ext cx="12700001" cy="61555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grpSp>
        <p:nvGrpSpPr>
          <p:cNvPr id="438" name="Google Shape;438;p34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439" name="Google Shape;439;p34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440" name="Google Shape;440;p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1" name="Google Shape;441;p34"/>
          <p:cNvSpPr txBox="1"/>
          <p:nvPr>
            <p:ph idx="3" type="body"/>
          </p:nvPr>
        </p:nvSpPr>
        <p:spPr>
          <a:xfrm>
            <a:off x="2589076" y="4997302"/>
            <a:ext cx="12700001" cy="4226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DM Sans"/>
              <a:buNone/>
              <a:defRPr i="0" sz="80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853439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840"/>
              <a:buFont typeface="DM Sans"/>
              <a:buChar char="•"/>
              <a:defRPr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853439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840"/>
              <a:buFont typeface="DM Sans"/>
              <a:buChar char="•"/>
              <a:defRPr b="1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853439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840"/>
              <a:buFont typeface="DM Sans"/>
              <a:buChar char="•"/>
              <a:defRPr b="1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853439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840"/>
              <a:buFont typeface="DM Sans"/>
              <a:buChar char="•"/>
              <a:defRPr b="1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42" name="Google Shape;442;p34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3" name="Google Shape;443;p34"/>
          <p:cNvSpPr txBox="1"/>
          <p:nvPr/>
        </p:nvSpPr>
        <p:spPr>
          <a:xfrm>
            <a:off x="2151116" y="1939012"/>
            <a:ext cx="6828900" cy="47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0"/>
              <a:buFont typeface="Arial"/>
              <a:buNone/>
            </a:pPr>
            <a:r>
              <a:rPr b="1" i="0" lang="en" sz="30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6. Logo Only" showMasterSp="0">
  <p:cSld name="Logo Only"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5" name="Google Shape;445;p35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446" name="Google Shape;446;p35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447" name="Google Shape;447;p3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8" name="Google Shape;448;p35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8. Light - Closing" showMasterSp="0">
  <p:cSld name="Light - Closing">
    <p:bg>
      <p:bgPr>
        <a:solidFill>
          <a:srgbClr val="FFFFFF"/>
        </a:solidFill>
      </p:bgPr>
    </p:bg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450" name="Google Shape;450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974408" y="5242843"/>
            <a:ext cx="17939063" cy="8523463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36"/>
          <p:cNvSpPr txBox="1"/>
          <p:nvPr>
            <p:ph idx="1" type="body"/>
          </p:nvPr>
        </p:nvSpPr>
        <p:spPr>
          <a:xfrm>
            <a:off x="13019212" y="2334101"/>
            <a:ext cx="8958299" cy="123110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8000"/>
              <a:buFont typeface="DM Sans"/>
              <a:buNone/>
              <a:defRPr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52" name="Google Shape;452;p36"/>
          <p:cNvSpPr txBox="1"/>
          <p:nvPr>
            <p:ph idx="2" type="body"/>
          </p:nvPr>
        </p:nvSpPr>
        <p:spPr>
          <a:xfrm>
            <a:off x="13019213" y="5761760"/>
            <a:ext cx="8972038" cy="861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600"/>
              <a:buFont typeface="DM Sans"/>
              <a:buNone/>
              <a:defRPr i="0" sz="5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53" name="Google Shape;453;p36"/>
          <p:cNvSpPr txBox="1"/>
          <p:nvPr>
            <p:ph idx="3" type="body"/>
          </p:nvPr>
        </p:nvSpPr>
        <p:spPr>
          <a:xfrm>
            <a:off x="13019212" y="8750802"/>
            <a:ext cx="8972037" cy="9632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5500"/>
              <a:buFont typeface="DM Sans"/>
              <a:buNone/>
              <a:defRPr i="0" sz="55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descr="Image" id="454" name="Google Shape;454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19213" y="10402830"/>
            <a:ext cx="728239" cy="486708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36"/>
          <p:cNvSpPr txBox="1"/>
          <p:nvPr/>
        </p:nvSpPr>
        <p:spPr>
          <a:xfrm>
            <a:off x="14251179" y="10252484"/>
            <a:ext cx="6895618" cy="787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</a:pPr>
            <a:r>
              <a:rPr b="0" i="0" lang="en" sz="24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rPr>
              <a:t>This work is partially funded by the EU research and innovation programme</a:t>
            </a:r>
            <a:endParaRPr/>
          </a:p>
        </p:txBody>
      </p:sp>
      <p:sp>
        <p:nvSpPr>
          <p:cNvPr id="456" name="Google Shape;456;p36"/>
          <p:cNvSpPr txBox="1"/>
          <p:nvPr/>
        </p:nvSpPr>
        <p:spPr>
          <a:xfrm>
            <a:off x="13019213" y="6714498"/>
            <a:ext cx="287935" cy="927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600"/>
              <a:buFont typeface="DM Sans"/>
              <a:buNone/>
            </a:pPr>
            <a:r>
              <a:rPr b="0" i="0" lang="en" sz="5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rPr>
              <a:t>t</a:t>
            </a:r>
            <a:endParaRPr/>
          </a:p>
        </p:txBody>
      </p:sp>
      <p:sp>
        <p:nvSpPr>
          <p:cNvPr id="457" name="Google Shape;457;p36"/>
          <p:cNvSpPr txBox="1"/>
          <p:nvPr/>
        </p:nvSpPr>
        <p:spPr>
          <a:xfrm>
            <a:off x="13019213" y="7641598"/>
            <a:ext cx="417373" cy="927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600"/>
              <a:buFont typeface="DM Sans"/>
              <a:buNone/>
            </a:pPr>
            <a:r>
              <a:rPr b="0" i="0" lang="en" sz="5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rPr>
              <a:t>e</a:t>
            </a:r>
            <a:endParaRPr/>
          </a:p>
        </p:txBody>
      </p:sp>
      <p:sp>
        <p:nvSpPr>
          <p:cNvPr id="458" name="Google Shape;458;p36"/>
          <p:cNvSpPr txBox="1"/>
          <p:nvPr>
            <p:ph idx="4" type="body"/>
          </p:nvPr>
        </p:nvSpPr>
        <p:spPr>
          <a:xfrm>
            <a:off x="13682636" y="6747161"/>
            <a:ext cx="8294876" cy="861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600"/>
              <a:buFont typeface="DM Sans"/>
              <a:buNone/>
              <a:defRPr b="0" i="0" sz="5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59" name="Google Shape;459;p36"/>
          <p:cNvSpPr txBox="1"/>
          <p:nvPr>
            <p:ph idx="5" type="body"/>
          </p:nvPr>
        </p:nvSpPr>
        <p:spPr>
          <a:xfrm>
            <a:off x="13682636" y="7674261"/>
            <a:ext cx="8294876" cy="861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600"/>
              <a:buFont typeface="DM Sans"/>
              <a:buNone/>
              <a:defRPr b="0" i="0" sz="5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60" name="Google Shape;460;p36"/>
          <p:cNvSpPr/>
          <p:nvPr/>
        </p:nvSpPr>
        <p:spPr>
          <a:xfrm>
            <a:off x="1336227" y="-2443695"/>
            <a:ext cx="6300900" cy="79041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461" name="Google Shape;461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41637" y="1115272"/>
            <a:ext cx="4067122" cy="3106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7. Dark - Closing" showMasterSp="0">
  <p:cSld name="Dark - Closing">
    <p:bg>
      <p:bgPr>
        <a:solidFill>
          <a:srgbClr val="09142E"/>
        </a:solidFill>
      </p:bgPr>
    </p:bg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37"/>
          <p:cNvSpPr txBox="1"/>
          <p:nvPr>
            <p:ph idx="1" type="body"/>
          </p:nvPr>
        </p:nvSpPr>
        <p:spPr>
          <a:xfrm>
            <a:off x="2438050" y="4854090"/>
            <a:ext cx="9378290" cy="123110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DM Sans"/>
              <a:buNone/>
              <a:defRPr i="0" sz="8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64" name="Google Shape;464;p37"/>
          <p:cNvSpPr txBox="1"/>
          <p:nvPr>
            <p:ph idx="2" type="body"/>
          </p:nvPr>
        </p:nvSpPr>
        <p:spPr>
          <a:xfrm>
            <a:off x="2438050" y="6909472"/>
            <a:ext cx="9378290" cy="861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DM Sans"/>
              <a:buNone/>
              <a:defRPr i="0" sz="56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65" name="Google Shape;465;p37"/>
          <p:cNvSpPr txBox="1"/>
          <p:nvPr>
            <p:ph idx="3" type="body"/>
          </p:nvPr>
        </p:nvSpPr>
        <p:spPr>
          <a:xfrm>
            <a:off x="2438050" y="10646726"/>
            <a:ext cx="6012491" cy="927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5600"/>
              <a:buFont typeface="DM Sans"/>
              <a:buNone/>
              <a:defRPr i="0" sz="5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descr="Image" id="466" name="Google Shape;466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38050" y="8180185"/>
            <a:ext cx="622303" cy="6223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467" name="Google Shape;467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8050" y="9127962"/>
            <a:ext cx="622303" cy="6223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468" name="Google Shape;468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39674" y="12602216"/>
            <a:ext cx="728240" cy="486708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37"/>
          <p:cNvSpPr txBox="1"/>
          <p:nvPr/>
        </p:nvSpPr>
        <p:spPr>
          <a:xfrm>
            <a:off x="3771641" y="12648720"/>
            <a:ext cx="11318423" cy="3937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</a:pPr>
            <a:r>
              <a:rPr b="0" i="0" lang="en" sz="24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rPr>
              <a:t>This work is partially funded by the EU research and innovation programme</a:t>
            </a:r>
            <a:endParaRPr/>
          </a:p>
        </p:txBody>
      </p:sp>
      <p:pic>
        <p:nvPicPr>
          <p:cNvPr descr="img 32x.png" id="470" name="Google Shape;470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5400000">
            <a:off x="14519096" y="-5088052"/>
            <a:ext cx="8811388" cy="184933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471" name="Google Shape;471;p3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005629" y="10805475"/>
            <a:ext cx="609602" cy="6096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472" name="Google Shape;472;p37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126052" y="10805475"/>
            <a:ext cx="609602" cy="6096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473" name="Google Shape;473;p37">
            <a:hlinkClick r:id="rId10"/>
          </p:cNvPr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0246475" y="10805475"/>
            <a:ext cx="609602" cy="6096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4" name="Google Shape;474;p37"/>
          <p:cNvCxnSpPr/>
          <p:nvPr/>
        </p:nvCxnSpPr>
        <p:spPr>
          <a:xfrm flipH="1" rot="10800000">
            <a:off x="7306906" y="10695622"/>
            <a:ext cx="2" cy="829307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75" name="Google Shape;475;p37"/>
          <p:cNvSpPr txBox="1"/>
          <p:nvPr>
            <p:ph idx="4" type="body"/>
          </p:nvPr>
        </p:nvSpPr>
        <p:spPr>
          <a:xfrm>
            <a:off x="3523239" y="8010452"/>
            <a:ext cx="8293101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DM Sans"/>
              <a:buNone/>
              <a:defRPr b="0" i="0" sz="56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76" name="Google Shape;476;p37"/>
          <p:cNvSpPr txBox="1"/>
          <p:nvPr>
            <p:ph idx="5" type="body"/>
          </p:nvPr>
        </p:nvSpPr>
        <p:spPr>
          <a:xfrm>
            <a:off x="3523239" y="8958494"/>
            <a:ext cx="8293101" cy="861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DM Sans"/>
              <a:buNone/>
              <a:defRPr b="0" i="0" sz="56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77" name="Google Shape;477;p37"/>
          <p:cNvSpPr/>
          <p:nvPr/>
        </p:nvSpPr>
        <p:spPr>
          <a:xfrm>
            <a:off x="2438225" y="-1835475"/>
            <a:ext cx="4614900" cy="5788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478" name="Google Shape;478;p3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247822" y="771092"/>
            <a:ext cx="2978738" cy="2274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9. Dark - Closing (Simple)" showMasterSp="0">
  <p:cSld name="Dark - Closing (Simple)">
    <p:bg>
      <p:bgPr>
        <a:solidFill>
          <a:srgbClr val="09142E"/>
        </a:solidFill>
      </p:bgPr>
    </p:bg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8"/>
          <p:cNvSpPr txBox="1"/>
          <p:nvPr>
            <p:ph idx="1" type="body"/>
          </p:nvPr>
        </p:nvSpPr>
        <p:spPr>
          <a:xfrm>
            <a:off x="2438050" y="5092234"/>
            <a:ext cx="12319001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DM Sans"/>
              <a:buNone/>
              <a:defRPr i="0" sz="8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81" name="Google Shape;481;p38"/>
          <p:cNvSpPr txBox="1"/>
          <p:nvPr>
            <p:ph idx="2" type="body"/>
          </p:nvPr>
        </p:nvSpPr>
        <p:spPr>
          <a:xfrm>
            <a:off x="2438049" y="6667500"/>
            <a:ext cx="1231702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descr="Image" id="482" name="Google Shape;482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13236401" y="2597725"/>
            <a:ext cx="13751180" cy="85286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483" name="Google Shape;483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39674" y="12602216"/>
            <a:ext cx="728240" cy="486708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38"/>
          <p:cNvSpPr txBox="1"/>
          <p:nvPr/>
        </p:nvSpPr>
        <p:spPr>
          <a:xfrm>
            <a:off x="3771641" y="12648720"/>
            <a:ext cx="11318423" cy="3937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</a:pPr>
            <a:r>
              <a:rPr b="0" i="0" lang="en" sz="24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rPr>
              <a:t>This work is partially funded by the EU research and innovation programme</a:t>
            </a:r>
            <a:endParaRPr/>
          </a:p>
        </p:txBody>
      </p:sp>
      <p:pic>
        <p:nvPicPr>
          <p:cNvPr descr="Image" id="485" name="Google Shape;485;p38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05629" y="10805475"/>
            <a:ext cx="609602" cy="6096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486" name="Google Shape;486;p38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126052" y="10805475"/>
            <a:ext cx="609602" cy="6096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487" name="Google Shape;487;p38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246475" y="10805475"/>
            <a:ext cx="609602" cy="6096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8" name="Google Shape;488;p38"/>
          <p:cNvCxnSpPr/>
          <p:nvPr/>
        </p:nvCxnSpPr>
        <p:spPr>
          <a:xfrm flipH="1" rot="10800000">
            <a:off x="7306906" y="10695622"/>
            <a:ext cx="2" cy="829307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9" name="Google Shape;489;p38"/>
          <p:cNvSpPr txBox="1"/>
          <p:nvPr/>
        </p:nvSpPr>
        <p:spPr>
          <a:xfrm>
            <a:off x="2438049" y="10646726"/>
            <a:ext cx="60126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5600"/>
              <a:buFont typeface="DM Sans"/>
              <a:buNone/>
            </a:pPr>
            <a:r>
              <a:rPr i="0" lang="en" sz="5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www.egi.eu</a:t>
            </a:r>
            <a:endParaRPr/>
          </a:p>
        </p:txBody>
      </p:sp>
      <p:sp>
        <p:nvSpPr>
          <p:cNvPr id="490" name="Google Shape;490;p38"/>
          <p:cNvSpPr/>
          <p:nvPr/>
        </p:nvSpPr>
        <p:spPr>
          <a:xfrm>
            <a:off x="2438225" y="-1835475"/>
            <a:ext cx="4614900" cy="5788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491" name="Google Shape;491;p3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247822" y="771092"/>
            <a:ext cx="2978738" cy="2274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2. Light - Divider (Title)" showMasterSp="0">
  <p:cSld name="Light - Divider (Title)">
    <p:bg>
      <p:bgPr>
        <a:solidFill>
          <a:srgbClr val="FFFFFF"/>
        </a:solidFill>
      </p:bgPr>
    </p:bg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9"/>
          <p:cNvSpPr txBox="1"/>
          <p:nvPr>
            <p:ph idx="1" type="body"/>
          </p:nvPr>
        </p:nvSpPr>
        <p:spPr>
          <a:xfrm>
            <a:off x="1198153" y="5934669"/>
            <a:ext cx="13402702" cy="18466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2000"/>
              <a:buFont typeface="DM Sans"/>
              <a:buNone/>
              <a:defRPr i="0" sz="12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descr="Image" id="494" name="Google Shape;494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13236401" y="2597725"/>
            <a:ext cx="13751180" cy="8528649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39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6" name="Google Shape;496;p39"/>
          <p:cNvSpPr/>
          <p:nvPr/>
        </p:nvSpPr>
        <p:spPr>
          <a:xfrm>
            <a:off x="1031425" y="-1646575"/>
            <a:ext cx="3512100" cy="44055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497" name="Google Shape;49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7541" y="337063"/>
            <a:ext cx="2266868" cy="1731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0. (extra) Content - 3 Horizontal with Two Bullets">
  <p:cSld name="Content - 3 Horizontal with Two Bullets"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499" name="Google Shape;499;p40"/>
          <p:cNvPicPr preferRelativeResize="0"/>
          <p:nvPr/>
        </p:nvPicPr>
        <p:blipFill rotWithShape="1">
          <a:blip r:embed="rId2">
            <a:alphaModFix amt="25000"/>
          </a:blip>
          <a:srcRect b="11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0" name="Google Shape;500;p40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501" name="Google Shape;501;p40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502" name="Google Shape;502;p4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03" name="Google Shape;503;p40"/>
          <p:cNvSpPr txBox="1"/>
          <p:nvPr/>
        </p:nvSpPr>
        <p:spPr>
          <a:xfrm>
            <a:off x="20867075" y="13045341"/>
            <a:ext cx="2516597" cy="3302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2000"/>
              <a:buFont typeface="DM Sans"/>
              <a:buNone/>
            </a:pPr>
            <a:r>
              <a:rPr b="0" i="0" lang="en" sz="2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www.egi.eu  |</a:t>
            </a:r>
            <a:endParaRPr/>
          </a:p>
        </p:txBody>
      </p:sp>
      <p:sp>
        <p:nvSpPr>
          <p:cNvPr id="504" name="Google Shape;504;p40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05" name="Google Shape;505;p40"/>
          <p:cNvSpPr txBox="1"/>
          <p:nvPr>
            <p:ph idx="2" type="body"/>
          </p:nvPr>
        </p:nvSpPr>
        <p:spPr>
          <a:xfrm>
            <a:off x="1831774" y="3108471"/>
            <a:ext cx="5588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06" name="Google Shape;506;p40"/>
          <p:cNvSpPr txBox="1"/>
          <p:nvPr>
            <p:ph idx="3" type="body"/>
          </p:nvPr>
        </p:nvSpPr>
        <p:spPr>
          <a:xfrm>
            <a:off x="1831773" y="4887897"/>
            <a:ext cx="5588001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07" name="Google Shape;507;p40"/>
          <p:cNvSpPr txBox="1"/>
          <p:nvPr>
            <p:ph idx="4" type="body"/>
          </p:nvPr>
        </p:nvSpPr>
        <p:spPr>
          <a:xfrm>
            <a:off x="9055918" y="3108471"/>
            <a:ext cx="5588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08" name="Google Shape;508;p40"/>
          <p:cNvSpPr txBox="1"/>
          <p:nvPr>
            <p:ph idx="5" type="body"/>
          </p:nvPr>
        </p:nvSpPr>
        <p:spPr>
          <a:xfrm>
            <a:off x="9055918" y="4887897"/>
            <a:ext cx="5588001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09" name="Google Shape;509;p40"/>
          <p:cNvSpPr txBox="1"/>
          <p:nvPr>
            <p:ph idx="6" type="body"/>
          </p:nvPr>
        </p:nvSpPr>
        <p:spPr>
          <a:xfrm>
            <a:off x="16786860" y="3108471"/>
            <a:ext cx="5588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10" name="Google Shape;510;p40"/>
          <p:cNvSpPr txBox="1"/>
          <p:nvPr>
            <p:ph idx="7" type="body"/>
          </p:nvPr>
        </p:nvSpPr>
        <p:spPr>
          <a:xfrm>
            <a:off x="16811059" y="4887897"/>
            <a:ext cx="5588001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11" name="Google Shape;511;p40"/>
          <p:cNvSpPr txBox="1"/>
          <p:nvPr/>
        </p:nvSpPr>
        <p:spPr>
          <a:xfrm>
            <a:off x="1015862" y="3045651"/>
            <a:ext cx="607177" cy="8001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1</a:t>
            </a:r>
            <a:endParaRPr/>
          </a:p>
        </p:txBody>
      </p:sp>
      <p:sp>
        <p:nvSpPr>
          <p:cNvPr id="512" name="Google Shape;512;p40"/>
          <p:cNvSpPr txBox="1"/>
          <p:nvPr/>
        </p:nvSpPr>
        <p:spPr>
          <a:xfrm>
            <a:off x="8079200" y="3045651"/>
            <a:ext cx="607178" cy="8001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  <a:endParaRPr/>
          </a:p>
        </p:txBody>
      </p:sp>
      <p:sp>
        <p:nvSpPr>
          <p:cNvPr id="513" name="Google Shape;513;p40"/>
          <p:cNvSpPr txBox="1"/>
          <p:nvPr/>
        </p:nvSpPr>
        <p:spPr>
          <a:xfrm>
            <a:off x="15767772" y="3045651"/>
            <a:ext cx="607178" cy="8001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3</a:t>
            </a:r>
            <a:endParaRPr/>
          </a:p>
        </p:txBody>
      </p:sp>
      <p:sp>
        <p:nvSpPr>
          <p:cNvPr id="514" name="Google Shape;514;p40"/>
          <p:cNvSpPr txBox="1"/>
          <p:nvPr>
            <p:ph idx="8" type="body"/>
          </p:nvPr>
        </p:nvSpPr>
        <p:spPr>
          <a:xfrm>
            <a:off x="1831775" y="7008201"/>
            <a:ext cx="5588000" cy="1649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457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457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15" name="Google Shape;515;p40"/>
          <p:cNvSpPr txBox="1"/>
          <p:nvPr>
            <p:ph idx="9" type="body"/>
          </p:nvPr>
        </p:nvSpPr>
        <p:spPr>
          <a:xfrm>
            <a:off x="9054627" y="7008201"/>
            <a:ext cx="5588000" cy="1649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457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457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16" name="Google Shape;516;p40"/>
          <p:cNvSpPr txBox="1"/>
          <p:nvPr>
            <p:ph idx="13" type="body"/>
          </p:nvPr>
        </p:nvSpPr>
        <p:spPr>
          <a:xfrm>
            <a:off x="16811060" y="7008201"/>
            <a:ext cx="5588000" cy="1649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457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457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17" name="Google Shape;517;p40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18" name="Google Shape;518;p40"/>
          <p:cNvCxnSpPr/>
          <p:nvPr/>
        </p:nvCxnSpPr>
        <p:spPr>
          <a:xfrm>
            <a:off x="1128823" y="9257413"/>
            <a:ext cx="22126354" cy="0"/>
          </a:xfrm>
          <a:prstGeom prst="straightConnector1">
            <a:avLst/>
          </a:prstGeom>
          <a:noFill/>
          <a:ln cap="flat" cmpd="sng" w="38100">
            <a:solidFill>
              <a:srgbClr val="0061B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9" name="Google Shape;519;p40"/>
          <p:cNvSpPr txBox="1"/>
          <p:nvPr>
            <p:ph idx="14" type="body"/>
          </p:nvPr>
        </p:nvSpPr>
        <p:spPr>
          <a:xfrm>
            <a:off x="2324417" y="9560757"/>
            <a:ext cx="5095358" cy="1649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457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457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20" name="Google Shape;520;p40"/>
          <p:cNvSpPr txBox="1"/>
          <p:nvPr>
            <p:ph idx="15" type="body"/>
          </p:nvPr>
        </p:nvSpPr>
        <p:spPr>
          <a:xfrm>
            <a:off x="9547269" y="9560757"/>
            <a:ext cx="5095358" cy="1649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457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457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21" name="Google Shape;521;p40"/>
          <p:cNvSpPr txBox="1"/>
          <p:nvPr>
            <p:ph idx="16" type="body"/>
          </p:nvPr>
        </p:nvSpPr>
        <p:spPr>
          <a:xfrm>
            <a:off x="17303702" y="9560757"/>
            <a:ext cx="5095358" cy="1649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457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457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22" name="Google Shape;522;p40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. Dark - Title" showMasterSp="0">
  <p:cSld name="Dark - Title">
    <p:bg>
      <p:bgPr>
        <a:solidFill>
          <a:srgbClr val="09142E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idx="1" type="body"/>
          </p:nvPr>
        </p:nvSpPr>
        <p:spPr>
          <a:xfrm>
            <a:off x="1079500" y="7525869"/>
            <a:ext cx="23063494" cy="1087477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DM Sans"/>
              <a:buNone/>
              <a:defRPr b="0" i="0" sz="64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2" type="body"/>
          </p:nvPr>
        </p:nvSpPr>
        <p:spPr>
          <a:xfrm>
            <a:off x="1079500" y="5707173"/>
            <a:ext cx="23063494" cy="1549142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400"/>
              <a:buFont typeface="DM Sans"/>
              <a:buNone/>
              <a:defRPr i="0" sz="94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3" type="body"/>
          </p:nvPr>
        </p:nvSpPr>
        <p:spPr>
          <a:xfrm>
            <a:off x="1209182" y="10729563"/>
            <a:ext cx="11318423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4" type="body"/>
          </p:nvPr>
        </p:nvSpPr>
        <p:spPr>
          <a:xfrm>
            <a:off x="1209182" y="11648613"/>
            <a:ext cx="11318424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DM Sans"/>
              <a:buNone/>
              <a:defRPr i="0" sz="4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5" type="body"/>
          </p:nvPr>
        </p:nvSpPr>
        <p:spPr>
          <a:xfrm>
            <a:off x="15133504" y="10805763"/>
            <a:ext cx="8124360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DM Sans"/>
              <a:buNone/>
              <a:defRPr i="0" sz="4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6" type="body"/>
          </p:nvPr>
        </p:nvSpPr>
        <p:spPr>
          <a:xfrm>
            <a:off x="15133505" y="11648613"/>
            <a:ext cx="8124357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DM Sans"/>
              <a:buNone/>
              <a:defRPr i="0" sz="4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descr="img 6@4x.png" id="36" name="Google Shape;36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22410" y="-3760448"/>
            <a:ext cx="15642027" cy="8633422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5"/>
          <p:cNvSpPr txBox="1"/>
          <p:nvPr>
            <p:ph idx="7" type="body"/>
          </p:nvPr>
        </p:nvSpPr>
        <p:spPr>
          <a:xfrm>
            <a:off x="6484470" y="12746860"/>
            <a:ext cx="58022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  <a:defRPr i="0" sz="24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8" type="body"/>
          </p:nvPr>
        </p:nvSpPr>
        <p:spPr>
          <a:xfrm>
            <a:off x="1210140" y="12746860"/>
            <a:ext cx="43200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  <a:defRPr i="0" sz="24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9" name="Google Shape;39;p5"/>
          <p:cNvSpPr/>
          <p:nvPr/>
        </p:nvSpPr>
        <p:spPr>
          <a:xfrm>
            <a:off x="1183823" y="-1494181"/>
            <a:ext cx="3512100" cy="4405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40" name="Google Shape;40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9975" y="489575"/>
            <a:ext cx="2267000" cy="173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1. (extra) Image - Big Title (Right)" showMasterSp="0">
  <p:cSld name="Image - Big Title (Right)"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41"/>
          <p:cNvSpPr/>
          <p:nvPr>
            <p:ph idx="2" type="pic"/>
          </p:nvPr>
        </p:nvSpPr>
        <p:spPr>
          <a:xfrm>
            <a:off x="-1512277" y="955533"/>
            <a:ext cx="13404678" cy="11679778"/>
          </a:xfrm>
          <a:prstGeom prst="roundRect">
            <a:avLst>
              <a:gd fmla="val 6128" name="adj"/>
            </a:avLst>
          </a:prstGeom>
          <a:noFill/>
          <a:ln>
            <a:noFill/>
          </a:ln>
        </p:spPr>
      </p:sp>
      <p:sp>
        <p:nvSpPr>
          <p:cNvPr id="525" name="Google Shape;525;p41"/>
          <p:cNvSpPr txBox="1"/>
          <p:nvPr>
            <p:ph idx="1" type="body"/>
          </p:nvPr>
        </p:nvSpPr>
        <p:spPr>
          <a:xfrm>
            <a:off x="13035190" y="6443141"/>
            <a:ext cx="10156110" cy="1308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8500"/>
              <a:buFont typeface="DM Sans"/>
              <a:buNone/>
              <a:defRPr i="0" sz="85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26" name="Google Shape;526;p41"/>
          <p:cNvSpPr txBox="1"/>
          <p:nvPr>
            <p:ph idx="3" type="body"/>
          </p:nvPr>
        </p:nvSpPr>
        <p:spPr>
          <a:xfrm>
            <a:off x="13035190" y="7894938"/>
            <a:ext cx="10160001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descr="Image" id="527" name="Google Shape;527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0374232" y="2136913"/>
            <a:ext cx="22092041" cy="10496687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41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2. Light - Title" showMasterSp="0">
  <p:cSld name="Light - Title">
    <p:bg>
      <p:bgPr>
        <a:solidFill>
          <a:srgbClr val="FFFFFF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 6@4x.png" id="42" name="Google Shape;42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22410" y="-3760448"/>
            <a:ext cx="15642027" cy="8633422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6"/>
          <p:cNvSpPr txBox="1"/>
          <p:nvPr>
            <p:ph idx="1" type="body"/>
          </p:nvPr>
        </p:nvSpPr>
        <p:spPr>
          <a:xfrm>
            <a:off x="1079500" y="7525869"/>
            <a:ext cx="23063494" cy="1087477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6400"/>
              <a:buFont typeface="DM Sans"/>
              <a:buNone/>
              <a:defRPr b="0" i="0" sz="64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2" type="body"/>
          </p:nvPr>
        </p:nvSpPr>
        <p:spPr>
          <a:xfrm>
            <a:off x="1079500" y="5824288"/>
            <a:ext cx="23063494" cy="1314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400"/>
              <a:buFont typeface="DM Sans"/>
              <a:buNone/>
              <a:defRPr i="0" sz="9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3" type="body"/>
          </p:nvPr>
        </p:nvSpPr>
        <p:spPr>
          <a:xfrm>
            <a:off x="1209182" y="10729563"/>
            <a:ext cx="11318423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4" type="body"/>
          </p:nvPr>
        </p:nvSpPr>
        <p:spPr>
          <a:xfrm>
            <a:off x="1209182" y="11648613"/>
            <a:ext cx="11318424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000"/>
              <a:buFont typeface="DM Sans"/>
              <a:buNone/>
              <a:defRPr i="0" sz="4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7" name="Google Shape;47;p6"/>
          <p:cNvSpPr txBox="1"/>
          <p:nvPr>
            <p:ph idx="5" type="body"/>
          </p:nvPr>
        </p:nvSpPr>
        <p:spPr>
          <a:xfrm>
            <a:off x="15133504" y="10805763"/>
            <a:ext cx="8124360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8" name="Google Shape;48;p6"/>
          <p:cNvSpPr txBox="1"/>
          <p:nvPr>
            <p:ph idx="6" type="body"/>
          </p:nvPr>
        </p:nvSpPr>
        <p:spPr>
          <a:xfrm>
            <a:off x="15133502" y="11648613"/>
            <a:ext cx="8124360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9" name="Google Shape;49;p6"/>
          <p:cNvSpPr txBox="1"/>
          <p:nvPr>
            <p:ph idx="7" type="body"/>
          </p:nvPr>
        </p:nvSpPr>
        <p:spPr>
          <a:xfrm>
            <a:off x="6484470" y="12746860"/>
            <a:ext cx="58022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  <a:defRPr i="0" sz="24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0" name="Google Shape;50;p6"/>
          <p:cNvSpPr txBox="1"/>
          <p:nvPr>
            <p:ph idx="8" type="body"/>
          </p:nvPr>
        </p:nvSpPr>
        <p:spPr>
          <a:xfrm>
            <a:off x="1210140" y="12746860"/>
            <a:ext cx="43200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  <a:defRPr i="0" sz="24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1" name="Google Shape;51;p6"/>
          <p:cNvSpPr/>
          <p:nvPr/>
        </p:nvSpPr>
        <p:spPr>
          <a:xfrm>
            <a:off x="1183823" y="-1494181"/>
            <a:ext cx="3512100" cy="4405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52" name="Google Shape;52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9975" y="489575"/>
            <a:ext cx="2267000" cy="173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3. Image - Title" showMasterSp="0">
  <p:cSld name="Image - Title">
    <p:bg>
      <p:bgPr>
        <a:solidFill>
          <a:srgbClr val="09142E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2" id="54" name="Google Shape;54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" y="-98118"/>
            <a:ext cx="24711380" cy="13900152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7"/>
          <p:cNvSpPr/>
          <p:nvPr/>
        </p:nvSpPr>
        <p:spPr>
          <a:xfrm>
            <a:off x="-76202" y="-98119"/>
            <a:ext cx="24711300" cy="14124900"/>
          </a:xfrm>
          <a:prstGeom prst="rect">
            <a:avLst/>
          </a:prstGeom>
          <a:solidFill>
            <a:srgbClr val="09142E">
              <a:alpha val="60000"/>
            </a:srgbClr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6" name="Google Shape;56;p7"/>
          <p:cNvSpPr txBox="1"/>
          <p:nvPr>
            <p:ph idx="1" type="body"/>
          </p:nvPr>
        </p:nvSpPr>
        <p:spPr>
          <a:xfrm>
            <a:off x="1079499" y="7525869"/>
            <a:ext cx="23063495" cy="1087477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DM Sans"/>
              <a:buNone/>
              <a:defRPr b="0" i="0" sz="64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7" name="Google Shape;57;p7"/>
          <p:cNvSpPr txBox="1"/>
          <p:nvPr>
            <p:ph idx="2" type="body"/>
          </p:nvPr>
        </p:nvSpPr>
        <p:spPr>
          <a:xfrm>
            <a:off x="1079499" y="5707173"/>
            <a:ext cx="23063495" cy="1549142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400"/>
              <a:buFont typeface="DM Sans"/>
              <a:buNone/>
              <a:defRPr i="0" sz="94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8" name="Google Shape;58;p7"/>
          <p:cNvSpPr txBox="1"/>
          <p:nvPr>
            <p:ph idx="3" type="body"/>
          </p:nvPr>
        </p:nvSpPr>
        <p:spPr>
          <a:xfrm>
            <a:off x="1209182" y="10729563"/>
            <a:ext cx="11318423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DM Sans"/>
              <a:buNone/>
              <a:defRPr b="1" i="0" sz="48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9" name="Google Shape;59;p7"/>
          <p:cNvSpPr txBox="1"/>
          <p:nvPr>
            <p:ph idx="4" type="body"/>
          </p:nvPr>
        </p:nvSpPr>
        <p:spPr>
          <a:xfrm>
            <a:off x="1209182" y="11648613"/>
            <a:ext cx="11318424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DM Sans"/>
              <a:buNone/>
              <a:defRPr i="0" sz="4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60" name="Google Shape;60;p7"/>
          <p:cNvSpPr txBox="1"/>
          <p:nvPr>
            <p:ph idx="5" type="body"/>
          </p:nvPr>
        </p:nvSpPr>
        <p:spPr>
          <a:xfrm>
            <a:off x="15133504" y="10805763"/>
            <a:ext cx="8124360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DM Sans"/>
              <a:buNone/>
              <a:defRPr i="0" sz="4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61" name="Google Shape;61;p7"/>
          <p:cNvSpPr txBox="1"/>
          <p:nvPr>
            <p:ph idx="6" type="body"/>
          </p:nvPr>
        </p:nvSpPr>
        <p:spPr>
          <a:xfrm>
            <a:off x="15133505" y="11648613"/>
            <a:ext cx="8124357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DM Sans"/>
              <a:buNone/>
              <a:defRPr i="0" sz="4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62" name="Google Shape;62;p7"/>
          <p:cNvSpPr txBox="1"/>
          <p:nvPr>
            <p:ph idx="7" type="body"/>
          </p:nvPr>
        </p:nvSpPr>
        <p:spPr>
          <a:xfrm>
            <a:off x="6484470" y="12746860"/>
            <a:ext cx="58022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  <a:defRPr i="0" sz="24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63" name="Google Shape;63;p7"/>
          <p:cNvSpPr txBox="1"/>
          <p:nvPr>
            <p:ph idx="8" type="body"/>
          </p:nvPr>
        </p:nvSpPr>
        <p:spPr>
          <a:xfrm>
            <a:off x="1210140" y="12746860"/>
            <a:ext cx="43200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  <a:defRPr i="0" sz="24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descr="img 6@4x.png" id="64" name="Google Shape;6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22410" y="-3760448"/>
            <a:ext cx="15642027" cy="863342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7"/>
          <p:cNvSpPr/>
          <p:nvPr/>
        </p:nvSpPr>
        <p:spPr>
          <a:xfrm>
            <a:off x="1183823" y="-1494181"/>
            <a:ext cx="3512100" cy="4405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66" name="Google Shape;66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9975" y="489575"/>
            <a:ext cx="2267000" cy="173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4. Blank - Title with Background">
  <p:cSld name="Blank - Title with Background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68" name="Google Shape;68;p8"/>
          <p:cNvPicPr preferRelativeResize="0"/>
          <p:nvPr/>
        </p:nvPicPr>
        <p:blipFill rotWithShape="1">
          <a:blip r:embed="rId2">
            <a:alphaModFix amt="25000"/>
          </a:blip>
          <a:srcRect b="11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8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70" name="Google Shape;70;p8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" name="Google Shape;71;p8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9. Dark - Divider" showMasterSp="0">
  <p:cSld name="Dark - Divider">
    <p:bg>
      <p:bgPr>
        <a:solidFill>
          <a:srgbClr val="09142E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 32x.png" id="73" name="Google Shape;73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129419" y="-800684"/>
            <a:ext cx="7298147" cy="15317367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9"/>
          <p:cNvSpPr txBox="1"/>
          <p:nvPr>
            <p:ph idx="1" type="body"/>
          </p:nvPr>
        </p:nvSpPr>
        <p:spPr>
          <a:xfrm>
            <a:off x="1209182" y="9219545"/>
            <a:ext cx="11318423" cy="12381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Font typeface="DM Sans"/>
              <a:buNone/>
              <a:defRPr i="0" sz="96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75" name="Google Shape;75;p9"/>
          <p:cNvSpPr txBox="1"/>
          <p:nvPr>
            <p:ph idx="2" type="body"/>
          </p:nvPr>
        </p:nvSpPr>
        <p:spPr>
          <a:xfrm>
            <a:off x="1209182" y="6753290"/>
            <a:ext cx="11318424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000"/>
              <a:buFont typeface="DM Sans"/>
              <a:buNone/>
              <a:defRPr i="0" sz="4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descr="Frame 132x.png" id="76" name="Google Shape;7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4572301" y="1010510"/>
            <a:ext cx="2813261" cy="281326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9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" name="Google Shape;78;p9"/>
          <p:cNvSpPr/>
          <p:nvPr/>
        </p:nvSpPr>
        <p:spPr>
          <a:xfrm>
            <a:off x="1183823" y="-1494181"/>
            <a:ext cx="3512100" cy="4405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79" name="Google Shape;79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9975" y="489575"/>
            <a:ext cx="2267000" cy="173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0. Light - Divider" showMasterSp="0">
  <p:cSld name="Light - Divider">
    <p:bg>
      <p:bgPr>
        <a:solidFill>
          <a:srgbClr val="FFFFFF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 32x.png" id="81" name="Google Shape;81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129419" y="-800684"/>
            <a:ext cx="7298147" cy="153173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ame 132x.png" id="82" name="Google Shape;8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4572301" y="1010510"/>
            <a:ext cx="2813261" cy="2813261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0"/>
          <p:cNvSpPr txBox="1"/>
          <p:nvPr>
            <p:ph idx="1" type="body"/>
          </p:nvPr>
        </p:nvSpPr>
        <p:spPr>
          <a:xfrm>
            <a:off x="1209182" y="9219545"/>
            <a:ext cx="11318424" cy="12381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600"/>
              <a:buFont typeface="DM Sans"/>
              <a:buNone/>
              <a:defRPr i="0" sz="9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84" name="Google Shape;84;p10"/>
          <p:cNvSpPr txBox="1"/>
          <p:nvPr>
            <p:ph idx="2" type="body"/>
          </p:nvPr>
        </p:nvSpPr>
        <p:spPr>
          <a:xfrm>
            <a:off x="1209182" y="6753290"/>
            <a:ext cx="11318424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85" name="Google Shape;85;p10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6" name="Google Shape;86;p10"/>
          <p:cNvSpPr/>
          <p:nvPr/>
        </p:nvSpPr>
        <p:spPr>
          <a:xfrm>
            <a:off x="1183823" y="-1494181"/>
            <a:ext cx="3512100" cy="4405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87" name="Google Shape;87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9975" y="489575"/>
            <a:ext cx="2267000" cy="173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19.xml"/><Relationship Id="rId42" Type="http://schemas.openxmlformats.org/officeDocument/2006/relationships/theme" Target="../theme/theme2.xml"/><Relationship Id="rId41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29" Type="http://schemas.openxmlformats.org/officeDocument/2006/relationships/slideLayout" Target="../slideLayouts/slideLayout28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0.xml"/><Relationship Id="rId33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9.xml"/><Relationship Id="rId3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12.xml"/><Relationship Id="rId35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11.xml"/><Relationship Id="rId34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14.xml"/><Relationship Id="rId37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13.xml"/><Relationship Id="rId36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16.xml"/><Relationship Id="rId39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15.xml"/><Relationship Id="rId38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313398" y="-641338"/>
            <a:ext cx="1926056" cy="2416204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i="0" sz="5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b="1" i="0" sz="5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b="1" i="0" sz="5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b="1" i="0" sz="5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b="1" i="0" sz="5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b="1" i="0" sz="5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b="1" i="0" sz="5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b="1" i="0" sz="5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b="1" i="0" sz="5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8" name="Google Shape;8;p1"/>
          <p:cNvSpPr txBox="1"/>
          <p:nvPr/>
        </p:nvSpPr>
        <p:spPr>
          <a:xfrm>
            <a:off x="20960202" y="13036989"/>
            <a:ext cx="2287815" cy="33855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2200"/>
              <a:buFont typeface="DM Sans"/>
              <a:buNone/>
            </a:pPr>
            <a:r>
              <a:rPr b="0" i="0" lang="en" sz="22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www.egi.eu  |</a:t>
            </a:r>
            <a:endParaRPr/>
          </a:p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" name="Google Shape;10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638100" y="471123"/>
            <a:ext cx="1276649" cy="97500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80" r:id="rId34"/>
    <p:sldLayoutId id="2147483681" r:id="rId35"/>
    <p:sldLayoutId id="2147483682" r:id="rId36"/>
    <p:sldLayoutId id="2147483683" r:id="rId37"/>
    <p:sldLayoutId id="2147483684" r:id="rId38"/>
    <p:sldLayoutId id="2147483685" r:id="rId39"/>
    <p:sldLayoutId id="2147483686" r:id="rId40"/>
    <p:sldLayoutId id="2147483687" r:id="rId4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5.png"/><Relationship Id="rId4" Type="http://schemas.openxmlformats.org/officeDocument/2006/relationships/image" Target="../media/image2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egi.eu/project/envri-hub-next/" TargetMode="External"/><Relationship Id="rId4" Type="http://schemas.openxmlformats.org/officeDocument/2006/relationships/hyperlink" Target="https://www.imagine-ai.eu/" TargetMode="External"/><Relationship Id="rId5" Type="http://schemas.openxmlformats.org/officeDocument/2006/relationships/hyperlink" Target="https://www.eosc-beyond.eu/" TargetMode="External"/><Relationship Id="rId6" Type="http://schemas.openxmlformats.org/officeDocument/2006/relationships/hyperlink" Target="https://eosc.eu/eosc-task-forces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42"/>
          <p:cNvSpPr txBox="1"/>
          <p:nvPr>
            <p:ph idx="1" type="body"/>
          </p:nvPr>
        </p:nvSpPr>
        <p:spPr>
          <a:xfrm>
            <a:off x="1079500" y="7525869"/>
            <a:ext cx="23063400" cy="10878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42"/>
          <p:cNvSpPr txBox="1"/>
          <p:nvPr>
            <p:ph idx="2" type="body"/>
          </p:nvPr>
        </p:nvSpPr>
        <p:spPr>
          <a:xfrm>
            <a:off x="1079500" y="5707173"/>
            <a:ext cx="23063400" cy="1549500"/>
          </a:xfrm>
          <a:prstGeom prst="rect">
            <a:avLst/>
          </a:prstGeom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EGI for Open Science</a:t>
            </a:r>
            <a:endParaRPr/>
          </a:p>
        </p:txBody>
      </p:sp>
      <p:sp>
        <p:nvSpPr>
          <p:cNvPr id="535" name="Google Shape;535;p42"/>
          <p:cNvSpPr txBox="1"/>
          <p:nvPr>
            <p:ph idx="3" type="body"/>
          </p:nvPr>
        </p:nvSpPr>
        <p:spPr>
          <a:xfrm>
            <a:off x="1209182" y="10272363"/>
            <a:ext cx="11318400" cy="7389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Gergely Sipos</a:t>
            </a:r>
            <a:endParaRPr/>
          </a:p>
        </p:txBody>
      </p:sp>
      <p:sp>
        <p:nvSpPr>
          <p:cNvPr id="536" name="Google Shape;536;p42"/>
          <p:cNvSpPr txBox="1"/>
          <p:nvPr>
            <p:ph idx="4" type="body"/>
          </p:nvPr>
        </p:nvSpPr>
        <p:spPr>
          <a:xfrm>
            <a:off x="1209182" y="11191413"/>
            <a:ext cx="11318400" cy="12315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Head of Services, Solutions, Support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EGI Foundation </a:t>
            </a:r>
            <a:endParaRPr/>
          </a:p>
        </p:txBody>
      </p:sp>
      <p:sp>
        <p:nvSpPr>
          <p:cNvPr id="537" name="Google Shape;537;p42"/>
          <p:cNvSpPr txBox="1"/>
          <p:nvPr>
            <p:ph idx="5" type="body"/>
          </p:nvPr>
        </p:nvSpPr>
        <p:spPr>
          <a:xfrm>
            <a:off x="15133504" y="10805763"/>
            <a:ext cx="8124300" cy="615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42"/>
          <p:cNvSpPr txBox="1"/>
          <p:nvPr>
            <p:ph idx="6" type="body"/>
          </p:nvPr>
        </p:nvSpPr>
        <p:spPr>
          <a:xfrm>
            <a:off x="15133505" y="11648613"/>
            <a:ext cx="8124300" cy="615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42"/>
          <p:cNvSpPr txBox="1"/>
          <p:nvPr>
            <p:ph idx="7" type="body"/>
          </p:nvPr>
        </p:nvSpPr>
        <p:spPr>
          <a:xfrm>
            <a:off x="6484470" y="12746860"/>
            <a:ext cx="5802300" cy="369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42"/>
          <p:cNvSpPr txBox="1"/>
          <p:nvPr>
            <p:ph idx="8" type="body"/>
          </p:nvPr>
        </p:nvSpPr>
        <p:spPr>
          <a:xfrm>
            <a:off x="1210140" y="12746860"/>
            <a:ext cx="4320000" cy="369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43"/>
          <p:cNvSpPr txBox="1"/>
          <p:nvPr>
            <p:ph idx="12" type="sldNum"/>
          </p:nvPr>
        </p:nvSpPr>
        <p:spPr>
          <a:xfrm>
            <a:off x="23212926" y="13031659"/>
            <a:ext cx="683400" cy="369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6" name="Google Shape;546;p43"/>
          <p:cNvSpPr txBox="1"/>
          <p:nvPr>
            <p:ph idx="3" type="body"/>
          </p:nvPr>
        </p:nvSpPr>
        <p:spPr>
          <a:xfrm>
            <a:off x="1305994" y="9446925"/>
            <a:ext cx="10047900" cy="2462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-482600" lvl="0" marL="45720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</a:pPr>
            <a:r>
              <a:rPr lang="en"/>
              <a:t>Non-for-profit organisation</a:t>
            </a:r>
            <a:endParaRPr/>
          </a:p>
          <a:p>
            <a:pPr indent="-482600" lvl="0" marL="45720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</a:pPr>
            <a:r>
              <a:rPr lang="en"/>
              <a:t>Established in Amsterdam in 2010</a:t>
            </a:r>
            <a:endParaRPr/>
          </a:p>
          <a:p>
            <a:pPr indent="-482600" lvl="0" marL="45720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</a:pPr>
            <a:r>
              <a:rPr lang="en"/>
              <a:t>Coordinates the EGI Federation</a:t>
            </a:r>
            <a:endParaRPr/>
          </a:p>
          <a:p>
            <a:pPr indent="-482600" lvl="0" marL="45720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</a:pPr>
            <a:r>
              <a:rPr lang="en"/>
              <a:t>45 employees, 19 different nationalities </a:t>
            </a:r>
            <a:endParaRPr/>
          </a:p>
        </p:txBody>
      </p:sp>
      <p:sp>
        <p:nvSpPr>
          <p:cNvPr id="547" name="Google Shape;547;p43"/>
          <p:cNvSpPr txBox="1"/>
          <p:nvPr>
            <p:ph idx="4" type="body"/>
          </p:nvPr>
        </p:nvSpPr>
        <p:spPr>
          <a:xfrm>
            <a:off x="15265400" y="7177494"/>
            <a:ext cx="6350100" cy="7389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43"/>
          <p:cNvSpPr/>
          <p:nvPr>
            <p:ph idx="7" type="pic"/>
          </p:nvPr>
        </p:nvSpPr>
        <p:spPr>
          <a:xfrm>
            <a:off x="15265400" y="4933460"/>
            <a:ext cx="2031900" cy="2031900"/>
          </a:xfrm>
          <a:prstGeom prst="rect">
            <a:avLst/>
          </a:prstGeom>
        </p:spPr>
      </p:sp>
      <p:sp>
        <p:nvSpPr>
          <p:cNvPr id="549" name="Google Shape;549;p43"/>
          <p:cNvSpPr txBox="1"/>
          <p:nvPr>
            <p:ph type="title"/>
          </p:nvPr>
        </p:nvSpPr>
        <p:spPr>
          <a:xfrm>
            <a:off x="3249947" y="3076825"/>
            <a:ext cx="5154300" cy="83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EGI Foundation</a:t>
            </a:r>
            <a:endParaRPr/>
          </a:p>
        </p:txBody>
      </p:sp>
      <p:pic>
        <p:nvPicPr>
          <p:cNvPr id="550" name="Google Shape;55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60013" y="4117053"/>
            <a:ext cx="7313580" cy="48726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uilding in Science Park 140, Amsterdam" id="551" name="Google Shape;551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4400" y="4119750"/>
            <a:ext cx="7313576" cy="4867275"/>
          </a:xfrm>
          <a:prstGeom prst="rect">
            <a:avLst/>
          </a:prstGeom>
          <a:noFill/>
          <a:ln cap="flat" cmpd="sng">
            <a:solidFill>
              <a:srgbClr val="C9C9C9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552" name="Google Shape;552;p43"/>
          <p:cNvSpPr txBox="1"/>
          <p:nvPr>
            <p:ph type="title"/>
          </p:nvPr>
        </p:nvSpPr>
        <p:spPr>
          <a:xfrm>
            <a:off x="15899147" y="3076825"/>
            <a:ext cx="5154300" cy="83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Gergely Sipos</a:t>
            </a:r>
            <a:endParaRPr/>
          </a:p>
        </p:txBody>
      </p:sp>
      <p:sp>
        <p:nvSpPr>
          <p:cNvPr id="553" name="Google Shape;553;p43"/>
          <p:cNvSpPr txBox="1"/>
          <p:nvPr>
            <p:ph idx="3" type="body"/>
          </p:nvPr>
        </p:nvSpPr>
        <p:spPr>
          <a:xfrm>
            <a:off x="14031394" y="9446925"/>
            <a:ext cx="10047900" cy="3078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-482600" lvl="0" marL="45720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</a:pPr>
            <a:r>
              <a:rPr lang="en"/>
              <a:t>Works at EGI Foundation since 2010</a:t>
            </a:r>
            <a:endParaRPr/>
          </a:p>
          <a:p>
            <a:pPr indent="-482600" lvl="0" marL="45720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</a:pPr>
            <a:r>
              <a:rPr lang="en"/>
              <a:t>Head of the technical department</a:t>
            </a:r>
            <a:endParaRPr/>
          </a:p>
          <a:p>
            <a:pPr indent="-482600" lvl="0" marL="45720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</a:pPr>
            <a:r>
              <a:rPr lang="en"/>
              <a:t>Coordinator of Open Science projects</a:t>
            </a:r>
            <a:endParaRPr/>
          </a:p>
          <a:p>
            <a:pPr indent="-482600" lvl="0" marL="45720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</a:pPr>
            <a:r>
              <a:rPr lang="en"/>
              <a:t>PhD in Compute Science</a:t>
            </a:r>
            <a:endParaRPr/>
          </a:p>
          <a:p>
            <a:pPr indent="-482600" lvl="0" marL="45720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</a:pPr>
            <a:r>
              <a:rPr lang="en"/>
              <a:t>Lives in Budapest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8" name="Google Shape;55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39278" y="2911550"/>
            <a:ext cx="6207475" cy="620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44"/>
          <p:cNvPicPr preferRelativeResize="0"/>
          <p:nvPr/>
        </p:nvPicPr>
        <p:blipFill rotWithShape="1">
          <a:blip r:embed="rId4">
            <a:alphaModFix/>
          </a:blip>
          <a:srcRect b="0" l="19" r="19" t="0"/>
          <a:stretch/>
        </p:blipFill>
        <p:spPr>
          <a:xfrm>
            <a:off x="369300" y="5258150"/>
            <a:ext cx="7773428" cy="6797699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44"/>
          <p:cNvSpPr txBox="1"/>
          <p:nvPr>
            <p:ph idx="12" type="sldNum"/>
          </p:nvPr>
        </p:nvSpPr>
        <p:spPr>
          <a:xfrm>
            <a:off x="23212926" y="13031659"/>
            <a:ext cx="683400" cy="369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1" name="Google Shape;561;p44"/>
          <p:cNvSpPr txBox="1"/>
          <p:nvPr/>
        </p:nvSpPr>
        <p:spPr>
          <a:xfrm>
            <a:off x="3556025" y="2509075"/>
            <a:ext cx="4586700" cy="19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0067B2"/>
                </a:solidFill>
                <a:latin typeface="DM Sans"/>
                <a:ea typeface="DM Sans"/>
                <a:cs typeface="DM Sans"/>
                <a:sym typeface="DM Sans"/>
              </a:rPr>
              <a:t>EGI Federation</a:t>
            </a:r>
            <a:endParaRPr b="1" sz="3500">
              <a:solidFill>
                <a:srgbClr val="0067B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rPr>
              <a:t>A European flagship digital infrastructure for data-intensive scientific computing</a:t>
            </a:r>
            <a:endParaRPr sz="2200">
              <a:solidFill>
                <a:srgbClr val="7F7F7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62" name="Google Shape;562;p44"/>
          <p:cNvSpPr txBox="1"/>
          <p:nvPr/>
        </p:nvSpPr>
        <p:spPr>
          <a:xfrm>
            <a:off x="369300" y="2509075"/>
            <a:ext cx="2620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www.egi.eu</a:t>
            </a:r>
            <a:endParaRPr b="1" sz="3000">
              <a:solidFill>
                <a:srgbClr val="EF82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63" name="Google Shape;563;p44"/>
          <p:cNvSpPr txBox="1"/>
          <p:nvPr/>
        </p:nvSpPr>
        <p:spPr>
          <a:xfrm>
            <a:off x="8936663" y="9744650"/>
            <a:ext cx="5780100" cy="23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0067B2"/>
                </a:solidFill>
                <a:latin typeface="DM Sans"/>
                <a:ea typeface="DM Sans"/>
                <a:cs typeface="DM Sans"/>
                <a:sym typeface="DM Sans"/>
              </a:rPr>
              <a:t>Why a federation?</a:t>
            </a:r>
            <a:endParaRPr b="1" sz="3500">
              <a:solidFill>
                <a:srgbClr val="0067B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Font typeface="DM Sans"/>
              <a:buChar char="●"/>
            </a:pPr>
            <a:r>
              <a:rPr lang="en" sz="2200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rPr>
              <a:t>Support science at international scale</a:t>
            </a:r>
            <a:endParaRPr sz="2200">
              <a:solidFill>
                <a:srgbClr val="7F7F7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Font typeface="DM Sans"/>
              <a:buChar char="●"/>
            </a:pPr>
            <a:r>
              <a:rPr lang="en" sz="2200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rPr>
              <a:t>Build an hyperscale facility for research</a:t>
            </a:r>
            <a:endParaRPr sz="2200">
              <a:solidFill>
                <a:srgbClr val="7F7F7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Font typeface="DM Sans"/>
              <a:buChar char="●"/>
            </a:pPr>
            <a:r>
              <a:rPr lang="en" sz="2200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rPr>
              <a:t>Invest nationally, access globally</a:t>
            </a:r>
            <a:endParaRPr sz="2200">
              <a:solidFill>
                <a:srgbClr val="7F7F7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Font typeface="DM Sans"/>
              <a:buChar char="●"/>
            </a:pPr>
            <a:r>
              <a:rPr lang="en" sz="2200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rPr>
              <a:t>Bring computing to the data</a:t>
            </a:r>
            <a:endParaRPr sz="2200">
              <a:solidFill>
                <a:srgbClr val="7F7F7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64" name="Google Shape;564;p44"/>
          <p:cNvSpPr txBox="1"/>
          <p:nvPr/>
        </p:nvSpPr>
        <p:spPr>
          <a:xfrm>
            <a:off x="15205875" y="2509075"/>
            <a:ext cx="8405700" cy="19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0067B2"/>
                </a:solidFill>
                <a:latin typeface="DM Sans"/>
                <a:ea typeface="DM Sans"/>
                <a:cs typeface="DM Sans"/>
                <a:sym typeface="DM Sans"/>
              </a:rPr>
              <a:t>EGI Services</a:t>
            </a:r>
            <a:endParaRPr b="1" sz="3500">
              <a:solidFill>
                <a:srgbClr val="0067B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rPr>
              <a:t>EGI delivers advanced computing services to support scientists, international projects, research infrastructures and businesses.</a:t>
            </a:r>
            <a:endParaRPr sz="2200">
              <a:solidFill>
                <a:srgbClr val="7F7F7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65" name="Google Shape;565;p44"/>
          <p:cNvSpPr txBox="1"/>
          <p:nvPr/>
        </p:nvSpPr>
        <p:spPr>
          <a:xfrm>
            <a:off x="15205875" y="5562950"/>
            <a:ext cx="74670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0067B2"/>
                </a:solidFill>
                <a:latin typeface="DM Sans"/>
                <a:ea typeface="DM Sans"/>
                <a:cs typeface="DM Sans"/>
                <a:sym typeface="DM Sans"/>
              </a:rPr>
              <a:t>EGI services for research</a:t>
            </a:r>
            <a:endParaRPr b="1" sz="3500">
              <a:solidFill>
                <a:srgbClr val="0067B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66" name="Google Shape;566;p44"/>
          <p:cNvSpPr txBox="1"/>
          <p:nvPr/>
        </p:nvSpPr>
        <p:spPr>
          <a:xfrm>
            <a:off x="8936675" y="2509075"/>
            <a:ext cx="74670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0067B2"/>
                </a:solidFill>
                <a:latin typeface="DM Sans"/>
                <a:ea typeface="DM Sans"/>
                <a:cs typeface="DM Sans"/>
                <a:sym typeface="DM Sans"/>
              </a:rPr>
              <a:t>EGI in numbers</a:t>
            </a:r>
            <a:r>
              <a:rPr b="1" baseline="30000" lang="en" sz="3500">
                <a:solidFill>
                  <a:srgbClr val="0067B2"/>
                </a:solidFill>
                <a:latin typeface="DM Sans"/>
                <a:ea typeface="DM Sans"/>
                <a:cs typeface="DM Sans"/>
                <a:sym typeface="DM Sans"/>
              </a:rPr>
              <a:t>1 </a:t>
            </a:r>
            <a:endParaRPr b="1" baseline="30000" sz="3500">
              <a:solidFill>
                <a:srgbClr val="0067B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67" name="Google Shape;567;p44"/>
          <p:cNvSpPr txBox="1"/>
          <p:nvPr>
            <p:ph idx="4294967295" type="title"/>
          </p:nvPr>
        </p:nvSpPr>
        <p:spPr>
          <a:xfrm>
            <a:off x="2564146" y="790816"/>
            <a:ext cx="21971100" cy="83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EGI in a Nutshell</a:t>
            </a:r>
            <a:endParaRPr/>
          </a:p>
        </p:txBody>
      </p:sp>
      <p:pic>
        <p:nvPicPr>
          <p:cNvPr id="568" name="Google Shape;568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9488" y="3232375"/>
            <a:ext cx="1935724" cy="64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44"/>
          <p:cNvPicPr preferRelativeResize="0"/>
          <p:nvPr/>
        </p:nvPicPr>
        <p:blipFill rotWithShape="1">
          <a:blip r:embed="rId6">
            <a:alphaModFix/>
          </a:blip>
          <a:srcRect b="7228" l="0" r="0" t="7228"/>
          <a:stretch/>
        </p:blipFill>
        <p:spPr>
          <a:xfrm>
            <a:off x="14994739" y="6475351"/>
            <a:ext cx="8827961" cy="5885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45"/>
          <p:cNvSpPr txBox="1"/>
          <p:nvPr>
            <p:ph idx="12" type="sldNum"/>
          </p:nvPr>
        </p:nvSpPr>
        <p:spPr>
          <a:xfrm>
            <a:off x="23212926" y="13031659"/>
            <a:ext cx="683400" cy="369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5" name="Google Shape;575;p45"/>
          <p:cNvSpPr txBox="1"/>
          <p:nvPr>
            <p:ph idx="1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p45"/>
          <p:cNvSpPr txBox="1"/>
          <p:nvPr>
            <p:ph type="title"/>
          </p:nvPr>
        </p:nvSpPr>
        <p:spPr>
          <a:xfrm>
            <a:off x="2564146" y="790816"/>
            <a:ext cx="21971100" cy="83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EGI for Open Science</a:t>
            </a:r>
            <a:endParaRPr/>
          </a:p>
        </p:txBody>
      </p:sp>
      <p:sp>
        <p:nvSpPr>
          <p:cNvPr id="577" name="Google Shape;577;p45"/>
          <p:cNvSpPr txBox="1"/>
          <p:nvPr>
            <p:ph idx="2" type="body"/>
          </p:nvPr>
        </p:nvSpPr>
        <p:spPr>
          <a:xfrm>
            <a:off x="1016000" y="2903618"/>
            <a:ext cx="22578900" cy="827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Char char="•"/>
            </a:pPr>
            <a:r>
              <a:rPr lang="en"/>
              <a:t>Federated compute &amp; storage platform</a:t>
            </a:r>
            <a:endParaRPr/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"/>
              <a:t>For big data open science </a:t>
            </a:r>
            <a:endParaRPr/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Char char="•"/>
            </a:pPr>
            <a:r>
              <a:rPr lang="en"/>
              <a:t>Core elements for the ‘European Open Science Cloud’ (EOSC)</a:t>
            </a:r>
            <a:endParaRPr/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"/>
              <a:t>Service monitor, User portal, Usage accounting, Identity federation, Helpdesk, … </a:t>
            </a:r>
            <a:endParaRPr/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Char char="•"/>
            </a:pPr>
            <a:r>
              <a:rPr lang="en"/>
              <a:t>Technical support for service providers and users </a:t>
            </a:r>
            <a:endParaRPr/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"/>
              <a:t>Data and application integration, Community platforms e.g. </a:t>
            </a:r>
            <a:r>
              <a:rPr lang="en" u="sng">
                <a:solidFill>
                  <a:schemeClr val="hlink"/>
                </a:solidFill>
                <a:hlinkClick r:id="rId3"/>
              </a:rPr>
              <a:t>ENVRI-hub Next</a:t>
            </a:r>
            <a:r>
              <a:rPr lang="en"/>
              <a:t>, </a:t>
            </a:r>
            <a:r>
              <a:rPr lang="en" u="sng">
                <a:solidFill>
                  <a:schemeClr val="hlink"/>
                </a:solidFill>
                <a:hlinkClick r:id="rId4"/>
              </a:rPr>
              <a:t>iMagine</a:t>
            </a:r>
            <a:endParaRPr/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Char char="•"/>
            </a:pPr>
            <a:r>
              <a:rPr lang="en"/>
              <a:t>Digital Innovation Hub </a:t>
            </a:r>
            <a:endParaRPr/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"/>
              <a:t>For public-private partnerships</a:t>
            </a:r>
            <a:endParaRPr/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Char char="•"/>
            </a:pPr>
            <a:r>
              <a:rPr lang="en"/>
              <a:t>Projects and Task Forces to evolve all these systems and activities</a:t>
            </a:r>
            <a:endParaRPr/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"/>
              <a:t>E.g. </a:t>
            </a:r>
            <a:r>
              <a:rPr lang="en" u="sng">
                <a:solidFill>
                  <a:schemeClr val="hlink"/>
                </a:solidFill>
                <a:hlinkClick r:id="rId5"/>
              </a:rPr>
              <a:t>EOSC-Beyond</a:t>
            </a:r>
            <a:r>
              <a:rPr lang="en"/>
              <a:t>, </a:t>
            </a:r>
            <a:r>
              <a:rPr lang="en" u="sng">
                <a:solidFill>
                  <a:schemeClr val="hlink"/>
                </a:solidFill>
                <a:hlinkClick r:id="rId6"/>
              </a:rPr>
              <a:t>EOSC Task Forces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46"/>
          <p:cNvSpPr txBox="1"/>
          <p:nvPr>
            <p:ph idx="1" type="body"/>
          </p:nvPr>
        </p:nvSpPr>
        <p:spPr>
          <a:xfrm>
            <a:off x="2438050" y="5092234"/>
            <a:ext cx="12318900" cy="12315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be continued…</a:t>
            </a:r>
            <a:endParaRPr/>
          </a:p>
        </p:txBody>
      </p:sp>
      <p:sp>
        <p:nvSpPr>
          <p:cNvPr id="583" name="Google Shape;583;p46"/>
          <p:cNvSpPr txBox="1"/>
          <p:nvPr>
            <p:ph idx="2" type="body"/>
          </p:nvPr>
        </p:nvSpPr>
        <p:spPr>
          <a:xfrm>
            <a:off x="2438049" y="6667500"/>
            <a:ext cx="12317100" cy="7389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GI Theme">
  <a:themeElements>
    <a:clrScheme name="EGI">
      <a:dk1>
        <a:srgbClr val="09142E"/>
      </a:dk1>
      <a:lt1>
        <a:srgbClr val="FFFFFF"/>
      </a:lt1>
      <a:dk2>
        <a:srgbClr val="1E315D"/>
      </a:dk2>
      <a:lt2>
        <a:srgbClr val="F7F7F7"/>
      </a:lt2>
      <a:accent1>
        <a:srgbClr val="005FAA"/>
      </a:accent1>
      <a:accent2>
        <a:srgbClr val="EF8200"/>
      </a:accent2>
      <a:accent3>
        <a:srgbClr val="09142E"/>
      </a:accent3>
      <a:accent4>
        <a:srgbClr val="1E315D"/>
      </a:accent4>
      <a:accent5>
        <a:srgbClr val="828282"/>
      </a:accent5>
      <a:accent6>
        <a:srgbClr val="999999"/>
      </a:accent6>
      <a:hlink>
        <a:srgbClr val="005FAA"/>
      </a:hlink>
      <a:folHlink>
        <a:srgbClr val="EF82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