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6858000" cx="12192000"/>
  <p:notesSz cx="6858000" cy="9144000"/>
  <p:embeddedFontLst>
    <p:embeddedFont>
      <p:font typeface="Source Sans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3" roundtripDataSignature="AMtx7miZI7JDUoSWD+gkf11W2UecC/XR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Sans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SansPro-italic.fntdata"/><Relationship Id="rId30" Type="http://schemas.openxmlformats.org/officeDocument/2006/relationships/font" Target="fonts/SourceSansPro-bold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SourceSansPr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1" name="Google Shape;77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2" name="Google Shape;77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0" name="Google Shape;78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90" name="Google Shape;79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8" name="Google Shape;80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09" name="Google Shape;80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75ae538518_0_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8" name="Google Shape;818;g75ae538518_0_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5" name="Google Shape;82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3" name="Google Shape;83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1" name="Google Shape;841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50" name="Google Shape;85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2" name="Google Shape;86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8" name="Google Shape;87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879" name="Google Shape;879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6" name="Google Shape;89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6" name="Google Shape;906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3" name="Google Shape;91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2" name="Google Shape;62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0" name="Google Shape;63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31" name="Google Shape;63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9" name="Google Shape;63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5" name="Google Shape;69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8" name="Google Shape;71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6" name="Google Shape;72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8" name="Google Shape;73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1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http://go.egi.eu/bigdata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71.png"/><Relationship Id="rId7" Type="http://schemas.openxmlformats.org/officeDocument/2006/relationships/image" Target="../media/image68.png"/><Relationship Id="rId8" Type="http://schemas.openxmlformats.org/officeDocument/2006/relationships/image" Target="../media/image7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9.png"/><Relationship Id="rId4" Type="http://schemas.openxmlformats.org/officeDocument/2006/relationships/image" Target="../media/image77.png"/><Relationship Id="rId5" Type="http://schemas.openxmlformats.org/officeDocument/2006/relationships/image" Target="../media/image74.png"/><Relationship Id="rId6" Type="http://schemas.openxmlformats.org/officeDocument/2006/relationships/image" Target="../media/image7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1.png"/><Relationship Id="rId4" Type="http://schemas.openxmlformats.org/officeDocument/2006/relationships/hyperlink" Target="https://training.fedcloud-tf.fedcloud.eu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8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1.png"/><Relationship Id="rId4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40" Type="http://schemas.openxmlformats.org/officeDocument/2006/relationships/image" Target="../media/image47.png"/><Relationship Id="rId20" Type="http://schemas.openxmlformats.org/officeDocument/2006/relationships/image" Target="../media/image29.png"/><Relationship Id="rId42" Type="http://schemas.openxmlformats.org/officeDocument/2006/relationships/image" Target="../media/image51.png"/><Relationship Id="rId41" Type="http://schemas.openxmlformats.org/officeDocument/2006/relationships/image" Target="../media/image50.jpg"/><Relationship Id="rId22" Type="http://schemas.openxmlformats.org/officeDocument/2006/relationships/image" Target="../media/image34.png"/><Relationship Id="rId44" Type="http://schemas.openxmlformats.org/officeDocument/2006/relationships/image" Target="../media/image57.png"/><Relationship Id="rId21" Type="http://schemas.openxmlformats.org/officeDocument/2006/relationships/image" Target="../media/image30.jpg"/><Relationship Id="rId43" Type="http://schemas.openxmlformats.org/officeDocument/2006/relationships/image" Target="../media/image56.jpg"/><Relationship Id="rId24" Type="http://schemas.openxmlformats.org/officeDocument/2006/relationships/image" Target="../media/image36.png"/><Relationship Id="rId46" Type="http://schemas.openxmlformats.org/officeDocument/2006/relationships/image" Target="../media/image60.png"/><Relationship Id="rId23" Type="http://schemas.openxmlformats.org/officeDocument/2006/relationships/image" Target="../media/image41.jpg"/><Relationship Id="rId45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Relationship Id="rId26" Type="http://schemas.openxmlformats.org/officeDocument/2006/relationships/image" Target="../media/image43.png"/><Relationship Id="rId48" Type="http://schemas.openxmlformats.org/officeDocument/2006/relationships/image" Target="../media/image62.png"/><Relationship Id="rId25" Type="http://schemas.openxmlformats.org/officeDocument/2006/relationships/image" Target="../media/image38.jpg"/><Relationship Id="rId47" Type="http://schemas.openxmlformats.org/officeDocument/2006/relationships/image" Target="../media/image59.jpg"/><Relationship Id="rId28" Type="http://schemas.openxmlformats.org/officeDocument/2006/relationships/image" Target="../media/image45.png"/><Relationship Id="rId27" Type="http://schemas.openxmlformats.org/officeDocument/2006/relationships/image" Target="../media/image37.jpg"/><Relationship Id="rId5" Type="http://schemas.openxmlformats.org/officeDocument/2006/relationships/image" Target="../media/image20.jpg"/><Relationship Id="rId6" Type="http://schemas.openxmlformats.org/officeDocument/2006/relationships/image" Target="../media/image18.png"/><Relationship Id="rId29" Type="http://schemas.openxmlformats.org/officeDocument/2006/relationships/image" Target="../media/image39.jpg"/><Relationship Id="rId7" Type="http://schemas.openxmlformats.org/officeDocument/2006/relationships/image" Target="../media/image16.jpg"/><Relationship Id="rId8" Type="http://schemas.openxmlformats.org/officeDocument/2006/relationships/image" Target="../media/image28.png"/><Relationship Id="rId31" Type="http://schemas.openxmlformats.org/officeDocument/2006/relationships/image" Target="../media/image42.jpg"/><Relationship Id="rId30" Type="http://schemas.openxmlformats.org/officeDocument/2006/relationships/image" Target="../media/image44.png"/><Relationship Id="rId11" Type="http://schemas.openxmlformats.org/officeDocument/2006/relationships/image" Target="../media/image26.jpg"/><Relationship Id="rId33" Type="http://schemas.openxmlformats.org/officeDocument/2006/relationships/image" Target="../media/image54.png"/><Relationship Id="rId10" Type="http://schemas.openxmlformats.org/officeDocument/2006/relationships/image" Target="../media/image19.png"/><Relationship Id="rId32" Type="http://schemas.openxmlformats.org/officeDocument/2006/relationships/image" Target="../media/image40.png"/><Relationship Id="rId13" Type="http://schemas.openxmlformats.org/officeDocument/2006/relationships/image" Target="../media/image35.jpg"/><Relationship Id="rId35" Type="http://schemas.openxmlformats.org/officeDocument/2006/relationships/image" Target="../media/image49.jpg"/><Relationship Id="rId12" Type="http://schemas.openxmlformats.org/officeDocument/2006/relationships/image" Target="../media/image23.png"/><Relationship Id="rId34" Type="http://schemas.openxmlformats.org/officeDocument/2006/relationships/image" Target="../media/image55.png"/><Relationship Id="rId15" Type="http://schemas.openxmlformats.org/officeDocument/2006/relationships/image" Target="../media/image25.jpg"/><Relationship Id="rId37" Type="http://schemas.openxmlformats.org/officeDocument/2006/relationships/image" Target="../media/image52.jpg"/><Relationship Id="rId14" Type="http://schemas.openxmlformats.org/officeDocument/2006/relationships/image" Target="../media/image33.png"/><Relationship Id="rId36" Type="http://schemas.openxmlformats.org/officeDocument/2006/relationships/image" Target="../media/image48.png"/><Relationship Id="rId17" Type="http://schemas.openxmlformats.org/officeDocument/2006/relationships/image" Target="../media/image32.jpg"/><Relationship Id="rId39" Type="http://schemas.openxmlformats.org/officeDocument/2006/relationships/image" Target="../media/image46.png"/><Relationship Id="rId16" Type="http://schemas.openxmlformats.org/officeDocument/2006/relationships/image" Target="../media/image24.png"/><Relationship Id="rId38" Type="http://schemas.openxmlformats.org/officeDocument/2006/relationships/image" Target="../media/image53.png"/><Relationship Id="rId19" Type="http://schemas.openxmlformats.org/officeDocument/2006/relationships/image" Target="../media/image21.jpg"/><Relationship Id="rId18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3.png"/><Relationship Id="rId4" Type="http://schemas.openxmlformats.org/officeDocument/2006/relationships/image" Target="../media/image8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7.png"/><Relationship Id="rId4" Type="http://schemas.openxmlformats.org/officeDocument/2006/relationships/hyperlink" Target="http://www.egi.eu/service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5.jpg"/><Relationship Id="rId4" Type="http://schemas.openxmlformats.org/officeDocument/2006/relationships/image" Target="../media/image64.jpg"/><Relationship Id="rId5" Type="http://schemas.openxmlformats.org/officeDocument/2006/relationships/image" Target="../media/image73.jpg"/><Relationship Id="rId6" Type="http://schemas.openxmlformats.org/officeDocument/2006/relationships/image" Target="../media/image70.jpg"/><Relationship Id="rId7" Type="http://schemas.openxmlformats.org/officeDocument/2006/relationships/image" Target="../media/image7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2782966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Introduction to Jupyter and EGI Notebooks - </a:t>
            </a:r>
            <a:b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Big Data 2019 Conference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4098032"/>
            <a:ext cx="97932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23" y="5373225"/>
            <a:ext cx="56445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GB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http://go.egi.eu/bigdata2019</a:t>
            </a: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775" name="Google Shape;775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776" name="Google Shape;776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777" name="Google Shape;777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783" name="Google Shape;783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4" name="Google Shape;784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785" name="Google Shape;78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82888" y="5673154"/>
            <a:ext cx="2106119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786" name="Google Shape;78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0992" y="55007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00" y="970788"/>
            <a:ext cx="6671575" cy="5236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3" name="Google Shape;793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794" name="Google Shape;794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798" name="Google Shape;7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1" name="Google Shape;80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2" name="Google Shape;80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5" name="Google Shape;80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812" name="Google Shape;812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45348" y="1531952"/>
            <a:ext cx="4726800" cy="4697100"/>
          </a:xfrm>
          <a:prstGeom prst="rect">
            <a:avLst/>
          </a:prstGeom>
          <a:noFill/>
          <a:ln>
            <a:noFill/>
          </a:ln>
        </p:spPr>
      </p:pic>
      <p:sp>
        <p:nvSpPr>
          <p:cNvPr id="813" name="Google Shape;813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 result for starhub logo" id="814" name="Google Shape;8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75ae538518_0_70"/>
          <p:cNvSpPr txBox="1"/>
          <p:nvPr>
            <p:ph idx="1" type="body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821" name="Google Shape;821;g75ae538518_0_7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2" name="Google Shape;822;g75ae538518_0_7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828" name="Google Shape;828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9" name="Google Shape;829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830" name="Google Shape;830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36" name="Google Shape;836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837" name="Google Shape;83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500" y="926698"/>
            <a:ext cx="11189324" cy="4654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8" name="Google Shape;838;p21"/>
          <p:cNvSpPr/>
          <p:nvPr/>
        </p:nvSpPr>
        <p:spPr>
          <a:xfrm>
            <a:off x="221584" y="5581045"/>
            <a:ext cx="4896600" cy="46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844" name="Google Shape;844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5" name="Google Shape;845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 (SSO)</a:t>
            </a:r>
            <a:endParaRPr/>
          </a:p>
        </p:txBody>
      </p:sp>
      <p:sp>
        <p:nvSpPr>
          <p:cNvPr id="846" name="Google Shape;846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847" name="Google Shape;84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852" name="Google Shape;85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3" name="Google Shape;853;p20"/>
          <p:cNvSpPr txBox="1"/>
          <p:nvPr>
            <p:ph idx="2" type="body"/>
          </p:nvPr>
        </p:nvSpPr>
        <p:spPr>
          <a:xfrm>
            <a:off x="7824192" y="1293223"/>
            <a:ext cx="4032300" cy="47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4" name="Google Shape;854;p20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55" name="Google Shape;855;p20"/>
          <p:cNvSpPr txBox="1"/>
          <p:nvPr>
            <p:ph type="title"/>
          </p:nvPr>
        </p:nvSpPr>
        <p:spPr>
          <a:xfrm>
            <a:off x="3220977" y="188640"/>
            <a:ext cx="8640900" cy="5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856" name="Google Shape;856;p20"/>
          <p:cNvCxnSpPr/>
          <p:nvPr/>
        </p:nvCxnSpPr>
        <p:spPr>
          <a:xfrm flipH="1">
            <a:off x="6600200" y="1628800"/>
            <a:ext cx="1296000" cy="2016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7" name="Google Shape;857;p20"/>
          <p:cNvCxnSpPr/>
          <p:nvPr/>
        </p:nvCxnSpPr>
        <p:spPr>
          <a:xfrm flipH="1">
            <a:off x="6600192" y="2924944"/>
            <a:ext cx="1224000" cy="1080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8" name="Google Shape;858;p20"/>
          <p:cNvCxnSpPr/>
          <p:nvPr/>
        </p:nvCxnSpPr>
        <p:spPr>
          <a:xfrm flipH="1">
            <a:off x="6600200" y="4221088"/>
            <a:ext cx="1296000" cy="144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59" name="Google Shape;859;p20"/>
          <p:cNvCxnSpPr/>
          <p:nvPr/>
        </p:nvCxnSpPr>
        <p:spPr>
          <a:xfrm rot="10800000">
            <a:off x="6600192" y="4725192"/>
            <a:ext cx="1224000" cy="4320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00" y="650375"/>
            <a:ext cx="9134625" cy="609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66" name="Google Shape;866;p23"/>
          <p:cNvSpPr/>
          <p:nvPr/>
        </p:nvSpPr>
        <p:spPr>
          <a:xfrm>
            <a:off x="7728238" y="2691011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868" name="Google Shape;868;p23"/>
          <p:cNvSpPr/>
          <p:nvPr/>
        </p:nvSpPr>
        <p:spPr>
          <a:xfrm>
            <a:off x="7695211" y="3591019"/>
            <a:ext cx="1113000" cy="39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0" name="Google Shape;870;p23"/>
          <p:cNvCxnSpPr>
            <a:stCxn id="869" idx="1"/>
            <a:endCxn id="866" idx="5"/>
          </p:cNvCxnSpPr>
          <p:nvPr/>
        </p:nvCxnSpPr>
        <p:spPr>
          <a:xfrm rot="10800000">
            <a:off x="8678347" y="3028945"/>
            <a:ext cx="1584000" cy="820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1" name="Google Shape;871;p23"/>
          <p:cNvSpPr txBox="1"/>
          <p:nvPr/>
        </p:nvSpPr>
        <p:spPr>
          <a:xfrm>
            <a:off x="10058788" y="4677909"/>
            <a:ext cx="1872300" cy="9234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2" name="Google Shape;872;p23"/>
          <p:cNvCxnSpPr>
            <a:stCxn id="871" idx="1"/>
            <a:endCxn id="868" idx="5"/>
          </p:cNvCxnSpPr>
          <p:nvPr/>
        </p:nvCxnSpPr>
        <p:spPr>
          <a:xfrm rot="10800000">
            <a:off x="8645188" y="3929109"/>
            <a:ext cx="1413600" cy="1210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73" name="Google Shape;873;p23"/>
          <p:cNvSpPr/>
          <p:nvPr/>
        </p:nvSpPr>
        <p:spPr>
          <a:xfrm>
            <a:off x="2343200" y="2497088"/>
            <a:ext cx="1872300" cy="1116000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23"/>
          <p:cNvSpPr txBox="1"/>
          <p:nvPr/>
        </p:nvSpPr>
        <p:spPr>
          <a:xfrm>
            <a:off x="29702" y="3869510"/>
            <a:ext cx="1872300" cy="36930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5" name="Google Shape;875;p23"/>
          <p:cNvCxnSpPr>
            <a:stCxn id="874" idx="0"/>
            <a:endCxn id="873" idx="3"/>
          </p:cNvCxnSpPr>
          <p:nvPr/>
        </p:nvCxnSpPr>
        <p:spPr>
          <a:xfrm flipH="1" rot="10800000">
            <a:off x="965852" y="3449510"/>
            <a:ext cx="1651500" cy="420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"/>
          <p:cNvSpPr txBox="1"/>
          <p:nvPr>
            <p:ph idx="1" type="body"/>
          </p:nvPr>
        </p:nvSpPr>
        <p:spPr>
          <a:xfrm>
            <a:off x="182950" y="1268775"/>
            <a:ext cx="117921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16" name="Google Shape;61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  <p:pic>
        <p:nvPicPr>
          <p:cNvPr descr="Screenshot 2019-04-02 at 9.32.18.png" id="618" name="Google Shape;61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825" y="97475"/>
            <a:ext cx="3966975" cy="2344125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19" name="Google Shape;6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8827" y="2524920"/>
            <a:ext cx="3966974" cy="377308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882" name="Google Shape;882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3" name="Google Shape;883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884" name="Google Shape;88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7" name="Google Shape;887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cxnSp>
        <p:nvCxnSpPr>
          <p:cNvPr id="888" name="Google Shape;888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89" name="Google Shape;889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0" name="Google Shape;890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sp>
        <p:nvSpPr>
          <p:cNvPr id="891" name="Google Shape;891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24"/>
          <p:cNvSpPr txBox="1"/>
          <p:nvPr/>
        </p:nvSpPr>
        <p:spPr>
          <a:xfrm>
            <a:off x="9976408" y="2329708"/>
            <a:ext cx="1412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3" name="Google Shape;893;p24"/>
          <p:cNvCxnSpPr>
            <a:endCxn id="889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99" name="Google Shape;899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00" name="Google Shape;900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901" name="Google Shape;901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909" name="Google Shape;909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0" name="Google Shape;910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 sz="3000"/>
              <a:t>Check examples on: Training instance &gt; Hands-on</a:t>
            </a:r>
            <a:endParaRPr sz="3000"/>
          </a:p>
        </p:txBody>
      </p:sp>
      <p:sp>
        <p:nvSpPr>
          <p:cNvPr id="916" name="Google Shape;916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17" name="Google Shape;917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918" name="Google Shape;918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"/>
          <p:cNvSpPr txBox="1"/>
          <p:nvPr>
            <p:ph idx="1" type="body"/>
          </p:nvPr>
        </p:nvSpPr>
        <p:spPr>
          <a:xfrm>
            <a:off x="335360" y="10401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2400"/>
              <a:t>Session 1 (13:30-15:10):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Introduction to EGI and the EGI Notebooks service (talk)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Hands-on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Exercise 1 – Getting started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Exercise 2 – Get some data and plot it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Other Notebooks features (demo)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A real notebook example</a:t>
            </a:r>
            <a:endParaRPr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2400"/>
              <a:t>Session 2 (15:30-17:00):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Binder, GitHub, Zenodo – Sharing, Identifying, Re-executing notebooks</a:t>
            </a:r>
            <a:endParaRPr sz="2400"/>
          </a:p>
          <a:p>
            <a:pPr indent="-334137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2400"/>
              <a:buChar char="-"/>
            </a:pPr>
            <a:r>
              <a:rPr lang="en-GB" sz="2400"/>
              <a:t>Talks + hands-on exercises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Accessing big data from notebooks – EGI DataHub  (demo)</a:t>
            </a:r>
            <a:endParaRPr sz="2400"/>
          </a:p>
          <a:p>
            <a:pPr indent="-3708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Char char="•"/>
            </a:pPr>
            <a:r>
              <a:rPr lang="en-GB" sz="2400"/>
              <a:t>Become a user - Notebooks in EOSC (talk)</a:t>
            </a:r>
            <a:endParaRPr sz="240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24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2400">
                <a:solidFill>
                  <a:srgbClr val="FF0000"/>
                </a:solidFill>
              </a:rPr>
              <a:t>Feedback forms (10’)</a:t>
            </a:r>
            <a:endParaRPr sz="2400"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2400"/>
          </a:p>
        </p:txBody>
      </p:sp>
      <p:sp>
        <p:nvSpPr>
          <p:cNvPr id="626" name="Google Shape;626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Agenda</a:t>
            </a:r>
            <a:endParaRPr sz="324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34" name="Google Shape;634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5" name="Google Shape;635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36" name="Google Shape;636;p6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1155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Established in 2010</a:t>
            </a:r>
            <a:endParaRPr sz="2300"/>
          </a:p>
          <a:p>
            <a:pPr indent="-316611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2300"/>
              <a:buChar char="-"/>
            </a:pPr>
            <a:r>
              <a:rPr lang="en-GB" sz="2300"/>
              <a:t>EGI Foundation: Coordinator (based in Amsterdam, Science Park)</a:t>
            </a:r>
            <a:endParaRPr sz="2300"/>
          </a:p>
          <a:p>
            <a:pPr indent="-316611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2300"/>
              <a:buChar char="-"/>
            </a:pPr>
            <a:r>
              <a:rPr lang="en-GB" sz="2300"/>
              <a:t>NGIs: National e-infrastructures (22 country + CERN)</a:t>
            </a:r>
            <a:endParaRPr sz="2300"/>
          </a:p>
          <a:p>
            <a:pPr indent="-351155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Membership fees sustain the federation; Projects to advance our services (e.g. EOSC-hub)</a:t>
            </a:r>
            <a:endParaRPr sz="2300"/>
          </a:p>
          <a:p>
            <a:pPr indent="-351155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300"/>
              <a:buFont typeface="Calibri"/>
              <a:buChar char="•"/>
            </a:pPr>
            <a:r>
              <a:rPr lang="en-GB" sz="2300"/>
              <a:t>EGI = Compute, Storage, Data, Training, Consultancy services</a:t>
            </a:r>
            <a:endParaRPr sz="2300"/>
          </a:p>
        </p:txBody>
      </p:sp>
      <p:sp>
        <p:nvSpPr>
          <p:cNvPr id="642" name="Google Shape;642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43" name="Google Shape;6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44" name="Google Shape;64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46" name="Google Shape;64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48" name="Google Shape;648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9" name="Google Shape;649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50" name="Google Shape;650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52" name="Google Shape;652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54" name="Google Shape;654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56" name="Google Shape;656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58" name="Google Shape;658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60" name="Google Shape;660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62" name="Google Shape;662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64" name="Google Shape;664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66" name="Google Shape;666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0794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68" name="Google Shape;668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70" name="Google Shape;670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72" name="Google Shape;672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73" name="Google Shape;673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0660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74" name="Google Shape;674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1307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76" name="Google Shape;676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04997" y="58174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78" name="Google Shape;678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79" name="Google Shape;679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80" name="Google Shape;680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682" name="Google Shape;682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684" name="Google Shape;684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686" name="Google Shape;686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8" name="Google Shape;688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</p:cxnSp>
      <p:pic>
        <p:nvPicPr>
          <p:cNvPr descr="Screen Shot 2016-04-14 at 17.28.08.png" id="689" name="Google Shape;689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698" name="Google Shape;69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50" y="920400"/>
            <a:ext cx="8479899" cy="3149475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699" name="Google Shape;699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00" name="Google Shape;700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12" name="Google Shape;71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733901"/>
            <a:ext cx="3335799" cy="2358425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13" name="Google Shape;713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8"/>
          <p:cNvSpPr txBox="1"/>
          <p:nvPr/>
        </p:nvSpPr>
        <p:spPr>
          <a:xfrm>
            <a:off x="5955069" y="6025722"/>
            <a:ext cx="228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</a:t>
            </a:r>
            <a:r>
              <a:rPr i="1" lang="en-GB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global system of e-Infrastructures</a:t>
            </a:r>
            <a:endParaRPr sz="3240"/>
          </a:p>
        </p:txBody>
      </p:sp>
      <p:sp>
        <p:nvSpPr>
          <p:cNvPr id="721" name="Google Shape;721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2" name="Google Shape;722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23" name="Google Shape;72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2178" y="941250"/>
            <a:ext cx="9125776" cy="52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728" name="Google Shape;72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730" name="Google Shape;730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11"/>
          <p:cNvSpPr/>
          <p:nvPr/>
        </p:nvSpPr>
        <p:spPr>
          <a:xfrm>
            <a:off x="4964832" y="5720680"/>
            <a:ext cx="3816300" cy="108000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741" name="Google Shape;741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42" name="Google Shape;742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743" name="Google Shape;743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6862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9" name="Google Shape;749;p12"/>
          <p:cNvCxnSpPr>
            <a:stCxn id="743" idx="1"/>
            <a:endCxn id="744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0" name="Google Shape;750;p12"/>
          <p:cNvCxnSpPr>
            <a:stCxn id="743" idx="1"/>
            <a:endCxn id="748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1" name="Google Shape;751;p12"/>
          <p:cNvCxnSpPr>
            <a:stCxn id="745" idx="0"/>
            <a:endCxn id="744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2" name="Google Shape;752;p12"/>
          <p:cNvCxnSpPr>
            <a:stCxn id="743" idx="2"/>
            <a:endCxn id="746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3" name="Google Shape;753;p12"/>
          <p:cNvCxnSpPr>
            <a:stCxn id="745" idx="1"/>
            <a:endCxn id="747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54" name="Google Shape;754;p12"/>
          <p:cNvCxnSpPr>
            <a:stCxn id="746" idx="1"/>
            <a:endCxn id="747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55" name="Google Shape;755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756" name="Google Shape;756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7" name="Google Shape;757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758" name="Google Shape;758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59" name="Google Shape;759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0" name="Google Shape;760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761" name="Google Shape;761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762" name="Google Shape;762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3" name="Google Shape;763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764" name="Google Shape;764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