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59" r:id="rId2"/>
    <p:sldMasterId id="2147483669" r:id="rId3"/>
    <p:sldMasterId id="2147483657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4"/>
  </p:normalViewPr>
  <p:slideViewPr>
    <p:cSldViewPr snapToGrid="0" snapToObjects="1">
      <p:cViewPr varScale="1">
        <p:scale>
          <a:sx n="64" d="100"/>
          <a:sy n="64" d="100"/>
        </p:scale>
        <p:origin x="1377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8" d="100"/>
          <a:sy n="128" d="100"/>
        </p:scale>
        <p:origin x="305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7F3A9-D079-3F40-8212-0C805A027999}" type="datetimeFigureOut">
              <a:rPr lang="fr-FR" smtClean="0"/>
              <a:t>08/08/2019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970DC-2EC8-A749-8068-8BEBD6B1458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044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7846" y="3481617"/>
            <a:ext cx="4543746" cy="46628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700" b="0" i="1" baseline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886817B-5870-754B-B75F-48D6133689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7849" y="2938207"/>
            <a:ext cx="4815417" cy="50783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000" b="1" i="0" baseline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13" name="Tijdelijke aanduiding voor tekst 6">
            <a:extLst>
              <a:ext uri="{FF2B5EF4-FFF2-40B4-BE49-F238E27FC236}">
                <a16:creationId xmlns:a16="http://schemas.microsoft.com/office/drawing/2014/main" id="{B5C41B2D-AB28-B54E-AEC8-B8A3796E50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849" y="4724473"/>
            <a:ext cx="1936583" cy="2657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Affiliation</a:t>
            </a:r>
          </a:p>
        </p:txBody>
      </p:sp>
      <p:sp>
        <p:nvSpPr>
          <p:cNvPr id="5" name="Tijdelijke aanduiding voor tekst 6">
            <a:extLst>
              <a:ext uri="{FF2B5EF4-FFF2-40B4-BE49-F238E27FC236}">
                <a16:creationId xmlns:a16="http://schemas.microsoft.com/office/drawing/2014/main" id="{6AA082AB-5D0B-F54F-9A8F-0BD3E09BC9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849" y="4395210"/>
            <a:ext cx="1936583" cy="2657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 baseline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407349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20332914-3836-E34D-B9DF-5839406032DA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FBE5D9E-75A6-A847-9DB6-ECC201F2F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7211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B6FDBC86-AB6C-DF40-A8FC-5A07B759987D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DAEDF89-0A56-A14D-A163-CA898CA2782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0500" y="1220890"/>
            <a:ext cx="8763000" cy="5008752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2C664CB-C6C1-5A45-AA1F-F3187CEE09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3649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FE9DDE-8A44-154C-AC91-042F3A047D2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90500" y="1220890"/>
            <a:ext cx="4284518" cy="50087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37" indent="-171446"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28" indent="-171446">
              <a:buFont typeface="Courier New" panose="02070309020205020404" pitchFamily="49" charset="0"/>
              <a:buChar char="o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20" indent="-171446">
              <a:buFont typeface="Wingdings" pitchFamily="2" charset="2"/>
              <a:buChar char="Ø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785C00D-3383-E54B-BB1D-765A5E5F7AD2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668982" y="1220890"/>
            <a:ext cx="4284518" cy="50087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37" indent="-171446"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28" indent="-171446">
              <a:buFont typeface="Courier New" panose="02070309020205020404" pitchFamily="49" charset="0"/>
              <a:buChar char="o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20" indent="-171446">
              <a:buFont typeface="Wingdings" pitchFamily="2" charset="2"/>
              <a:buChar char="Ø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77CC3A5-CB31-3347-8927-D4AF508902D3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3F513F2-7FD4-BA4F-98A8-26FEEB60EA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6469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E04C953E-FB03-A840-B83E-3988E0CD30F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04056" y="1220890"/>
            <a:ext cx="2783999" cy="5008752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4526C8C-6DAC-F842-A84D-EEFAAF8C6F1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80000" y="1220890"/>
            <a:ext cx="2783999" cy="5008752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E31AB641-5C0E-BF41-99BC-BD845F02BC5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55944" y="1220890"/>
            <a:ext cx="2783999" cy="5008752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69FFD49-F504-D94C-BAD6-A9DEB706A0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9CB32C9-D426-1E4C-854D-4936DCC9BB93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6083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3">
            <a:extLst>
              <a:ext uri="{FF2B5EF4-FFF2-40B4-BE49-F238E27FC236}">
                <a16:creationId xmlns:a16="http://schemas.microsoft.com/office/drawing/2014/main" id="{47921A45-5C4A-AD44-80CF-A16543D7A52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22800" y="1220890"/>
            <a:ext cx="4330700" cy="500875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Picture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025C0687-451B-274E-B9EC-A383CEDD0D8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0501" y="1220890"/>
            <a:ext cx="4229100" cy="5008752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79ECAC8-16C4-3C40-BB90-E79238838970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0D9CC39-4556-FF48-885F-416AFBF4D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51663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B55679C9-ACFA-2F4F-A407-82358E96D440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8" y="3314408"/>
            <a:ext cx="4728795" cy="3970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2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A6FD50-766F-874A-B349-74E40A5828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2787095"/>
            <a:ext cx="4728796" cy="45362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252457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177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A8E404E7-63E9-2242-BBFB-D06D4DB627CF}"/>
              </a:ext>
            </a:extLst>
          </p:cNvPr>
          <p:cNvSpPr txBox="1">
            <a:spLocks/>
          </p:cNvSpPr>
          <p:nvPr userDrawn="1"/>
        </p:nvSpPr>
        <p:spPr>
          <a:xfrm>
            <a:off x="718181" y="1405459"/>
            <a:ext cx="1656681" cy="412012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9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fr-FR" sz="9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32A06AE-5534-2247-95EB-15164C92F1EE}"/>
              </a:ext>
            </a:extLst>
          </p:cNvPr>
          <p:cNvSpPr txBox="1">
            <a:spLocks/>
          </p:cNvSpPr>
          <p:nvPr userDrawn="1"/>
        </p:nvSpPr>
        <p:spPr>
          <a:xfrm>
            <a:off x="855625" y="6101776"/>
            <a:ext cx="2173781" cy="412011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The work of the EGI Foundation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 partly funded by the European Commission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under H2020 Framework Programme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31AEDD9-4174-D74C-B40E-8868748DD53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85601" y="2964460"/>
            <a:ext cx="2398644" cy="184253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FA51A19-B71B-7740-B8CF-FCD6AD9418C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5979" y="6136756"/>
            <a:ext cx="559646" cy="36692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938A6A3-4919-0243-964F-2921FC485A5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21307" y="1649565"/>
            <a:ext cx="142715" cy="12685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E0B15A5E-200E-4648-B05B-A51E5793EBF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43241" y="1475835"/>
            <a:ext cx="120781" cy="12685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5EBE8AFC-274A-6D49-9534-724BDEBAFCF4}"/>
              </a:ext>
            </a:extLst>
          </p:cNvPr>
          <p:cNvSpPr txBox="1">
            <a:spLocks/>
          </p:cNvSpPr>
          <p:nvPr userDrawn="1"/>
        </p:nvSpPr>
        <p:spPr>
          <a:xfrm>
            <a:off x="3393428" y="125692"/>
            <a:ext cx="4091495" cy="443675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EGI: Advanced Computing for Research</a:t>
            </a:r>
          </a:p>
        </p:txBody>
      </p:sp>
    </p:spTree>
    <p:extLst>
      <p:ext uri="{BB962C8B-B14F-4D97-AF65-F5344CB8AC3E}">
        <p14:creationId xmlns:p14="http://schemas.microsoft.com/office/powerpoint/2010/main" val="36410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F65AB62-A969-714F-AE22-4969FDCABDC3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509647" y="131503"/>
            <a:ext cx="544005" cy="417881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EA2150DF-7401-4B4E-8109-95A202C52C29}"/>
              </a:ext>
            </a:extLst>
          </p:cNvPr>
          <p:cNvSpPr txBox="1">
            <a:spLocks/>
          </p:cNvSpPr>
          <p:nvPr userDrawn="1"/>
        </p:nvSpPr>
        <p:spPr>
          <a:xfrm>
            <a:off x="6330437" y="6613709"/>
            <a:ext cx="980136" cy="156744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5ED7683-6544-0841-9B71-19A3A58A8F17}"/>
              </a:ext>
            </a:extLst>
          </p:cNvPr>
          <p:cNvSpPr txBox="1">
            <a:spLocks/>
          </p:cNvSpPr>
          <p:nvPr userDrawn="1"/>
        </p:nvSpPr>
        <p:spPr>
          <a:xfrm>
            <a:off x="5451931" y="6613666"/>
            <a:ext cx="716899" cy="161981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11B498E-6527-DE4C-B457-B51347F0176B}"/>
              </a:ext>
            </a:extLst>
          </p:cNvPr>
          <p:cNvCxnSpPr/>
          <p:nvPr userDrawn="1"/>
        </p:nvCxnSpPr>
        <p:spPr>
          <a:xfrm>
            <a:off x="6120776" y="6669256"/>
            <a:ext cx="0" cy="17822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21">
            <a:extLst>
              <a:ext uri="{FF2B5EF4-FFF2-40B4-BE49-F238E27FC236}">
                <a16:creationId xmlns:a16="http://schemas.microsoft.com/office/drawing/2014/main" id="{B5744E50-97D2-A34F-B82C-E68A6D9679ED}"/>
              </a:ext>
            </a:extLst>
          </p:cNvPr>
          <p:cNvSpPr txBox="1"/>
          <p:nvPr userDrawn="1"/>
        </p:nvSpPr>
        <p:spPr>
          <a:xfrm>
            <a:off x="7396468" y="6620818"/>
            <a:ext cx="7457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691EB91-04D0-4E96-B3E3-E5768F075E9C}" type="datetime1">
              <a:rPr lang="en-GB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08/08/2019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kstvak 21">
            <a:extLst>
              <a:ext uri="{FF2B5EF4-FFF2-40B4-BE49-F238E27FC236}">
                <a16:creationId xmlns:a16="http://schemas.microsoft.com/office/drawing/2014/main" id="{774674AB-F94F-4847-B7CE-6B9825228923}"/>
              </a:ext>
            </a:extLst>
          </p:cNvPr>
          <p:cNvSpPr txBox="1"/>
          <p:nvPr userDrawn="1"/>
        </p:nvSpPr>
        <p:spPr>
          <a:xfrm>
            <a:off x="8773200" y="6612860"/>
            <a:ext cx="389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72553E7-13AD-41CB-B8D3-4C5279D6D1DB}" type="slidenum">
              <a:rPr lang="nl-NL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‹#›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1E77A05F-8897-5F4C-A617-9832EA28B99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247297" y="6669256"/>
            <a:ext cx="119690" cy="10639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95905E08-A813-9145-8AF5-367F9B48017B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5400162" y="6669685"/>
            <a:ext cx="93380" cy="9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8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4" r:id="rId3"/>
    <p:sldLayoutId id="2147483665" r:id="rId4"/>
    <p:sldLayoutId id="2147483668" r:id="rId5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125EAC22-483C-6842-A369-E2594AC496E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58138" y="69157"/>
            <a:ext cx="544005" cy="417881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D1F2FF0-31FD-5D4C-92A8-DA14E6CE20F6}"/>
              </a:ext>
            </a:extLst>
          </p:cNvPr>
          <p:cNvSpPr txBox="1">
            <a:spLocks/>
          </p:cNvSpPr>
          <p:nvPr userDrawn="1"/>
        </p:nvSpPr>
        <p:spPr>
          <a:xfrm>
            <a:off x="6330437" y="6613709"/>
            <a:ext cx="980136" cy="156744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BC9A563-A3E9-EA44-81D8-971A47496035}"/>
              </a:ext>
            </a:extLst>
          </p:cNvPr>
          <p:cNvSpPr txBox="1">
            <a:spLocks/>
          </p:cNvSpPr>
          <p:nvPr userDrawn="1"/>
        </p:nvSpPr>
        <p:spPr>
          <a:xfrm>
            <a:off x="5451931" y="6613666"/>
            <a:ext cx="716899" cy="161981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9594A9BD-0C00-E443-9F2A-699C5DAE6E42}"/>
              </a:ext>
            </a:extLst>
          </p:cNvPr>
          <p:cNvCxnSpPr/>
          <p:nvPr userDrawn="1"/>
        </p:nvCxnSpPr>
        <p:spPr>
          <a:xfrm>
            <a:off x="6120776" y="6669256"/>
            <a:ext cx="0" cy="17822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21">
            <a:extLst>
              <a:ext uri="{FF2B5EF4-FFF2-40B4-BE49-F238E27FC236}">
                <a16:creationId xmlns:a16="http://schemas.microsoft.com/office/drawing/2014/main" id="{13FAFC3F-3125-4F4E-B43F-03292120FF77}"/>
              </a:ext>
            </a:extLst>
          </p:cNvPr>
          <p:cNvSpPr txBox="1"/>
          <p:nvPr userDrawn="1"/>
        </p:nvSpPr>
        <p:spPr>
          <a:xfrm>
            <a:off x="7396468" y="6620818"/>
            <a:ext cx="7457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481CEBC-23D0-478B-AEC3-03A1191406C8}" type="datetime1">
              <a:rPr lang="en-GB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08/08/2019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kstvak 21">
            <a:extLst>
              <a:ext uri="{FF2B5EF4-FFF2-40B4-BE49-F238E27FC236}">
                <a16:creationId xmlns:a16="http://schemas.microsoft.com/office/drawing/2014/main" id="{7F7B1D2F-0605-3A4A-8BFC-20675060A4B0}"/>
              </a:ext>
            </a:extLst>
          </p:cNvPr>
          <p:cNvSpPr txBox="1"/>
          <p:nvPr userDrawn="1"/>
        </p:nvSpPr>
        <p:spPr>
          <a:xfrm>
            <a:off x="8773200" y="6612860"/>
            <a:ext cx="389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72553E7-13AD-41CB-B8D3-4C5279D6D1DB}" type="slidenum">
              <a:rPr lang="nl-NL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‹#›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AC334462-FFBE-C845-89F8-9F67C35CCC6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47297" y="6669256"/>
            <a:ext cx="119690" cy="106391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AD7E8809-4E62-E442-98C2-783601C59B3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400162" y="6669685"/>
            <a:ext cx="93380" cy="9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71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DA78F590-4BBF-9C4B-A00E-C89294A682AA}"/>
              </a:ext>
            </a:extLst>
          </p:cNvPr>
          <p:cNvSpPr txBox="1">
            <a:spLocks/>
          </p:cNvSpPr>
          <p:nvPr userDrawn="1"/>
        </p:nvSpPr>
        <p:spPr>
          <a:xfrm>
            <a:off x="3173142" y="6175907"/>
            <a:ext cx="1691495" cy="35031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This work by the EGI Foundation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 licensed under a Creative Commons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Attribution 4.0 International License.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E3B0DF7-DADF-FC48-B0CB-EA39A42495BB}"/>
              </a:ext>
            </a:extLst>
          </p:cNvPr>
          <p:cNvSpPr txBox="1">
            <a:spLocks/>
          </p:cNvSpPr>
          <p:nvPr userDrawn="1"/>
        </p:nvSpPr>
        <p:spPr>
          <a:xfrm>
            <a:off x="5453444" y="6114209"/>
            <a:ext cx="1656681" cy="412012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9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fr-FR" sz="9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935DA90-B176-964E-8EDD-583D258B67CA}"/>
              </a:ext>
            </a:extLst>
          </p:cNvPr>
          <p:cNvSpPr txBox="1">
            <a:spLocks/>
          </p:cNvSpPr>
          <p:nvPr userDrawn="1"/>
        </p:nvSpPr>
        <p:spPr>
          <a:xfrm>
            <a:off x="927493" y="6114210"/>
            <a:ext cx="2173781" cy="412011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The work of the EGI Foundation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 partly funded by the European Commission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under H2020 Framework Programme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9F2AC43-31CF-C44B-81E7-8FEA129357B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40890" y="3628893"/>
            <a:ext cx="2320116" cy="178221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FABA685-3549-C643-AA20-0513CA2F26F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38203" y="6150596"/>
            <a:ext cx="517422" cy="339237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8382FF65-52DF-3340-9CEB-04A597B3ACE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256570" y="6356625"/>
            <a:ext cx="142715" cy="126858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7573DB91-A60A-644C-BB32-D01460EF5DD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278504" y="6165535"/>
            <a:ext cx="120781" cy="12685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10F94B96-1349-B54E-B8E7-CE3D491D10CD}"/>
              </a:ext>
            </a:extLst>
          </p:cNvPr>
          <p:cNvSpPr txBox="1">
            <a:spLocks/>
          </p:cNvSpPr>
          <p:nvPr userDrawn="1"/>
        </p:nvSpPr>
        <p:spPr>
          <a:xfrm>
            <a:off x="1962684" y="4623859"/>
            <a:ext cx="2609316" cy="41395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300" b="1" i="1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4289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83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75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66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57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48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40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13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GB" sz="2000" noProof="0" dirty="0">
                <a:latin typeface="Calibri" panose="020F0502020204030204" pitchFamily="34" charset="0"/>
                <a:ea typeface="Open Sans Semibold" panose="020B0606030504020204" pitchFamily="34" charset="0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10" name="Titre 6">
            <a:extLst>
              <a:ext uri="{FF2B5EF4-FFF2-40B4-BE49-F238E27FC236}">
                <a16:creationId xmlns:a16="http://schemas.microsoft.com/office/drawing/2014/main" id="{DDBAE206-B5BD-584F-9AC3-0545D442E457}"/>
              </a:ext>
            </a:extLst>
          </p:cNvPr>
          <p:cNvSpPr txBox="1">
            <a:spLocks/>
          </p:cNvSpPr>
          <p:nvPr userDrawn="1"/>
        </p:nvSpPr>
        <p:spPr>
          <a:xfrm>
            <a:off x="1962684" y="3628893"/>
            <a:ext cx="2811618" cy="752514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00" b="1" i="0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10000"/>
              </a:lnSpc>
            </a:pPr>
            <a:r>
              <a:rPr lang="en-GB" sz="2000" noProof="0" dirty="0"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  <a:br>
              <a:rPr lang="en-GB" sz="2000" noProof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000" noProof="0" dirty="0">
                <a:latin typeface="Calibri" panose="020F0502020204030204" pitchFamily="34" charset="0"/>
                <a:cs typeface="Calibri" panose="020F0502020204030204" pitchFamily="34" charset="0"/>
              </a:rPr>
              <a:t>for your attention.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EBD9E70-A135-724B-93B7-A31104319650}"/>
              </a:ext>
            </a:extLst>
          </p:cNvPr>
          <p:cNvSpPr txBox="1">
            <a:spLocks/>
          </p:cNvSpPr>
          <p:nvPr userDrawn="1"/>
        </p:nvSpPr>
        <p:spPr>
          <a:xfrm>
            <a:off x="860986" y="1369363"/>
            <a:ext cx="5322838" cy="652230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EGI: Advanced Computing for Research</a:t>
            </a:r>
          </a:p>
        </p:txBody>
      </p:sp>
    </p:spTree>
    <p:extLst>
      <p:ext uri="{BB962C8B-B14F-4D97-AF65-F5344CB8AC3E}">
        <p14:creationId xmlns:p14="http://schemas.microsoft.com/office/powerpoint/2010/main" val="174125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5CD72539-8C61-5F4A-83EE-9907841A4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846" y="3481617"/>
            <a:ext cx="5210980" cy="46628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EDE114F-3104-0548-96D0-EF8B481D0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849" y="2938207"/>
            <a:ext cx="5540761" cy="5078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2FCD1D-D6EC-6446-9D87-33D7D967E0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B0FF6A-7C8C-6D4E-AD1D-99578FDACF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61154"/>
      </p:ext>
    </p:extLst>
  </p:cSld>
  <p:clrMapOvr>
    <a:masterClrMapping/>
  </p:clrMapOvr>
</p:sld>
</file>

<file path=ppt/theme/theme1.xml><?xml version="1.0" encoding="utf-8"?>
<a:theme xmlns:a="http://schemas.openxmlformats.org/drawingml/2006/main" name="HO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90A2A66-5FF1-419F-A824-71A80A6D737F}" vid="{E405607F-713A-492D-B840-D51FE6D34CC8}"/>
    </a:ext>
  </a:extLst>
</a:theme>
</file>

<file path=ppt/theme/theme2.xml><?xml version="1.0" encoding="utf-8"?>
<a:theme xmlns:a="http://schemas.openxmlformats.org/drawingml/2006/main" name="CONTENT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90A2A66-5FF1-419F-A824-71A80A6D737F}" vid="{B82CC2F9-CDDF-4C38-A07F-7856DAB3A656}"/>
    </a:ext>
  </a:extLst>
</a:theme>
</file>

<file path=ppt/theme/theme3.xml><?xml version="1.0" encoding="utf-8"?>
<a:theme xmlns:a="http://schemas.openxmlformats.org/drawingml/2006/main" name="SECTION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90A2A66-5FF1-419F-A824-71A80A6D737F}" vid="{AFCD3B6D-3EC2-4B4C-9927-E171CC822914}"/>
    </a:ext>
  </a:extLst>
</a:theme>
</file>

<file path=ppt/theme/theme4.xml><?xml version="1.0" encoding="utf-8"?>
<a:theme xmlns:a="http://schemas.openxmlformats.org/drawingml/2006/main" name="END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90A2A66-5FF1-419F-A824-71A80A6D737F}" vid="{FF2CD2AA-D855-4E38-947C-AB3107EF975E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EGI_Powerpoint_Template-4-3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HOME</vt:lpstr>
      <vt:lpstr>CONTENT</vt:lpstr>
      <vt:lpstr>SECTION</vt:lpstr>
      <vt:lpstr>END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Iulia Popescu</dc:creator>
  <cp:keywords/>
  <dc:description/>
  <cp:lastModifiedBy>Iulia Popescu</cp:lastModifiedBy>
  <cp:revision>8</cp:revision>
  <dcterms:created xsi:type="dcterms:W3CDTF">2019-08-08T08:05:32Z</dcterms:created>
  <dcterms:modified xsi:type="dcterms:W3CDTF">2019-08-08T11:21:11Z</dcterms:modified>
  <cp:category/>
</cp:coreProperties>
</file>