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5" autoAdjust="0"/>
    <p:restoredTop sz="90751" autoAdjust="0"/>
  </p:normalViewPr>
  <p:slideViewPr>
    <p:cSldViewPr>
      <p:cViewPr>
        <p:scale>
          <a:sx n="100" d="100"/>
          <a:sy n="100" d="100"/>
        </p:scale>
        <p:origin x="-1856" y="-9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F2FF967-9849-6F49-99E3-21F61A3620BD}">
      <dgm:prSet phldrT="[Text]"/>
      <dgm:spPr/>
      <dgm:t>
        <a:bodyPr/>
        <a:lstStyle/>
        <a:p>
          <a:r>
            <a:rPr lang="en-US" dirty="0" smtClean="0"/>
            <a:t>“Resource” too abstract and simplistic</a:t>
          </a:r>
          <a:endParaRPr lang="en-US" dirty="0"/>
        </a:p>
      </dgm:t>
    </dgm:pt>
    <dgm:pt modelId="{614A3EEF-C041-2C4E-8EF9-C51476814B1A}" type="parTrans" cxnId="{143F4A41-4CCE-B445-97E8-8AE1465D9F95}">
      <dgm:prSet/>
      <dgm:spPr/>
      <dgm:t>
        <a:bodyPr/>
        <a:lstStyle/>
        <a:p>
          <a:endParaRPr lang="en-US"/>
        </a:p>
      </dgm:t>
    </dgm:pt>
    <dgm:pt modelId="{284D27E3-0C5F-A649-9F69-D2DEBA31FEFB}" type="sibTrans" cxnId="{143F4A41-4CCE-B445-97E8-8AE1465D9F95}">
      <dgm:prSet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BCD35A93-4A1E-704F-A152-3D9696E56034}">
      <dgm:prSet phldrT="[Text]"/>
      <dgm:spPr/>
      <dgm:t>
        <a:bodyPr/>
        <a:lstStyle/>
        <a:p>
          <a:r>
            <a:rPr lang="en-US" dirty="0" smtClean="0"/>
            <a:t>Reuse existing material (e.g. NIST reference architecture)</a:t>
          </a:r>
          <a:endParaRPr lang="en-US" dirty="0"/>
        </a:p>
      </dgm:t>
    </dgm:pt>
    <dgm:pt modelId="{A4A38F2A-F429-E745-9B1A-4BFE7060274A}" type="parTrans" cxnId="{820D0668-731C-0241-908B-0B42CCF01707}">
      <dgm:prSet/>
      <dgm:spPr/>
      <dgm:t>
        <a:bodyPr/>
        <a:lstStyle/>
        <a:p>
          <a:endParaRPr lang="en-US"/>
        </a:p>
      </dgm:t>
    </dgm:pt>
    <dgm:pt modelId="{81A976C1-F571-CC45-A57C-C1B0DCC1811E}" type="sibTrans" cxnId="{820D0668-731C-0241-908B-0B42CCF01707}">
      <dgm:prSet/>
      <dgm:spPr/>
      <dgm:t>
        <a:bodyPr/>
        <a:lstStyle/>
        <a:p>
          <a:endParaRPr lang="en-US"/>
        </a:p>
      </dgm:t>
    </dgm:pt>
    <dgm:pt modelId="{A4D86346-6C81-5648-AB8F-19EE06B73EF4}">
      <dgm:prSet phldrT="[Text]"/>
      <dgm:spPr/>
      <dgm:t>
        <a:bodyPr/>
        <a:lstStyle/>
        <a:p>
          <a:r>
            <a:rPr lang="en-US" dirty="0" smtClean="0"/>
            <a:t>Dissemination and training</a:t>
          </a:r>
          <a:endParaRPr lang="en-US" dirty="0"/>
        </a:p>
      </dgm:t>
    </dgm:pt>
    <dgm:pt modelId="{B39AD42E-84E1-5742-A174-F7A039FCABEC}" type="parTrans" cxnId="{6CE7E7BC-8DFC-634A-9D1E-C2472755EAAA}">
      <dgm:prSet/>
      <dgm:spPr/>
      <dgm:t>
        <a:bodyPr/>
        <a:lstStyle/>
        <a:p>
          <a:endParaRPr lang="en-US"/>
        </a:p>
      </dgm:t>
    </dgm:pt>
    <dgm:pt modelId="{2B1B7419-472B-B445-BE99-FCFBA3B1E17C}" type="sibTrans" cxnId="{6CE7E7BC-8DFC-634A-9D1E-C2472755EAAA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781F61B6-9AB8-4147-A02C-0848A50CC87B}">
      <dgm:prSet phldrT="[Text]"/>
      <dgm:spPr/>
      <dgm:t>
        <a:bodyPr/>
        <a:lstStyle/>
        <a:p>
          <a:r>
            <a:rPr lang="en-US" dirty="0" smtClean="0"/>
            <a:t>Commonly agreed terminology</a:t>
          </a:r>
          <a:endParaRPr lang="en-US" dirty="0"/>
        </a:p>
      </dgm:t>
    </dgm:pt>
    <dgm:pt modelId="{ED674CE0-76E9-BA41-BD19-2D74FBC8044A}" type="parTrans" cxnId="{4D67FEFC-2F70-B34C-931D-1A0B6A50365B}">
      <dgm:prSet/>
      <dgm:spPr/>
      <dgm:t>
        <a:bodyPr/>
        <a:lstStyle/>
        <a:p>
          <a:endParaRPr lang="en-US"/>
        </a:p>
      </dgm:t>
    </dgm:pt>
    <dgm:pt modelId="{648C148C-CF05-AE4D-831D-3607FCD682DA}" type="sibTrans" cxnId="{4D67FEFC-2F70-B34C-931D-1A0B6A50365B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DACDF0CC-A224-F54E-87FE-784C8D9A4429}">
      <dgm:prSet phldrT="[Text]"/>
      <dgm:spPr/>
      <dgm:t>
        <a:bodyPr/>
        <a:lstStyle/>
        <a:p>
          <a:r>
            <a:rPr lang="en-US" dirty="0" smtClean="0"/>
            <a:t>Service models (IaaS, PaaS, SaaS) vs. service offerings (</a:t>
          </a:r>
          <a:r>
            <a:rPr lang="en-US" dirty="0" err="1" smtClean="0"/>
            <a:t>DBaaS</a:t>
          </a:r>
          <a:r>
            <a:rPr lang="en-US" dirty="0" smtClean="0"/>
            <a:t>)</a:t>
          </a:r>
          <a:endParaRPr lang="en-US" dirty="0"/>
        </a:p>
      </dgm:t>
    </dgm:pt>
    <dgm:pt modelId="{83DDD0C1-23CC-BC45-B9F0-6888F84253E4}" type="parTrans" cxnId="{9A8F2606-76B2-594F-A700-90EAD00CCAE2}">
      <dgm:prSet/>
      <dgm:spPr/>
      <dgm:t>
        <a:bodyPr/>
        <a:lstStyle/>
        <a:p>
          <a:endParaRPr lang="en-US"/>
        </a:p>
      </dgm:t>
    </dgm:pt>
    <dgm:pt modelId="{1CB9DC23-04B5-1544-930D-B5043E7563ED}" type="sibTrans" cxnId="{9A8F2606-76B2-594F-A700-90EAD00CCAE2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All Cloud stakeholders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6DD07D65-8399-2748-87E8-7AE52023D07F}">
      <dgm:prSet phldrT="[Text]"/>
      <dgm:spPr/>
      <dgm:t>
        <a:bodyPr/>
        <a:lstStyle/>
        <a:p>
          <a:r>
            <a:rPr lang="en-US" dirty="0" smtClean="0"/>
            <a:t>Avoid lengthy discussions on semantics</a:t>
          </a:r>
          <a:endParaRPr lang="en-US" dirty="0"/>
        </a:p>
      </dgm:t>
    </dgm:pt>
    <dgm:pt modelId="{4B8C0288-2751-A146-8310-ED814E39F384}" type="parTrans" cxnId="{164D294F-D587-4844-ABD3-7230F6A38FFB}">
      <dgm:prSet/>
      <dgm:spPr/>
      <dgm:t>
        <a:bodyPr/>
        <a:lstStyle/>
        <a:p>
          <a:endParaRPr lang="en-US"/>
        </a:p>
      </dgm:t>
    </dgm:pt>
    <dgm:pt modelId="{5033CAFE-0362-9F4E-9849-10DAEC9532B0}" type="sibTrans" cxnId="{164D294F-D587-4844-ABD3-7230F6A38FFB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</dgm:pt>
  </dgm:ptLst>
  <dgm:cxnLst>
    <dgm:cxn modelId="{820D0668-731C-0241-908B-0B42CCF01707}" srcId="{9F0B133D-8FA9-7046-A7D7-7523622D4768}" destId="{BCD35A93-4A1E-704F-A152-3D9696E56034}" srcOrd="0" destOrd="0" parTransId="{A4A38F2A-F429-E745-9B1A-4BFE7060274A}" sibTransId="{81A976C1-F571-CC45-A57C-C1B0DCC1811E}"/>
    <dgm:cxn modelId="{40897B93-4C88-C544-90F3-8C7D3E64687C}" type="presOf" srcId="{A4975312-7621-3941-92D5-D6D68571BDD7}" destId="{76B1D913-9AD5-FE43-8E8E-D1BA3E3F2141}" srcOrd="0" destOrd="0" presId="urn:microsoft.com/office/officeart/2005/8/layout/vList5"/>
    <dgm:cxn modelId="{2517788B-C3EE-6F47-AEF7-385A51EFDEF6}" type="presOf" srcId="{FF2FF967-9849-6F49-99E3-21F61A3620BD}" destId="{7C01BF70-2005-D74A-8AE9-A49971483B9C}" srcOrd="0" destOrd="0" presId="urn:microsoft.com/office/officeart/2005/8/layout/vList5"/>
    <dgm:cxn modelId="{4D67FEFC-2F70-B34C-931D-1A0B6A50365B}" srcId="{D7094E83-047B-9F4F-AAAC-733B63E8DC29}" destId="{781F61B6-9AB8-4147-A02C-0848A50CC87B}" srcOrd="0" destOrd="0" parTransId="{ED674CE0-76E9-BA41-BD19-2D74FBC8044A}" sibTransId="{648C148C-CF05-AE4D-831D-3607FCD682DA}"/>
    <dgm:cxn modelId="{6900EE85-3470-114E-8CA9-55A3BB11B675}" type="presOf" srcId="{BCD35A93-4A1E-704F-A152-3D9696E56034}" destId="{F82E4272-51BB-6642-8FB6-666FEED76762}" srcOrd="0" destOrd="0" presId="urn:microsoft.com/office/officeart/2005/8/layout/vList5"/>
    <dgm:cxn modelId="{6CE7E7BC-8DFC-634A-9D1E-C2472755EAAA}" srcId="{9F0B133D-8FA9-7046-A7D7-7523622D4768}" destId="{A4D86346-6C81-5648-AB8F-19EE06B73EF4}" srcOrd="1" destOrd="0" parTransId="{B39AD42E-84E1-5742-A174-F7A039FCABEC}" sibTransId="{2B1B7419-472B-B445-BE99-FCFBA3B1E17C}"/>
    <dgm:cxn modelId="{07B7B995-4E12-AE40-AF23-01678A0BFADD}" type="presOf" srcId="{6DD07D65-8399-2748-87E8-7AE52023D07F}" destId="{4F5A7760-29F9-8245-B347-BD7A1B35E6FB}" srcOrd="0" destOrd="1" presId="urn:microsoft.com/office/officeart/2005/8/layout/vList5"/>
    <dgm:cxn modelId="{A9E495CF-AF3E-C542-9D0E-2530E3B969AE}" type="presOf" srcId="{7C1F1AA0-375D-8F4F-83EB-884441B0835F}" destId="{5069765C-1EA7-3C44-A63D-F7D27233A919}" srcOrd="0" destOrd="0" presId="urn:microsoft.com/office/officeart/2005/8/layout/vList5"/>
    <dgm:cxn modelId="{9A8F2606-76B2-594F-A700-90EAD00CCAE2}" srcId="{A4975312-7621-3941-92D5-D6D68571BDD7}" destId="{DACDF0CC-A224-F54E-87FE-784C8D9A4429}" srcOrd="1" destOrd="0" parTransId="{83DDD0C1-23CC-BC45-B9F0-6888F84253E4}" sibTransId="{1CB9DC23-04B5-1544-930D-B5043E7563ED}"/>
    <dgm:cxn modelId="{2B41D49F-083B-634E-8751-A4FE11E9EAAA}" type="presOf" srcId="{DACDF0CC-A224-F54E-87FE-784C8D9A4429}" destId="{7C01BF70-2005-D74A-8AE9-A49971483B9C}" srcOrd="0" destOrd="1" presId="urn:microsoft.com/office/officeart/2005/8/layout/vList5"/>
    <dgm:cxn modelId="{0D207659-16A7-D94F-B3A4-D56C40D2C6E5}" srcId="{BC30784A-0CF5-9B4C-B6DE-F58D7616FF9D}" destId="{7C1F1AA0-375D-8F4F-83EB-884441B0835F}" srcOrd="0" destOrd="0" parTransId="{019C3649-137E-864D-A1C9-1CE1559C196B}" sibTransId="{88B1E1B8-7875-824F-BAA4-C27F2B220F17}"/>
    <dgm:cxn modelId="{2599A0BC-88D7-4549-972F-C53D3F6D4DF9}" type="presOf" srcId="{781F61B6-9AB8-4147-A02C-0848A50CC87B}" destId="{4F5A7760-29F9-8245-B347-BD7A1B35E6FB}" srcOrd="0" destOrd="0" presId="urn:microsoft.com/office/officeart/2005/8/layout/vList5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4121A890-1030-BE4A-9822-21D9AD6D28E4}" type="presOf" srcId="{7FD82021-1612-364A-BCDE-1454093F24BF}" destId="{5FF04D8A-EFDB-8B4F-8959-9E1D9110E3F7}" srcOrd="0" destOrd="0" presId="urn:microsoft.com/office/officeart/2005/8/layout/vList5"/>
    <dgm:cxn modelId="{D01CF6B6-BF06-4B43-A361-1B497E477B11}" type="presOf" srcId="{9F0B133D-8FA9-7046-A7D7-7523622D4768}" destId="{BC908D0D-2E22-F748-B50B-2709E69F9434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6BE5891A-E765-C244-83DE-3C4729A9653F}" type="presOf" srcId="{D7094E83-047B-9F4F-AAAC-733B63E8DC29}" destId="{8D020CF8-B776-EE4F-B5DB-E2F0CB29FAEB}" srcOrd="0" destOrd="0" presId="urn:microsoft.com/office/officeart/2005/8/layout/vList5"/>
    <dgm:cxn modelId="{164D294F-D587-4844-ABD3-7230F6A38FFB}" srcId="{D7094E83-047B-9F4F-AAAC-733B63E8DC29}" destId="{6DD07D65-8399-2748-87E8-7AE52023D07F}" srcOrd="1" destOrd="0" parTransId="{4B8C0288-2751-A146-8310-ED814E39F384}" sibTransId="{5033CAFE-0362-9F4E-9849-10DAEC9532B0}"/>
    <dgm:cxn modelId="{5FE9F101-726F-014A-852F-8E67BB07B3BA}" type="presOf" srcId="{A4D86346-6C81-5648-AB8F-19EE06B73EF4}" destId="{F82E4272-51BB-6642-8FB6-666FEED76762}" srcOrd="0" destOrd="1" presId="urn:microsoft.com/office/officeart/2005/8/layout/vList5"/>
    <dgm:cxn modelId="{4BAEC182-F771-394C-ABD1-531BC734D38B}" type="presOf" srcId="{BC30784A-0CF5-9B4C-B6DE-F58D7616FF9D}" destId="{33038994-FCDE-E241-A7AC-5ABCC08F75F9}" srcOrd="0" destOrd="0" presId="urn:microsoft.com/office/officeart/2005/8/layout/vList5"/>
    <dgm:cxn modelId="{143F4A41-4CCE-B445-97E8-8AE1465D9F95}" srcId="{A4975312-7621-3941-92D5-D6D68571BDD7}" destId="{FF2FF967-9849-6F49-99E3-21F61A3620BD}" srcOrd="0" destOrd="0" parTransId="{614A3EEF-C041-2C4E-8EF9-C51476814B1A}" sibTransId="{284D27E3-0C5F-A649-9F69-D2DEBA31FEFB}"/>
    <dgm:cxn modelId="{D21CCE39-81C5-BA4B-B49D-8E72567A931E}" type="presParOf" srcId="{5FF04D8A-EFDB-8B4F-8959-9E1D9110E3F7}" destId="{1FF79FC8-60F3-0D46-8614-DCCC918A594D}" srcOrd="0" destOrd="0" presId="urn:microsoft.com/office/officeart/2005/8/layout/vList5"/>
    <dgm:cxn modelId="{9ECE51C6-425D-CF4F-9AB6-808DD8791CC5}" type="presParOf" srcId="{1FF79FC8-60F3-0D46-8614-DCCC918A594D}" destId="{76B1D913-9AD5-FE43-8E8E-D1BA3E3F2141}" srcOrd="0" destOrd="0" presId="urn:microsoft.com/office/officeart/2005/8/layout/vList5"/>
    <dgm:cxn modelId="{BA48595F-AAC6-4344-BEE2-9C31C76C0234}" type="presParOf" srcId="{1FF79FC8-60F3-0D46-8614-DCCC918A594D}" destId="{7C01BF70-2005-D74A-8AE9-A49971483B9C}" srcOrd="1" destOrd="0" presId="urn:microsoft.com/office/officeart/2005/8/layout/vList5"/>
    <dgm:cxn modelId="{72E4191E-04A7-E741-9386-835142F397E9}" type="presParOf" srcId="{5FF04D8A-EFDB-8B4F-8959-9E1D9110E3F7}" destId="{99EF14A0-520D-8E4F-9F60-1B67CF30A86B}" srcOrd="1" destOrd="0" presId="urn:microsoft.com/office/officeart/2005/8/layout/vList5"/>
    <dgm:cxn modelId="{96F8AD39-8670-8F42-A7C3-1D7E26C7D79C}" type="presParOf" srcId="{5FF04D8A-EFDB-8B4F-8959-9E1D9110E3F7}" destId="{EDD4F0C3-B32A-B746-95F5-FAD92D2F7143}" srcOrd="2" destOrd="0" presId="urn:microsoft.com/office/officeart/2005/8/layout/vList5"/>
    <dgm:cxn modelId="{80E3F967-007B-D84E-9468-57383B907211}" type="presParOf" srcId="{EDD4F0C3-B32A-B746-95F5-FAD92D2F7143}" destId="{BC908D0D-2E22-F748-B50B-2709E69F9434}" srcOrd="0" destOrd="0" presId="urn:microsoft.com/office/officeart/2005/8/layout/vList5"/>
    <dgm:cxn modelId="{552A24AF-EF7A-1A46-9F90-076B5E57A4C9}" type="presParOf" srcId="{EDD4F0C3-B32A-B746-95F5-FAD92D2F7143}" destId="{F82E4272-51BB-6642-8FB6-666FEED76762}" srcOrd="1" destOrd="0" presId="urn:microsoft.com/office/officeart/2005/8/layout/vList5"/>
    <dgm:cxn modelId="{92717E86-DC23-2F4C-BFF3-078EC74FBCC7}" type="presParOf" srcId="{5FF04D8A-EFDB-8B4F-8959-9E1D9110E3F7}" destId="{E1934275-642B-084E-B643-B6722353C8C9}" srcOrd="3" destOrd="0" presId="urn:microsoft.com/office/officeart/2005/8/layout/vList5"/>
    <dgm:cxn modelId="{DBD4FB42-7690-7842-9B3E-16DF0C83C24F}" type="presParOf" srcId="{5FF04D8A-EFDB-8B4F-8959-9E1D9110E3F7}" destId="{EB86A9A7-6038-F343-8137-DACFB8C93294}" srcOrd="4" destOrd="0" presId="urn:microsoft.com/office/officeart/2005/8/layout/vList5"/>
    <dgm:cxn modelId="{DC457F48-FF8D-714C-8E40-8BA128CDFD16}" type="presParOf" srcId="{EB86A9A7-6038-F343-8137-DACFB8C93294}" destId="{8D020CF8-B776-EE4F-B5DB-E2F0CB29FAEB}" srcOrd="0" destOrd="0" presId="urn:microsoft.com/office/officeart/2005/8/layout/vList5"/>
    <dgm:cxn modelId="{06916E9B-A4AC-584A-90DD-D9C78828220D}" type="presParOf" srcId="{EB86A9A7-6038-F343-8137-DACFB8C93294}" destId="{4F5A7760-29F9-8245-B347-BD7A1B35E6FB}" srcOrd="1" destOrd="0" presId="urn:microsoft.com/office/officeart/2005/8/layout/vList5"/>
    <dgm:cxn modelId="{DA7F30F8-4E2C-F349-86EB-9B2E967B3917}" type="presParOf" srcId="{5FF04D8A-EFDB-8B4F-8959-9E1D9110E3F7}" destId="{1507D707-AB99-9F42-A6BC-13952939A83D}" srcOrd="5" destOrd="0" presId="urn:microsoft.com/office/officeart/2005/8/layout/vList5"/>
    <dgm:cxn modelId="{D7506EB6-BA80-2142-91EF-02B788F6C7AC}" type="presParOf" srcId="{5FF04D8A-EFDB-8B4F-8959-9E1D9110E3F7}" destId="{B4454487-F894-1240-91BE-4C1407A54A91}" srcOrd="6" destOrd="0" presId="urn:microsoft.com/office/officeart/2005/8/layout/vList5"/>
    <dgm:cxn modelId="{36DB4C26-C5F5-8B41-A3C2-774B5FF4F23B}" type="presParOf" srcId="{B4454487-F894-1240-91BE-4C1407A54A91}" destId="{33038994-FCDE-E241-A7AC-5ABCC08F75F9}" srcOrd="0" destOrd="0" presId="urn:microsoft.com/office/officeart/2005/8/layout/vList5"/>
    <dgm:cxn modelId="{93CEBFC8-163C-5944-98B5-88C8FF541A0E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Many-to-many service relationships still a problem!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Cloud shared economy addresses most identity use cases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Develop and define semantics fit for commercial use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Introduce / reuse the “virtual </a:t>
          </a:r>
          <a:r>
            <a:rPr lang="en-US" dirty="0" err="1" smtClean="0"/>
            <a:t>organisation</a:t>
          </a:r>
          <a:r>
            <a:rPr lang="en-US" dirty="0" smtClean="0"/>
            <a:t>” concept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Lightweight collaboration backed with legal framework(s)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Boost shared economy in a single European digital market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Entire Cloud services ecosystem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EC1CD1DE-7203-CB40-BED1-FC1737AF5730}">
      <dgm:prSet phldrT="[Text]"/>
      <dgm:spPr/>
      <dgm:t>
        <a:bodyPr/>
        <a:lstStyle/>
        <a:p>
          <a:r>
            <a:rPr lang="en-US" dirty="0" smtClean="0"/>
            <a:t>Jobs, jobs, jobs!</a:t>
          </a:r>
          <a:endParaRPr lang="en-US" dirty="0"/>
        </a:p>
      </dgm:t>
    </dgm:pt>
    <dgm:pt modelId="{7427F705-860F-B446-A251-413A7F68B199}" type="parTrans" cxnId="{6F987103-1D2A-C74E-BD6C-27807123591A}">
      <dgm:prSet/>
      <dgm:spPr/>
      <dgm:t>
        <a:bodyPr/>
        <a:lstStyle/>
        <a:p>
          <a:endParaRPr lang="en-US"/>
        </a:p>
      </dgm:t>
    </dgm:pt>
    <dgm:pt modelId="{43559FA5-723F-8C40-819F-9B90E3BB6C40}" type="sibTrans" cxnId="{6F987103-1D2A-C74E-BD6C-27807123591A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A3976C-5EC9-284A-99BD-349B7555DD78}" type="presOf" srcId="{282F4C9C-90A9-5645-B5C0-7A9D90E15524}" destId="{F82E4272-51BB-6642-8FB6-666FEED76762}" srcOrd="0" destOrd="1" presId="urn:microsoft.com/office/officeart/2005/8/layout/vList5"/>
    <dgm:cxn modelId="{FBF28CA0-1C58-7744-BC67-FE0A2084B822}" type="presOf" srcId="{D7094E83-047B-9F4F-AAAC-733B63E8DC29}" destId="{8D020CF8-B776-EE4F-B5DB-E2F0CB29FAEB}" srcOrd="0" destOrd="0" presId="urn:microsoft.com/office/officeart/2005/8/layout/vList5"/>
    <dgm:cxn modelId="{44D1987A-3823-C645-B024-BC96A8A6A6DF}" type="presOf" srcId="{81349A25-D0E3-6D4E-BC5B-6C4AFE338831}" destId="{7C01BF70-2005-D74A-8AE9-A49971483B9C}" srcOrd="0" destOrd="1" presId="urn:microsoft.com/office/officeart/2005/8/layout/vList5"/>
    <dgm:cxn modelId="{49F2AD7E-3330-5843-86BE-907E07FAEB82}" type="presOf" srcId="{3A0E8DD8-36FA-2546-99D6-1F94AB4454AA}" destId="{F82E4272-51BB-6642-8FB6-666FEED76762}" srcOrd="0" destOrd="0" presId="urn:microsoft.com/office/officeart/2005/8/layout/vList5"/>
    <dgm:cxn modelId="{6F987103-1D2A-C74E-BD6C-27807123591A}" srcId="{BC30784A-0CF5-9B4C-B6DE-F58D7616FF9D}" destId="{EC1CD1DE-7203-CB40-BED1-FC1737AF5730}" srcOrd="1" destOrd="0" parTransId="{7427F705-860F-B446-A251-413A7F68B199}" sibTransId="{43559FA5-723F-8C40-819F-9B90E3BB6C40}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029B8920-B4F5-5D4F-A045-DBEA0B80DFE8}" type="presOf" srcId="{854D4B4C-D6BA-F747-99EE-6AE98F6FCEC4}" destId="{5069765C-1EA7-3C44-A63D-F7D27233A919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5DC3735B-FA61-A649-AF8A-03B13F057237}" type="presOf" srcId="{EA6DD02D-F92F-7148-AF0C-735B665A3B9D}" destId="{7C01BF70-2005-D74A-8AE9-A49971483B9C}" srcOrd="0" destOrd="0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BB12C7CB-A0FC-CA41-9A3E-539B89C7B4E5}" type="presOf" srcId="{65E0DA4C-8F95-E146-923D-1F117BD3DA11}" destId="{4F5A7760-29F9-8245-B347-BD7A1B35E6FB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60CC2ABB-BD73-7B4B-A98F-7A66A0EC260E}" type="presOf" srcId="{EC1CD1DE-7203-CB40-BED1-FC1737AF5730}" destId="{5069765C-1EA7-3C44-A63D-F7D27233A919}" srcOrd="0" destOrd="1" presId="urn:microsoft.com/office/officeart/2005/8/layout/vList5"/>
    <dgm:cxn modelId="{D948AE66-57AF-824E-B456-6705B2CB1DC9}" type="presOf" srcId="{9F0B133D-8FA9-7046-A7D7-7523622D4768}" destId="{BC908D0D-2E22-F748-B50B-2709E69F9434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FD2D9D60-4435-8A46-9091-9372C88C59D8}" type="presOf" srcId="{7FD82021-1612-364A-BCDE-1454093F24BF}" destId="{5FF04D8A-EFDB-8B4F-8959-9E1D9110E3F7}" srcOrd="0" destOrd="0" presId="urn:microsoft.com/office/officeart/2005/8/layout/vList5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C44746B8-0BC4-3741-96DD-678FFB094871}" type="presOf" srcId="{B3B7D680-B4B9-0D42-A2E1-EC962EB51E58}" destId="{4F5A7760-29F9-8245-B347-BD7A1B35E6FB}" srcOrd="0" destOrd="1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39B34C8C-57A0-5C45-AFEB-2050E06C71AD}" type="presOf" srcId="{A4975312-7621-3941-92D5-D6D68571BDD7}" destId="{76B1D913-9AD5-FE43-8E8E-D1BA3E3F2141}" srcOrd="0" destOrd="0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771606A5-8C15-D946-974D-9C6A6B33DA4A}" type="presOf" srcId="{BC30784A-0CF5-9B4C-B6DE-F58D7616FF9D}" destId="{33038994-FCDE-E241-A7AC-5ABCC08F75F9}" srcOrd="0" destOrd="0" presId="urn:microsoft.com/office/officeart/2005/8/layout/vList5"/>
    <dgm:cxn modelId="{AC56FCE6-386E-0243-A23E-F352B8624609}" type="presParOf" srcId="{5FF04D8A-EFDB-8B4F-8959-9E1D9110E3F7}" destId="{1FF79FC8-60F3-0D46-8614-DCCC918A594D}" srcOrd="0" destOrd="0" presId="urn:microsoft.com/office/officeart/2005/8/layout/vList5"/>
    <dgm:cxn modelId="{D67E52FB-B077-834F-A55F-836D3899554B}" type="presParOf" srcId="{1FF79FC8-60F3-0D46-8614-DCCC918A594D}" destId="{76B1D913-9AD5-FE43-8E8E-D1BA3E3F2141}" srcOrd="0" destOrd="0" presId="urn:microsoft.com/office/officeart/2005/8/layout/vList5"/>
    <dgm:cxn modelId="{20BF5A0F-16EC-B745-835D-70B9903D1326}" type="presParOf" srcId="{1FF79FC8-60F3-0D46-8614-DCCC918A594D}" destId="{7C01BF70-2005-D74A-8AE9-A49971483B9C}" srcOrd="1" destOrd="0" presId="urn:microsoft.com/office/officeart/2005/8/layout/vList5"/>
    <dgm:cxn modelId="{83FEFD19-4C23-004A-A257-508E98378E75}" type="presParOf" srcId="{5FF04D8A-EFDB-8B4F-8959-9E1D9110E3F7}" destId="{99EF14A0-520D-8E4F-9F60-1B67CF30A86B}" srcOrd="1" destOrd="0" presId="urn:microsoft.com/office/officeart/2005/8/layout/vList5"/>
    <dgm:cxn modelId="{8F50105C-B183-9E40-8DC0-B951F6982BEF}" type="presParOf" srcId="{5FF04D8A-EFDB-8B4F-8959-9E1D9110E3F7}" destId="{EDD4F0C3-B32A-B746-95F5-FAD92D2F7143}" srcOrd="2" destOrd="0" presId="urn:microsoft.com/office/officeart/2005/8/layout/vList5"/>
    <dgm:cxn modelId="{83755064-FD3D-0948-AFE7-7790FF871E18}" type="presParOf" srcId="{EDD4F0C3-B32A-B746-95F5-FAD92D2F7143}" destId="{BC908D0D-2E22-F748-B50B-2709E69F9434}" srcOrd="0" destOrd="0" presId="urn:microsoft.com/office/officeart/2005/8/layout/vList5"/>
    <dgm:cxn modelId="{0348DE42-6826-5142-A019-1D67C80F6738}" type="presParOf" srcId="{EDD4F0C3-B32A-B746-95F5-FAD92D2F7143}" destId="{F82E4272-51BB-6642-8FB6-666FEED76762}" srcOrd="1" destOrd="0" presId="urn:microsoft.com/office/officeart/2005/8/layout/vList5"/>
    <dgm:cxn modelId="{A0E94C0E-F414-8A47-8A6A-415099F939E2}" type="presParOf" srcId="{5FF04D8A-EFDB-8B4F-8959-9E1D9110E3F7}" destId="{E1934275-642B-084E-B643-B6722353C8C9}" srcOrd="3" destOrd="0" presId="urn:microsoft.com/office/officeart/2005/8/layout/vList5"/>
    <dgm:cxn modelId="{9D1FA3FC-867A-3E42-A07F-0E208DCDB99B}" type="presParOf" srcId="{5FF04D8A-EFDB-8B4F-8959-9E1D9110E3F7}" destId="{EB86A9A7-6038-F343-8137-DACFB8C93294}" srcOrd="4" destOrd="0" presId="urn:microsoft.com/office/officeart/2005/8/layout/vList5"/>
    <dgm:cxn modelId="{BC3CAFCF-644C-0A4C-80A9-2688AF615604}" type="presParOf" srcId="{EB86A9A7-6038-F343-8137-DACFB8C93294}" destId="{8D020CF8-B776-EE4F-B5DB-E2F0CB29FAEB}" srcOrd="0" destOrd="0" presId="urn:microsoft.com/office/officeart/2005/8/layout/vList5"/>
    <dgm:cxn modelId="{2AAEE047-EC8A-BB4C-B407-D887CB613638}" type="presParOf" srcId="{EB86A9A7-6038-F343-8137-DACFB8C93294}" destId="{4F5A7760-29F9-8245-B347-BD7A1B35E6FB}" srcOrd="1" destOrd="0" presId="urn:microsoft.com/office/officeart/2005/8/layout/vList5"/>
    <dgm:cxn modelId="{881031A4-E1B4-8B47-9A03-BF213E78E087}" type="presParOf" srcId="{5FF04D8A-EFDB-8B4F-8959-9E1D9110E3F7}" destId="{1507D707-AB99-9F42-A6BC-13952939A83D}" srcOrd="5" destOrd="0" presId="urn:microsoft.com/office/officeart/2005/8/layout/vList5"/>
    <dgm:cxn modelId="{10979F3A-24FD-514E-8755-1AAEF4162F89}" type="presParOf" srcId="{5FF04D8A-EFDB-8B4F-8959-9E1D9110E3F7}" destId="{B4454487-F894-1240-91BE-4C1407A54A91}" srcOrd="6" destOrd="0" presId="urn:microsoft.com/office/officeart/2005/8/layout/vList5"/>
    <dgm:cxn modelId="{868ABB01-7B30-534E-9924-5BE6FB0F4ACD}" type="presParOf" srcId="{B4454487-F894-1240-91BE-4C1407A54A91}" destId="{33038994-FCDE-E241-A7AC-5ABCC08F75F9}" srcOrd="0" destOrd="0" presId="urn:microsoft.com/office/officeart/2005/8/layout/vList5"/>
    <dgm:cxn modelId="{A948592F-9D8A-2E44-9FB7-15703085CC4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SME Cloud service providers (level playing field)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“Data is the new gold”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Policy </a:t>
          </a:r>
          <a:r>
            <a:rPr lang="en-US" dirty="0" err="1" smtClean="0"/>
            <a:t>harmonisation</a:t>
          </a:r>
          <a:r>
            <a:rPr lang="en-US" dirty="0" smtClean="0"/>
            <a:t> across Europe (e.g. pricing, data privacy)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Apply “free flow of goods and services” to digital economy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consumers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CACC03C4-C294-6644-BE81-DD8C2EDA9872}">
      <dgm:prSet phldrT="[Text]"/>
      <dgm:spPr/>
      <dgm:t>
        <a:bodyPr/>
        <a:lstStyle/>
        <a:p>
          <a:r>
            <a:rPr lang="en-US" dirty="0" smtClean="0"/>
            <a:t>Fragmentation &amp; </a:t>
          </a:r>
          <a:r>
            <a:rPr lang="en-US" dirty="0" err="1" smtClean="0"/>
            <a:t>intransparency</a:t>
          </a:r>
          <a:r>
            <a:rPr lang="en-US" dirty="0" smtClean="0"/>
            <a:t> cause vendor lock-in</a:t>
          </a:r>
          <a:endParaRPr lang="en-US" dirty="0"/>
        </a:p>
      </dgm:t>
    </dgm:pt>
    <dgm:pt modelId="{7495238F-166D-1B46-AEA1-C2C8D1476602}" type="sibTrans" cxnId="{24A3C339-244C-4741-B997-4B9D84BC704C}">
      <dgm:prSet/>
      <dgm:spPr/>
      <dgm:t>
        <a:bodyPr/>
        <a:lstStyle/>
        <a:p>
          <a:endParaRPr lang="en-US"/>
        </a:p>
      </dgm:t>
    </dgm:pt>
    <dgm:pt modelId="{56F906B1-421B-B84F-9355-7DD23A31E958}" type="parTrans" cxnId="{24A3C339-244C-4741-B997-4B9D84BC704C}">
      <dgm:prSet/>
      <dgm:spPr/>
      <dgm:t>
        <a:bodyPr/>
        <a:lstStyle/>
        <a:p>
          <a:endParaRPr lang="en-US"/>
        </a:p>
      </dgm:t>
    </dgm:pt>
    <dgm:pt modelId="{F9E7EA3C-DC4D-2A49-927C-3D27241494B8}">
      <dgm:prSet phldrT="[Text]"/>
      <dgm:spPr/>
      <dgm:t>
        <a:bodyPr/>
        <a:lstStyle/>
        <a:p>
          <a:r>
            <a:rPr lang="en-US" dirty="0" smtClean="0"/>
            <a:t>Research status quo, develop/define data export structures </a:t>
          </a:r>
          <a:endParaRPr lang="en-US" dirty="0"/>
        </a:p>
      </dgm:t>
    </dgm:pt>
    <dgm:pt modelId="{BF6B0968-C05C-8344-BED4-FB7A286E2C76}" type="parTrans" cxnId="{74052B69-5EA0-2742-AAA8-E23F8EAF07C7}">
      <dgm:prSet/>
      <dgm:spPr/>
      <dgm:t>
        <a:bodyPr/>
        <a:lstStyle/>
        <a:p>
          <a:endParaRPr lang="en-US"/>
        </a:p>
      </dgm:t>
    </dgm:pt>
    <dgm:pt modelId="{194CD73C-11C1-6247-9D3D-4AE570232122}" type="sibTrans" cxnId="{74052B69-5EA0-2742-AAA8-E23F8EAF07C7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724552A6-7629-754B-8994-0E1648C229FB}" type="presOf" srcId="{BC30784A-0CF5-9B4C-B6DE-F58D7616FF9D}" destId="{33038994-FCDE-E241-A7AC-5ABCC08F75F9}" srcOrd="0" destOrd="0" presId="urn:microsoft.com/office/officeart/2005/8/layout/vList5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46CA2C7B-4A55-C647-AB3E-093A88533980}" type="presOf" srcId="{854D4B4C-D6BA-F747-99EE-6AE98F6FCEC4}" destId="{5069765C-1EA7-3C44-A63D-F7D27233A919}" srcOrd="0" destOrd="0" presId="urn:microsoft.com/office/officeart/2005/8/layout/vList5"/>
    <dgm:cxn modelId="{261AAFD6-D15D-8145-A0FF-2AB8AE4BBB7C}" type="presOf" srcId="{282F4C9C-90A9-5645-B5C0-7A9D90E15524}" destId="{F82E4272-51BB-6642-8FB6-666FEED76762}" srcOrd="0" destOrd="1" presId="urn:microsoft.com/office/officeart/2005/8/layout/vList5"/>
    <dgm:cxn modelId="{20C7D571-5F0C-8C4B-BDED-BE672D01F3EC}" type="presOf" srcId="{D7094E83-047B-9F4F-AAAC-733B63E8DC29}" destId="{8D020CF8-B776-EE4F-B5DB-E2F0CB29FAEB}" srcOrd="0" destOrd="0" presId="urn:microsoft.com/office/officeart/2005/8/layout/vList5"/>
    <dgm:cxn modelId="{24A3C339-244C-4741-B997-4B9D84BC704C}" srcId="{A4975312-7621-3941-92D5-D6D68571BDD7}" destId="{CACC03C4-C294-6644-BE81-DD8C2EDA9872}" srcOrd="1" destOrd="0" parTransId="{56F906B1-421B-B84F-9355-7DD23A31E958}" sibTransId="{7495238F-166D-1B46-AEA1-C2C8D1476602}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0179036B-22BB-3B48-AF9F-19984AF6053E}" type="presOf" srcId="{EA6DD02D-F92F-7148-AF0C-735B665A3B9D}" destId="{7C01BF70-2005-D74A-8AE9-A49971483B9C}" srcOrd="0" destOrd="0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1427E33F-AC40-AB41-9D57-2CE210C662A0}" type="presOf" srcId="{65E0DA4C-8F95-E146-923D-1F117BD3DA11}" destId="{4F5A7760-29F9-8245-B347-BD7A1B35E6FB}" srcOrd="0" destOrd="0" presId="urn:microsoft.com/office/officeart/2005/8/layout/vList5"/>
    <dgm:cxn modelId="{33EB8749-99A7-A54F-931C-34E497150CB8}" type="presOf" srcId="{7FD82021-1612-364A-BCDE-1454093F24BF}" destId="{5FF04D8A-EFDB-8B4F-8959-9E1D9110E3F7}" srcOrd="0" destOrd="0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0D3F269C-3197-0A4F-AB6B-6C5F90B5684E}" type="presOf" srcId="{9F0B133D-8FA9-7046-A7D7-7523622D4768}" destId="{BC908D0D-2E22-F748-B50B-2709E69F9434}" srcOrd="0" destOrd="0" presId="urn:microsoft.com/office/officeart/2005/8/layout/vList5"/>
    <dgm:cxn modelId="{74052B69-5EA0-2742-AAA8-E23F8EAF07C7}" srcId="{9F0B133D-8FA9-7046-A7D7-7523622D4768}" destId="{F9E7EA3C-DC4D-2A49-927C-3D27241494B8}" srcOrd="0" destOrd="0" parTransId="{BF6B0968-C05C-8344-BED4-FB7A286E2C76}" sibTransId="{194CD73C-11C1-6247-9D3D-4AE570232122}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DA94EC68-52E7-3147-AD23-F00D745E69BF}" type="presOf" srcId="{A4975312-7621-3941-92D5-D6D68571BDD7}" destId="{76B1D913-9AD5-FE43-8E8E-D1BA3E3F2141}" srcOrd="0" destOrd="0" presId="urn:microsoft.com/office/officeart/2005/8/layout/vList5"/>
    <dgm:cxn modelId="{8F401645-AEE7-C04D-BFDE-5B8DE03071E9}" type="presOf" srcId="{F9E7EA3C-DC4D-2A49-927C-3D27241494B8}" destId="{F82E4272-51BB-6642-8FB6-666FEED76762}" srcOrd="0" destOrd="0" presId="urn:microsoft.com/office/officeart/2005/8/layout/vList5"/>
    <dgm:cxn modelId="{31BBD660-DA63-5746-BA96-E2716FFF9E6D}" type="presOf" srcId="{CACC03C4-C294-6644-BE81-DD8C2EDA9872}" destId="{7C01BF70-2005-D74A-8AE9-A49971483B9C}" srcOrd="0" destOrd="1" presId="urn:microsoft.com/office/officeart/2005/8/layout/vList5"/>
    <dgm:cxn modelId="{B66DC2DF-F6A7-D842-AC88-36F6AA5197A7}" type="presOf" srcId="{7C1F1AA0-375D-8F4F-83EB-884441B0835F}" destId="{5069765C-1EA7-3C44-A63D-F7D27233A919}" srcOrd="0" destOrd="1" presId="urn:microsoft.com/office/officeart/2005/8/layout/vList5"/>
    <dgm:cxn modelId="{C4B28780-8452-844E-8249-EB14E91DA3E4}" type="presParOf" srcId="{5FF04D8A-EFDB-8B4F-8959-9E1D9110E3F7}" destId="{1FF79FC8-60F3-0D46-8614-DCCC918A594D}" srcOrd="0" destOrd="0" presId="urn:microsoft.com/office/officeart/2005/8/layout/vList5"/>
    <dgm:cxn modelId="{A7CF6D8F-1E8A-2746-BD6E-528A3DA581D4}" type="presParOf" srcId="{1FF79FC8-60F3-0D46-8614-DCCC918A594D}" destId="{76B1D913-9AD5-FE43-8E8E-D1BA3E3F2141}" srcOrd="0" destOrd="0" presId="urn:microsoft.com/office/officeart/2005/8/layout/vList5"/>
    <dgm:cxn modelId="{56E8461E-07AA-6B48-AB86-90BD3F4D1C7A}" type="presParOf" srcId="{1FF79FC8-60F3-0D46-8614-DCCC918A594D}" destId="{7C01BF70-2005-D74A-8AE9-A49971483B9C}" srcOrd="1" destOrd="0" presId="urn:microsoft.com/office/officeart/2005/8/layout/vList5"/>
    <dgm:cxn modelId="{5606BFD0-4283-6849-B93D-B2D7331CE350}" type="presParOf" srcId="{5FF04D8A-EFDB-8B4F-8959-9E1D9110E3F7}" destId="{99EF14A0-520D-8E4F-9F60-1B67CF30A86B}" srcOrd="1" destOrd="0" presId="urn:microsoft.com/office/officeart/2005/8/layout/vList5"/>
    <dgm:cxn modelId="{2BD937E7-A8F4-2B43-9AFA-FCBD8FF8EBAA}" type="presParOf" srcId="{5FF04D8A-EFDB-8B4F-8959-9E1D9110E3F7}" destId="{EDD4F0C3-B32A-B746-95F5-FAD92D2F7143}" srcOrd="2" destOrd="0" presId="urn:microsoft.com/office/officeart/2005/8/layout/vList5"/>
    <dgm:cxn modelId="{3A08090B-1ABF-8A46-BC63-52D825798862}" type="presParOf" srcId="{EDD4F0C3-B32A-B746-95F5-FAD92D2F7143}" destId="{BC908D0D-2E22-F748-B50B-2709E69F9434}" srcOrd="0" destOrd="0" presId="urn:microsoft.com/office/officeart/2005/8/layout/vList5"/>
    <dgm:cxn modelId="{651F9913-0261-AD49-A764-2F720A6B3C41}" type="presParOf" srcId="{EDD4F0C3-B32A-B746-95F5-FAD92D2F7143}" destId="{F82E4272-51BB-6642-8FB6-666FEED76762}" srcOrd="1" destOrd="0" presId="urn:microsoft.com/office/officeart/2005/8/layout/vList5"/>
    <dgm:cxn modelId="{251A7EEF-373B-804E-AD7C-2D15DDAE6C7B}" type="presParOf" srcId="{5FF04D8A-EFDB-8B4F-8959-9E1D9110E3F7}" destId="{E1934275-642B-084E-B643-B6722353C8C9}" srcOrd="3" destOrd="0" presId="urn:microsoft.com/office/officeart/2005/8/layout/vList5"/>
    <dgm:cxn modelId="{CCC8F16B-ACE7-9D49-9519-998BFFDC88FE}" type="presParOf" srcId="{5FF04D8A-EFDB-8B4F-8959-9E1D9110E3F7}" destId="{EB86A9A7-6038-F343-8137-DACFB8C93294}" srcOrd="4" destOrd="0" presId="urn:microsoft.com/office/officeart/2005/8/layout/vList5"/>
    <dgm:cxn modelId="{F2BF58E6-79B5-6243-B167-4D5E28D17B86}" type="presParOf" srcId="{EB86A9A7-6038-F343-8137-DACFB8C93294}" destId="{8D020CF8-B776-EE4F-B5DB-E2F0CB29FAEB}" srcOrd="0" destOrd="0" presId="urn:microsoft.com/office/officeart/2005/8/layout/vList5"/>
    <dgm:cxn modelId="{DAFF0497-D64A-6C4F-B510-BE0D25BD2744}" type="presParOf" srcId="{EB86A9A7-6038-F343-8137-DACFB8C93294}" destId="{4F5A7760-29F9-8245-B347-BD7A1B35E6FB}" srcOrd="1" destOrd="0" presId="urn:microsoft.com/office/officeart/2005/8/layout/vList5"/>
    <dgm:cxn modelId="{DF9520D0-950A-424B-9845-0C1BB82EC673}" type="presParOf" srcId="{5FF04D8A-EFDB-8B4F-8959-9E1D9110E3F7}" destId="{1507D707-AB99-9F42-A6BC-13952939A83D}" srcOrd="5" destOrd="0" presId="urn:microsoft.com/office/officeart/2005/8/layout/vList5"/>
    <dgm:cxn modelId="{A45F03A1-6479-8841-A1BB-9B8B05B26BE9}" type="presParOf" srcId="{5FF04D8A-EFDB-8B4F-8959-9E1D9110E3F7}" destId="{B4454487-F894-1240-91BE-4C1407A54A91}" srcOrd="6" destOrd="0" presId="urn:microsoft.com/office/officeart/2005/8/layout/vList5"/>
    <dgm:cxn modelId="{26DEA9CD-0AF6-8449-AA4D-04BA53FAAA37}" type="presParOf" srcId="{B4454487-F894-1240-91BE-4C1407A54A91}" destId="{33038994-FCDE-E241-A7AC-5ABCC08F75F9}" srcOrd="0" destOrd="0" presId="urn:microsoft.com/office/officeart/2005/8/layout/vList5"/>
    <dgm:cxn modelId="{DABD0391-C8DA-F341-92CF-7C7C31A96DF1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Research often benefits from “exotic” hardware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Current IaaS Cloud focuses on commodity hardware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H/W </a:t>
          </a:r>
          <a:r>
            <a:rPr lang="en-US" dirty="0" err="1" smtClean="0"/>
            <a:t>virtualisation</a:t>
          </a:r>
          <a:r>
            <a:rPr lang="en-US" dirty="0" smtClean="0"/>
            <a:t> support for GPGPUs, DSPs, etc. 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Tackle research dilemma: TCO vs. domain needs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High-performance &amp; high-throughput research boost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The entire European Research Area (ERA)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H/W </a:t>
          </a:r>
          <a:r>
            <a:rPr lang="en-US" dirty="0" err="1" smtClean="0"/>
            <a:t>virtualisation</a:t>
          </a:r>
          <a:r>
            <a:rPr lang="en-US" dirty="0" smtClean="0"/>
            <a:t> support for peripheral devices </a:t>
          </a:r>
          <a:endParaRPr lang="en-US" dirty="0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409A45D3-3497-1D49-B9DD-1EDFFFD49FCD}" type="presOf" srcId="{D7094E83-047B-9F4F-AAAC-733B63E8DC29}" destId="{8D020CF8-B776-EE4F-B5DB-E2F0CB29FAEB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CBC6A566-67F7-984D-86D9-A0F6A6E4343D}" type="presOf" srcId="{EA6DD02D-F92F-7148-AF0C-735B665A3B9D}" destId="{7C01BF70-2005-D74A-8AE9-A49971483B9C}" srcOrd="0" destOrd="0" presId="urn:microsoft.com/office/officeart/2005/8/layout/vList5"/>
    <dgm:cxn modelId="{3A744168-2F07-3144-A71E-E9C23718421D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7DCA595C-046F-A947-BFA0-FECF8A4359EA}" type="presOf" srcId="{7FD82021-1612-364A-BCDE-1454093F24BF}" destId="{5FF04D8A-EFDB-8B4F-8959-9E1D9110E3F7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6E756780-98D3-8F43-9E34-1E2550CD66D4}" type="presOf" srcId="{65E0DA4C-8F95-E146-923D-1F117BD3DA11}" destId="{4F5A7760-29F9-8245-B347-BD7A1B35E6FB}" srcOrd="0" destOrd="0" presId="urn:microsoft.com/office/officeart/2005/8/layout/vList5"/>
    <dgm:cxn modelId="{3443FEAC-2E11-4849-817B-8E2754694398}" type="presOf" srcId="{BC30784A-0CF5-9B4C-B6DE-F58D7616FF9D}" destId="{33038994-FCDE-E241-A7AC-5ABCC08F75F9}" srcOrd="0" destOrd="0" presId="urn:microsoft.com/office/officeart/2005/8/layout/vList5"/>
    <dgm:cxn modelId="{F3493194-5622-914D-B90F-55A491E32383}" type="presOf" srcId="{3A0E8DD8-36FA-2546-99D6-1F94AB4454AA}" destId="{F82E4272-51BB-6642-8FB6-666FEED76762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4871FA8E-5278-0342-A899-2A86C3A2C156}" type="presOf" srcId="{B3B7D680-B4B9-0D42-A2E1-EC962EB51E58}" destId="{4F5A7760-29F9-8245-B347-BD7A1B35E6FB}" srcOrd="0" destOrd="1" presId="urn:microsoft.com/office/officeart/2005/8/layout/vList5"/>
    <dgm:cxn modelId="{B204C0C1-615A-7F42-9CA6-706EA2155CE0}" type="presOf" srcId="{282F4C9C-90A9-5645-B5C0-7A9D90E15524}" destId="{F82E4272-51BB-6642-8FB6-666FEED76762}" srcOrd="0" destOrd="1" presId="urn:microsoft.com/office/officeart/2005/8/layout/vList5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1973F68D-67EF-CE46-B2C2-F1C7A05CFE22}" type="presOf" srcId="{854D4B4C-D6BA-F747-99EE-6AE98F6FCEC4}" destId="{5069765C-1EA7-3C44-A63D-F7D27233A919}" srcOrd="0" destOrd="0" presId="urn:microsoft.com/office/officeart/2005/8/layout/vList5"/>
    <dgm:cxn modelId="{05CC636B-00BE-B742-A8F2-784601E752E0}" type="presOf" srcId="{9F0B133D-8FA9-7046-A7D7-7523622D4768}" destId="{BC908D0D-2E22-F748-B50B-2709E69F9434}" srcOrd="0" destOrd="0" presId="urn:microsoft.com/office/officeart/2005/8/layout/vList5"/>
    <dgm:cxn modelId="{584477EF-D966-B744-8DBD-29B568C2F096}" type="presOf" srcId="{A4975312-7621-3941-92D5-D6D68571BDD7}" destId="{76B1D913-9AD5-FE43-8E8E-D1BA3E3F2141}" srcOrd="0" destOrd="0" presId="urn:microsoft.com/office/officeart/2005/8/layout/vList5"/>
    <dgm:cxn modelId="{9886F5CC-8190-DC49-80B3-0AD8E20245C2}" type="presParOf" srcId="{5FF04D8A-EFDB-8B4F-8959-9E1D9110E3F7}" destId="{1FF79FC8-60F3-0D46-8614-DCCC918A594D}" srcOrd="0" destOrd="0" presId="urn:microsoft.com/office/officeart/2005/8/layout/vList5"/>
    <dgm:cxn modelId="{59EC6333-ECB2-3141-B018-2A33D48BD174}" type="presParOf" srcId="{1FF79FC8-60F3-0D46-8614-DCCC918A594D}" destId="{76B1D913-9AD5-FE43-8E8E-D1BA3E3F2141}" srcOrd="0" destOrd="0" presId="urn:microsoft.com/office/officeart/2005/8/layout/vList5"/>
    <dgm:cxn modelId="{3FCE8CF8-F087-DE48-A05A-ED3A42555830}" type="presParOf" srcId="{1FF79FC8-60F3-0D46-8614-DCCC918A594D}" destId="{7C01BF70-2005-D74A-8AE9-A49971483B9C}" srcOrd="1" destOrd="0" presId="urn:microsoft.com/office/officeart/2005/8/layout/vList5"/>
    <dgm:cxn modelId="{88810E36-5348-5B48-A3D0-FDF99E09F25D}" type="presParOf" srcId="{5FF04D8A-EFDB-8B4F-8959-9E1D9110E3F7}" destId="{99EF14A0-520D-8E4F-9F60-1B67CF30A86B}" srcOrd="1" destOrd="0" presId="urn:microsoft.com/office/officeart/2005/8/layout/vList5"/>
    <dgm:cxn modelId="{A282515A-C3AA-2846-96FF-E6167F86BF6A}" type="presParOf" srcId="{5FF04D8A-EFDB-8B4F-8959-9E1D9110E3F7}" destId="{EDD4F0C3-B32A-B746-95F5-FAD92D2F7143}" srcOrd="2" destOrd="0" presId="urn:microsoft.com/office/officeart/2005/8/layout/vList5"/>
    <dgm:cxn modelId="{53E4A3D1-3FBD-C345-8CCB-E5E74D7B660C}" type="presParOf" srcId="{EDD4F0C3-B32A-B746-95F5-FAD92D2F7143}" destId="{BC908D0D-2E22-F748-B50B-2709E69F9434}" srcOrd="0" destOrd="0" presId="urn:microsoft.com/office/officeart/2005/8/layout/vList5"/>
    <dgm:cxn modelId="{0DA2E68D-0B3A-1645-B994-6BFB3757C834}" type="presParOf" srcId="{EDD4F0C3-B32A-B746-95F5-FAD92D2F7143}" destId="{F82E4272-51BB-6642-8FB6-666FEED76762}" srcOrd="1" destOrd="0" presId="urn:microsoft.com/office/officeart/2005/8/layout/vList5"/>
    <dgm:cxn modelId="{B0BA1F32-CEE9-2E4D-BCE1-43D4CB78C7FA}" type="presParOf" srcId="{5FF04D8A-EFDB-8B4F-8959-9E1D9110E3F7}" destId="{E1934275-642B-084E-B643-B6722353C8C9}" srcOrd="3" destOrd="0" presId="urn:microsoft.com/office/officeart/2005/8/layout/vList5"/>
    <dgm:cxn modelId="{CF77429A-C977-4F41-B6EB-2F8781B144A0}" type="presParOf" srcId="{5FF04D8A-EFDB-8B4F-8959-9E1D9110E3F7}" destId="{EB86A9A7-6038-F343-8137-DACFB8C93294}" srcOrd="4" destOrd="0" presId="urn:microsoft.com/office/officeart/2005/8/layout/vList5"/>
    <dgm:cxn modelId="{2A44DD5D-BF31-5A44-A379-DDAD0544BED9}" type="presParOf" srcId="{EB86A9A7-6038-F343-8137-DACFB8C93294}" destId="{8D020CF8-B776-EE4F-B5DB-E2F0CB29FAEB}" srcOrd="0" destOrd="0" presId="urn:microsoft.com/office/officeart/2005/8/layout/vList5"/>
    <dgm:cxn modelId="{833F6661-5F93-164B-8A72-A691DA561643}" type="presParOf" srcId="{EB86A9A7-6038-F343-8137-DACFB8C93294}" destId="{4F5A7760-29F9-8245-B347-BD7A1B35E6FB}" srcOrd="1" destOrd="0" presId="urn:microsoft.com/office/officeart/2005/8/layout/vList5"/>
    <dgm:cxn modelId="{5C35ED78-1348-6D4B-BA6F-237BC2B7D08F}" type="presParOf" srcId="{5FF04D8A-EFDB-8B4F-8959-9E1D9110E3F7}" destId="{1507D707-AB99-9F42-A6BC-13952939A83D}" srcOrd="5" destOrd="0" presId="urn:microsoft.com/office/officeart/2005/8/layout/vList5"/>
    <dgm:cxn modelId="{5D227916-44AC-F941-9718-8FF6E1C2B666}" type="presParOf" srcId="{5FF04D8A-EFDB-8B4F-8959-9E1D9110E3F7}" destId="{B4454487-F894-1240-91BE-4C1407A54A91}" srcOrd="6" destOrd="0" presId="urn:microsoft.com/office/officeart/2005/8/layout/vList5"/>
    <dgm:cxn modelId="{E0D781EA-A6A1-5A42-9BD4-418DFAA40B2E}" type="presParOf" srcId="{B4454487-F894-1240-91BE-4C1407A54A91}" destId="{33038994-FCDE-E241-A7AC-5ABCC08F75F9}" srcOrd="0" destOrd="0" presId="urn:microsoft.com/office/officeart/2005/8/layout/vList5"/>
    <dgm:cxn modelId="{1B4F8812-2B0C-4443-ABA0-1C21F47A365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SME Cloud service providers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Evidence is missing, or not disseminated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Many implementers claim compliance &amp; interoperability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282F4C9C-90A9-5645-B5C0-7A9D90E15524}">
      <dgm:prSet phldrT="[Text]"/>
      <dgm:spPr/>
      <dgm:t>
        <a:bodyPr/>
        <a:lstStyle/>
        <a:p>
          <a:r>
            <a:rPr lang="en-US" dirty="0" smtClean="0"/>
            <a:t>Conduct regular events and </a:t>
          </a:r>
          <a:r>
            <a:rPr lang="en-US" dirty="0" err="1" smtClean="0"/>
            <a:t>publicise</a:t>
          </a:r>
          <a:r>
            <a:rPr lang="en-US" dirty="0" smtClean="0"/>
            <a:t> results</a:t>
          </a:r>
          <a:endParaRPr lang="en-US" dirty="0"/>
        </a:p>
      </dgm:t>
    </dgm:pt>
    <dgm:pt modelId="{49B7B90B-3504-764F-A03B-C6B1A6AE0BBE}" type="parTrans" cxnId="{DE8BEB6A-5706-2E4C-86B4-34B027A45FDF}">
      <dgm:prSet/>
      <dgm:spPr/>
      <dgm:t>
        <a:bodyPr/>
        <a:lstStyle/>
        <a:p>
          <a:endParaRPr lang="en-US"/>
        </a:p>
      </dgm:t>
    </dgm:pt>
    <dgm:pt modelId="{77F12021-51D7-9642-A4D7-9F04937B7EA7}" type="sibTrans" cxnId="{DE8BEB6A-5706-2E4C-86B4-34B027A45FDF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Provide a European compliance &amp; </a:t>
          </a:r>
          <a:r>
            <a:rPr lang="en-US" dirty="0" err="1" smtClean="0"/>
            <a:t>interop</a:t>
          </a:r>
          <a:r>
            <a:rPr lang="en-US" dirty="0" smtClean="0"/>
            <a:t> testing service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Lower procurement costs, reduced vendor lock-in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Create level playing field for competition on service delivery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customers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7BF9531C-E2CC-9B4D-9CAB-BDC2E9FECB1A}" type="presOf" srcId="{EA6DD02D-F92F-7148-AF0C-735B665A3B9D}" destId="{7C01BF70-2005-D74A-8AE9-A49971483B9C}" srcOrd="0" destOrd="0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7251A66B-0727-544B-8718-B8A1330E9737}" type="presOf" srcId="{854D4B4C-D6BA-F747-99EE-6AE98F6FCEC4}" destId="{5069765C-1EA7-3C44-A63D-F7D27233A919}" srcOrd="0" destOrd="0" presId="urn:microsoft.com/office/officeart/2005/8/layout/vList5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3F4629B7-CF67-2F41-AFF5-5D4A61DA3761}" type="presOf" srcId="{D7094E83-047B-9F4F-AAAC-733B63E8DC29}" destId="{8D020CF8-B776-EE4F-B5DB-E2F0CB29FAEB}" srcOrd="0" destOrd="0" presId="urn:microsoft.com/office/officeart/2005/8/layout/vList5"/>
    <dgm:cxn modelId="{DE8BEB6A-5706-2E4C-86B4-34B027A45FDF}" srcId="{9F0B133D-8FA9-7046-A7D7-7523622D4768}" destId="{282F4C9C-90A9-5645-B5C0-7A9D90E15524}" srcOrd="1" destOrd="0" parTransId="{49B7B90B-3504-764F-A03B-C6B1A6AE0BBE}" sibTransId="{77F12021-51D7-9642-A4D7-9F04937B7EA7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1D371517-0BB4-FE45-BCC5-FF907528A10A}" type="presOf" srcId="{B3B7D680-B4B9-0D42-A2E1-EC962EB51E58}" destId="{4F5A7760-29F9-8245-B347-BD7A1B35E6FB}" srcOrd="0" destOrd="1" presId="urn:microsoft.com/office/officeart/2005/8/layout/vList5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BA8864AB-FA84-F840-B2BC-A5235A21982A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7F4F597D-675D-7B48-AFE2-2CD3B1E2CCE7}" type="presOf" srcId="{3A0E8DD8-36FA-2546-99D6-1F94AB4454AA}" destId="{F82E4272-51BB-6642-8FB6-666FEED76762}" srcOrd="0" destOrd="0" presId="urn:microsoft.com/office/officeart/2005/8/layout/vList5"/>
    <dgm:cxn modelId="{6A844487-EF1C-7245-86B0-6D00D09EC9EC}" type="presOf" srcId="{BC30784A-0CF5-9B4C-B6DE-F58D7616FF9D}" destId="{33038994-FCDE-E241-A7AC-5ABCC08F75F9}" srcOrd="0" destOrd="0" presId="urn:microsoft.com/office/officeart/2005/8/layout/vList5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1F996C05-645A-DA4F-BF23-21D048DA8416}" type="presOf" srcId="{7C1F1AA0-375D-8F4F-83EB-884441B0835F}" destId="{5069765C-1EA7-3C44-A63D-F7D27233A919}" srcOrd="0" destOrd="1" presId="urn:microsoft.com/office/officeart/2005/8/layout/vList5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557C718C-1DDA-CD4A-ACDA-953A44F67583}" type="presOf" srcId="{7FD82021-1612-364A-BCDE-1454093F24BF}" destId="{5FF04D8A-EFDB-8B4F-8959-9E1D9110E3F7}" srcOrd="0" destOrd="0" presId="urn:microsoft.com/office/officeart/2005/8/layout/vList5"/>
    <dgm:cxn modelId="{B0F70929-96F8-0B4C-AC93-E31DC8779A93}" type="presOf" srcId="{65E0DA4C-8F95-E146-923D-1F117BD3DA11}" destId="{4F5A7760-29F9-8245-B347-BD7A1B35E6FB}" srcOrd="0" destOrd="0" presId="urn:microsoft.com/office/officeart/2005/8/layout/vList5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0EC238D9-368D-1B46-B668-CBEF967548C6}" type="presOf" srcId="{282F4C9C-90A9-5645-B5C0-7A9D90E15524}" destId="{F82E4272-51BB-6642-8FB6-666FEED76762}" srcOrd="0" destOrd="1" presId="urn:microsoft.com/office/officeart/2005/8/layout/vList5"/>
    <dgm:cxn modelId="{005C6E96-9297-9542-A108-B9CD0483FDDD}" type="presOf" srcId="{A4975312-7621-3941-92D5-D6D68571BDD7}" destId="{76B1D913-9AD5-FE43-8E8E-D1BA3E3F2141}" srcOrd="0" destOrd="0" presId="urn:microsoft.com/office/officeart/2005/8/layout/vList5"/>
    <dgm:cxn modelId="{6016062C-AD0D-AC41-9952-27A6A3148CF6}" type="presOf" srcId="{9F0B133D-8FA9-7046-A7D7-7523622D4768}" destId="{BC908D0D-2E22-F748-B50B-2709E69F9434}" srcOrd="0" destOrd="0" presId="urn:microsoft.com/office/officeart/2005/8/layout/vList5"/>
    <dgm:cxn modelId="{0F11EBD3-8AB9-5F47-A0AE-63B16AD19B21}" type="presParOf" srcId="{5FF04D8A-EFDB-8B4F-8959-9E1D9110E3F7}" destId="{1FF79FC8-60F3-0D46-8614-DCCC918A594D}" srcOrd="0" destOrd="0" presId="urn:microsoft.com/office/officeart/2005/8/layout/vList5"/>
    <dgm:cxn modelId="{88D59026-194D-AF42-A329-1E1828308FEA}" type="presParOf" srcId="{1FF79FC8-60F3-0D46-8614-DCCC918A594D}" destId="{76B1D913-9AD5-FE43-8E8E-D1BA3E3F2141}" srcOrd="0" destOrd="0" presId="urn:microsoft.com/office/officeart/2005/8/layout/vList5"/>
    <dgm:cxn modelId="{9AEEBFD5-6AF4-0648-B0F1-9C8C87039AC1}" type="presParOf" srcId="{1FF79FC8-60F3-0D46-8614-DCCC918A594D}" destId="{7C01BF70-2005-D74A-8AE9-A49971483B9C}" srcOrd="1" destOrd="0" presId="urn:microsoft.com/office/officeart/2005/8/layout/vList5"/>
    <dgm:cxn modelId="{FC9A9B8B-E27B-DE4A-B8E8-7828DBA078FC}" type="presParOf" srcId="{5FF04D8A-EFDB-8B4F-8959-9E1D9110E3F7}" destId="{99EF14A0-520D-8E4F-9F60-1B67CF30A86B}" srcOrd="1" destOrd="0" presId="urn:microsoft.com/office/officeart/2005/8/layout/vList5"/>
    <dgm:cxn modelId="{85A7C28A-EA99-7549-BEB4-292E6BA2EF15}" type="presParOf" srcId="{5FF04D8A-EFDB-8B4F-8959-9E1D9110E3F7}" destId="{EDD4F0C3-B32A-B746-95F5-FAD92D2F7143}" srcOrd="2" destOrd="0" presId="urn:microsoft.com/office/officeart/2005/8/layout/vList5"/>
    <dgm:cxn modelId="{A754CC29-588E-4441-B947-979D76B3FF6C}" type="presParOf" srcId="{EDD4F0C3-B32A-B746-95F5-FAD92D2F7143}" destId="{BC908D0D-2E22-F748-B50B-2709E69F9434}" srcOrd="0" destOrd="0" presId="urn:microsoft.com/office/officeart/2005/8/layout/vList5"/>
    <dgm:cxn modelId="{E736553F-FA72-F847-B60B-A5311F2DB420}" type="presParOf" srcId="{EDD4F0C3-B32A-B746-95F5-FAD92D2F7143}" destId="{F82E4272-51BB-6642-8FB6-666FEED76762}" srcOrd="1" destOrd="0" presId="urn:microsoft.com/office/officeart/2005/8/layout/vList5"/>
    <dgm:cxn modelId="{6D71ECB3-16E8-E743-96A3-980CC1C04953}" type="presParOf" srcId="{5FF04D8A-EFDB-8B4F-8959-9E1D9110E3F7}" destId="{E1934275-642B-084E-B643-B6722353C8C9}" srcOrd="3" destOrd="0" presId="urn:microsoft.com/office/officeart/2005/8/layout/vList5"/>
    <dgm:cxn modelId="{6FCBD7E0-C8CC-3141-8E74-46B2ED356F36}" type="presParOf" srcId="{5FF04D8A-EFDB-8B4F-8959-9E1D9110E3F7}" destId="{EB86A9A7-6038-F343-8137-DACFB8C93294}" srcOrd="4" destOrd="0" presId="urn:microsoft.com/office/officeart/2005/8/layout/vList5"/>
    <dgm:cxn modelId="{CA48AA6A-D880-9F4D-90BE-DFF1BBFFDC1A}" type="presParOf" srcId="{EB86A9A7-6038-F343-8137-DACFB8C93294}" destId="{8D020CF8-B776-EE4F-B5DB-E2F0CB29FAEB}" srcOrd="0" destOrd="0" presId="urn:microsoft.com/office/officeart/2005/8/layout/vList5"/>
    <dgm:cxn modelId="{EAA8D9A2-6FF6-8D4D-9888-99B5A74DEBFD}" type="presParOf" srcId="{EB86A9A7-6038-F343-8137-DACFB8C93294}" destId="{4F5A7760-29F9-8245-B347-BD7A1B35E6FB}" srcOrd="1" destOrd="0" presId="urn:microsoft.com/office/officeart/2005/8/layout/vList5"/>
    <dgm:cxn modelId="{14C3B114-FBFD-8547-8F6F-4C3F4FC3E34E}" type="presParOf" srcId="{5FF04D8A-EFDB-8B4F-8959-9E1D9110E3F7}" destId="{1507D707-AB99-9F42-A6BC-13952939A83D}" srcOrd="5" destOrd="0" presId="urn:microsoft.com/office/officeart/2005/8/layout/vList5"/>
    <dgm:cxn modelId="{68BB8192-55E5-2841-A0C7-56BABBE0FA8F}" type="presParOf" srcId="{5FF04D8A-EFDB-8B4F-8959-9E1D9110E3F7}" destId="{B4454487-F894-1240-91BE-4C1407A54A91}" srcOrd="6" destOrd="0" presId="urn:microsoft.com/office/officeart/2005/8/layout/vList5"/>
    <dgm:cxn modelId="{3352D823-75CE-4042-B58A-C68ADE0E005E}" type="presParOf" srcId="{B4454487-F894-1240-91BE-4C1407A54A91}" destId="{33038994-FCDE-E241-A7AC-5ABCC08F75F9}" srcOrd="0" destOrd="0" presId="urn:microsoft.com/office/officeart/2005/8/layout/vList5"/>
    <dgm:cxn modelId="{53EB29BB-A6C6-184A-A4E7-9A209368C61B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D82021-1612-364A-BCDE-1454093F24BF}" type="doc">
      <dgm:prSet loTypeId="urn:microsoft.com/office/officeart/2005/8/layout/vList5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0B133D-8FA9-7046-A7D7-7523622D4768}">
      <dgm:prSet phldrT="[Text]"/>
      <dgm:spPr/>
      <dgm:t>
        <a:bodyPr/>
        <a:lstStyle/>
        <a:p>
          <a:r>
            <a:rPr lang="en-US" dirty="0" smtClean="0"/>
            <a:t>How</a:t>
          </a:r>
          <a:endParaRPr lang="en-US" dirty="0"/>
        </a:p>
      </dgm:t>
    </dgm:pt>
    <dgm:pt modelId="{F760F7C7-B442-D049-BE7A-33CADA69B1EE}" type="parTrans" cxnId="{53411111-69A4-424E-BE5C-8297BC830506}">
      <dgm:prSet/>
      <dgm:spPr/>
      <dgm:t>
        <a:bodyPr/>
        <a:lstStyle/>
        <a:p>
          <a:endParaRPr lang="en-US"/>
        </a:p>
      </dgm:t>
    </dgm:pt>
    <dgm:pt modelId="{ABDAF2EF-155A-C74C-A526-A304E9E342F1}" type="sibTrans" cxnId="{53411111-69A4-424E-BE5C-8297BC830506}">
      <dgm:prSet/>
      <dgm:spPr/>
      <dgm:t>
        <a:bodyPr/>
        <a:lstStyle/>
        <a:p>
          <a:endParaRPr lang="en-US"/>
        </a:p>
      </dgm:t>
    </dgm:pt>
    <dgm:pt modelId="{D7094E83-047B-9F4F-AAAC-733B63E8DC29}">
      <dgm:prSet phldrT="[Text]"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D858ABAC-15AC-A445-8A76-2379563F5F6F}" type="parTrans" cxnId="{2B990CFD-C48C-2E43-910B-2082F511394E}">
      <dgm:prSet/>
      <dgm:spPr/>
      <dgm:t>
        <a:bodyPr/>
        <a:lstStyle/>
        <a:p>
          <a:endParaRPr lang="en-US"/>
        </a:p>
      </dgm:t>
    </dgm:pt>
    <dgm:pt modelId="{DC12885B-D503-3647-B130-8E49F1489C1B}" type="sibTrans" cxnId="{2B990CFD-C48C-2E43-910B-2082F511394E}">
      <dgm:prSet/>
      <dgm:spPr/>
      <dgm:t>
        <a:bodyPr/>
        <a:lstStyle/>
        <a:p>
          <a:endParaRPr lang="en-US"/>
        </a:p>
      </dgm:t>
    </dgm:pt>
    <dgm:pt modelId="{BC30784A-0CF5-9B4C-B6DE-F58D7616FF9D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B4492819-B4A1-6748-B31E-6735565011FA}" type="parTrans" cxnId="{E7DFC818-320E-8E4A-BEE1-30067C953DE4}">
      <dgm:prSet/>
      <dgm:spPr/>
      <dgm:t>
        <a:bodyPr/>
        <a:lstStyle/>
        <a:p>
          <a:endParaRPr lang="en-US"/>
        </a:p>
      </dgm:t>
    </dgm:pt>
    <dgm:pt modelId="{F59EC17F-2DFC-E14F-910A-E20214BEE6C3}" type="sibTrans" cxnId="{E7DFC818-320E-8E4A-BEE1-30067C953DE4}">
      <dgm:prSet/>
      <dgm:spPr/>
      <dgm:t>
        <a:bodyPr/>
        <a:lstStyle/>
        <a:p>
          <a:endParaRPr lang="en-US"/>
        </a:p>
      </dgm:t>
    </dgm:pt>
    <dgm:pt modelId="{A4975312-7621-3941-92D5-D6D68571BDD7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0466032B-061B-8743-9137-AB69B6496D41}" type="sibTrans" cxnId="{171770C8-DF35-5748-88B6-5C911F0046A7}">
      <dgm:prSet/>
      <dgm:spPr/>
      <dgm:t>
        <a:bodyPr/>
        <a:lstStyle/>
        <a:p>
          <a:endParaRPr lang="en-US"/>
        </a:p>
      </dgm:t>
    </dgm:pt>
    <dgm:pt modelId="{402D78CD-FCB5-A04F-8768-2FB967F58F81}" type="parTrans" cxnId="{171770C8-DF35-5748-88B6-5C911F0046A7}">
      <dgm:prSet/>
      <dgm:spPr/>
      <dgm:t>
        <a:bodyPr/>
        <a:lstStyle/>
        <a:p>
          <a:endParaRPr lang="en-US"/>
        </a:p>
      </dgm:t>
    </dgm:pt>
    <dgm:pt modelId="{7C1F1AA0-375D-8F4F-83EB-884441B0835F}">
      <dgm:prSet phldrT="[Text]"/>
      <dgm:spPr/>
      <dgm:t>
        <a:bodyPr/>
        <a:lstStyle/>
        <a:p>
          <a:r>
            <a:rPr lang="en-US" dirty="0" smtClean="0"/>
            <a:t>Massive opportunities for SME to </a:t>
          </a:r>
          <a:r>
            <a:rPr lang="en-US" i="1" dirty="0" smtClean="0"/>
            <a:t>contribute</a:t>
          </a:r>
          <a:r>
            <a:rPr lang="en-US" i="0" dirty="0" smtClean="0"/>
            <a:t> to platforms</a:t>
          </a:r>
          <a:endParaRPr lang="en-US" dirty="0"/>
        </a:p>
      </dgm:t>
    </dgm:pt>
    <dgm:pt modelId="{019C3649-137E-864D-A1C9-1CE1559C196B}" type="parTrans" cxnId="{0D207659-16A7-D94F-B3A4-D56C40D2C6E5}">
      <dgm:prSet/>
      <dgm:spPr/>
      <dgm:t>
        <a:bodyPr/>
        <a:lstStyle/>
        <a:p>
          <a:endParaRPr lang="en-US"/>
        </a:p>
      </dgm:t>
    </dgm:pt>
    <dgm:pt modelId="{88B1E1B8-7875-824F-BAA4-C27F2B220F17}" type="sibTrans" cxnId="{0D207659-16A7-D94F-B3A4-D56C40D2C6E5}">
      <dgm:prSet/>
      <dgm:spPr/>
      <dgm:t>
        <a:bodyPr/>
        <a:lstStyle/>
        <a:p>
          <a:endParaRPr lang="en-US"/>
        </a:p>
      </dgm:t>
    </dgm:pt>
    <dgm:pt modelId="{81349A25-D0E3-6D4E-BC5B-6C4AFE338831}">
      <dgm:prSet phldrT="[Text]"/>
      <dgm:spPr/>
      <dgm:t>
        <a:bodyPr/>
        <a:lstStyle/>
        <a:p>
          <a:r>
            <a:rPr lang="en-US" dirty="0" smtClean="0"/>
            <a:t>Take-all-or-nothing platforms cause vendor lock-in</a:t>
          </a:r>
          <a:endParaRPr lang="en-US" dirty="0"/>
        </a:p>
      </dgm:t>
    </dgm:pt>
    <dgm:pt modelId="{5ADFF736-F46D-174C-8CE8-AB99C8896B87}" type="parTrans" cxnId="{832034B9-36F0-0A49-9297-48564E3A527C}">
      <dgm:prSet/>
      <dgm:spPr/>
      <dgm:t>
        <a:bodyPr/>
        <a:lstStyle/>
        <a:p>
          <a:endParaRPr lang="en-US"/>
        </a:p>
      </dgm:t>
    </dgm:pt>
    <dgm:pt modelId="{41B479BE-2216-A340-8870-97FB0DFB6CE2}" type="sibTrans" cxnId="{832034B9-36F0-0A49-9297-48564E3A527C}">
      <dgm:prSet/>
      <dgm:spPr/>
      <dgm:t>
        <a:bodyPr/>
        <a:lstStyle/>
        <a:p>
          <a:endParaRPr lang="en-US"/>
        </a:p>
      </dgm:t>
    </dgm:pt>
    <dgm:pt modelId="{EA6DD02D-F92F-7148-AF0C-735B665A3B9D}">
      <dgm:prSet phldrT="[Text]"/>
      <dgm:spPr/>
      <dgm:t>
        <a:bodyPr/>
        <a:lstStyle/>
        <a:p>
          <a:r>
            <a:rPr lang="en-US" dirty="0" smtClean="0"/>
            <a:t>Deploying a piece of SW does not make it a service</a:t>
          </a:r>
          <a:endParaRPr lang="en-US" dirty="0"/>
        </a:p>
      </dgm:t>
    </dgm:pt>
    <dgm:pt modelId="{39A34C16-01B6-2A40-B787-F4C2EFAFC947}" type="parTrans" cxnId="{ADD595BD-1F15-2347-9486-715B66746D54}">
      <dgm:prSet/>
      <dgm:spPr/>
      <dgm:t>
        <a:bodyPr/>
        <a:lstStyle/>
        <a:p>
          <a:endParaRPr lang="en-US"/>
        </a:p>
      </dgm:t>
    </dgm:pt>
    <dgm:pt modelId="{F27AB280-F5D2-7549-BEAD-FC063A0D898F}" type="sibTrans" cxnId="{ADD595BD-1F15-2347-9486-715B66746D54}">
      <dgm:prSet/>
      <dgm:spPr/>
      <dgm:t>
        <a:bodyPr/>
        <a:lstStyle/>
        <a:p>
          <a:endParaRPr lang="en-US"/>
        </a:p>
      </dgm:t>
    </dgm:pt>
    <dgm:pt modelId="{3A0E8DD8-36FA-2546-99D6-1F94AB4454AA}">
      <dgm:prSet phldrT="[Text]"/>
      <dgm:spPr/>
      <dgm:t>
        <a:bodyPr/>
        <a:lstStyle/>
        <a:p>
          <a:r>
            <a:rPr lang="en-US" dirty="0" smtClean="0"/>
            <a:t>EINFRA-9-2015 is a good start (for e-</a:t>
          </a:r>
          <a:r>
            <a:rPr lang="en-US" dirty="0" err="1" smtClean="0"/>
            <a:t>Infras</a:t>
          </a:r>
          <a:r>
            <a:rPr lang="en-US" dirty="0" smtClean="0"/>
            <a:t>), but not enough</a:t>
          </a:r>
          <a:endParaRPr lang="en-US" dirty="0"/>
        </a:p>
      </dgm:t>
    </dgm:pt>
    <dgm:pt modelId="{69701959-0F91-E847-AD52-05EBC65B2251}" type="parTrans" cxnId="{0492C347-B74A-AA4F-A730-9507C9071561}">
      <dgm:prSet/>
      <dgm:spPr/>
      <dgm:t>
        <a:bodyPr/>
        <a:lstStyle/>
        <a:p>
          <a:endParaRPr lang="en-US"/>
        </a:p>
      </dgm:t>
    </dgm:pt>
    <dgm:pt modelId="{695CC9D5-7959-FF42-AD24-24B8CEC316B0}" type="sibTrans" cxnId="{0492C347-B74A-AA4F-A730-9507C9071561}">
      <dgm:prSet/>
      <dgm:spPr/>
      <dgm:t>
        <a:bodyPr/>
        <a:lstStyle/>
        <a:p>
          <a:endParaRPr lang="en-US"/>
        </a:p>
      </dgm:t>
    </dgm:pt>
    <dgm:pt modelId="{B3B7D680-B4B9-0D42-A2E1-EC962EB51E58}">
      <dgm:prSet phldrT="[Text]"/>
      <dgm:spPr/>
      <dgm:t>
        <a:bodyPr/>
        <a:lstStyle/>
        <a:p>
          <a:r>
            <a:rPr lang="en-US" dirty="0" smtClean="0"/>
            <a:t>Transition from tight integration to service orchestration</a:t>
          </a:r>
          <a:endParaRPr lang="en-US" dirty="0"/>
        </a:p>
      </dgm:t>
    </dgm:pt>
    <dgm:pt modelId="{883A97C0-94EE-9240-881D-E360DB764831}" type="parTrans" cxnId="{4A77BA8A-5103-B24C-961D-773925F40CC3}">
      <dgm:prSet/>
      <dgm:spPr/>
      <dgm:t>
        <a:bodyPr/>
        <a:lstStyle/>
        <a:p>
          <a:endParaRPr lang="en-US"/>
        </a:p>
      </dgm:t>
    </dgm:pt>
    <dgm:pt modelId="{897E5B61-AB12-744D-B2C2-29E19F655731}" type="sibTrans" cxnId="{4A77BA8A-5103-B24C-961D-773925F40CC3}">
      <dgm:prSet/>
      <dgm:spPr/>
      <dgm:t>
        <a:bodyPr/>
        <a:lstStyle/>
        <a:p>
          <a:endParaRPr lang="en-US"/>
        </a:p>
      </dgm:t>
    </dgm:pt>
    <dgm:pt modelId="{65E0DA4C-8F95-E146-923D-1F117BD3DA11}">
      <dgm:prSet phldrT="[Text]"/>
      <dgm:spPr/>
      <dgm:t>
        <a:bodyPr/>
        <a:lstStyle/>
        <a:p>
          <a:r>
            <a:rPr lang="en-US" dirty="0" smtClean="0"/>
            <a:t>Inversion of Control applied to shared economy in Europe</a:t>
          </a:r>
          <a:endParaRPr lang="en-US" dirty="0"/>
        </a:p>
      </dgm:t>
    </dgm:pt>
    <dgm:pt modelId="{E5D14F9F-C172-0C4C-B0F1-CCCCE2891954}" type="parTrans" cxnId="{08CD89EF-A99D-3047-9D32-D907315546FC}">
      <dgm:prSet/>
      <dgm:spPr/>
      <dgm:t>
        <a:bodyPr/>
        <a:lstStyle/>
        <a:p>
          <a:endParaRPr lang="en-US"/>
        </a:p>
      </dgm:t>
    </dgm:pt>
    <dgm:pt modelId="{3908593E-8CD2-F944-A32B-3191B20BF34B}" type="sibTrans" cxnId="{08CD89EF-A99D-3047-9D32-D907315546FC}">
      <dgm:prSet/>
      <dgm:spPr/>
      <dgm:t>
        <a:bodyPr/>
        <a:lstStyle/>
        <a:p>
          <a:endParaRPr lang="en-US"/>
        </a:p>
      </dgm:t>
    </dgm:pt>
    <dgm:pt modelId="{854D4B4C-D6BA-F747-99EE-6AE98F6FCEC4}">
      <dgm:prSet phldrT="[Text]"/>
      <dgm:spPr/>
      <dgm:t>
        <a:bodyPr/>
        <a:lstStyle/>
        <a:p>
          <a:r>
            <a:rPr lang="en-US" dirty="0" smtClean="0"/>
            <a:t>Cloud service consumers “back in the driving seat”</a:t>
          </a:r>
          <a:endParaRPr lang="en-US" dirty="0"/>
        </a:p>
      </dgm:t>
    </dgm:pt>
    <dgm:pt modelId="{4BF8744A-31D3-114C-8F24-5D387E1C6007}" type="parTrans" cxnId="{38647990-30B1-DE42-A63C-DD622FBA7462}">
      <dgm:prSet/>
      <dgm:spPr/>
      <dgm:t>
        <a:bodyPr/>
        <a:lstStyle/>
        <a:p>
          <a:endParaRPr lang="en-US"/>
        </a:p>
      </dgm:t>
    </dgm:pt>
    <dgm:pt modelId="{EAEA4BE5-3E90-D743-B150-3AE5C97E49BE}" type="sibTrans" cxnId="{38647990-30B1-DE42-A63C-DD622FBA7462}">
      <dgm:prSet/>
      <dgm:spPr/>
      <dgm:t>
        <a:bodyPr/>
        <a:lstStyle/>
        <a:p>
          <a:endParaRPr lang="en-US"/>
        </a:p>
      </dgm:t>
    </dgm:pt>
    <dgm:pt modelId="{FB7CD5E2-C7D6-5E41-81E6-E1262344AEC8}">
      <dgm:prSet phldrT="[Text]"/>
      <dgm:spPr/>
      <dgm:t>
        <a:bodyPr/>
        <a:lstStyle/>
        <a:p>
          <a:r>
            <a:rPr lang="en-US" dirty="0" smtClean="0"/>
            <a:t>More stringent focus on service capabilities and interfaces</a:t>
          </a:r>
          <a:endParaRPr lang="en-US" dirty="0"/>
        </a:p>
      </dgm:t>
    </dgm:pt>
    <dgm:pt modelId="{3CAEB4D0-88AB-F441-AB95-463214929D8D}" type="parTrans" cxnId="{82632C3F-66C6-5B40-B5BC-4418DDE417A2}">
      <dgm:prSet/>
      <dgm:spPr/>
      <dgm:t>
        <a:bodyPr/>
        <a:lstStyle/>
        <a:p>
          <a:endParaRPr lang="en-US"/>
        </a:p>
      </dgm:t>
    </dgm:pt>
    <dgm:pt modelId="{7CFD2F7F-F020-4040-B419-8312564DF216}" type="sibTrans" cxnId="{82632C3F-66C6-5B40-B5BC-4418DDE417A2}">
      <dgm:prSet/>
      <dgm:spPr/>
      <dgm:t>
        <a:bodyPr/>
        <a:lstStyle/>
        <a:p>
          <a:endParaRPr lang="en-US"/>
        </a:p>
      </dgm:t>
    </dgm:pt>
    <dgm:pt modelId="{12B50F8E-A8FD-FC46-854B-BC50B4C6010E}">
      <dgm:prSet phldrT="[Text]"/>
      <dgm:spPr/>
      <dgm:t>
        <a:bodyPr/>
        <a:lstStyle/>
        <a:p>
          <a:r>
            <a:rPr lang="en-US" dirty="0" smtClean="0"/>
            <a:t>Drive generation and implementation of public standards</a:t>
          </a:r>
          <a:endParaRPr lang="en-US" dirty="0"/>
        </a:p>
      </dgm:t>
    </dgm:pt>
    <dgm:pt modelId="{B65AC50E-16BE-CA48-8538-49EC519D98AB}" type="parTrans" cxnId="{4C14BDF7-FED1-7042-8A59-3D921485130B}">
      <dgm:prSet/>
      <dgm:spPr/>
      <dgm:t>
        <a:bodyPr/>
        <a:lstStyle/>
        <a:p>
          <a:endParaRPr lang="en-US"/>
        </a:p>
      </dgm:t>
    </dgm:pt>
    <dgm:pt modelId="{DFCFE359-1188-6347-97BA-62ADFAFAF409}" type="sibTrans" cxnId="{4C14BDF7-FED1-7042-8A59-3D921485130B}">
      <dgm:prSet/>
      <dgm:spPr/>
      <dgm:t>
        <a:bodyPr/>
        <a:lstStyle/>
        <a:p>
          <a:endParaRPr lang="en-US"/>
        </a:p>
      </dgm:t>
    </dgm:pt>
    <dgm:pt modelId="{5FF04D8A-EFDB-8B4F-8959-9E1D9110E3F7}" type="pres">
      <dgm:prSet presAssocID="{7FD82021-1612-364A-BCDE-1454093F24BF}" presName="Name0" presStyleCnt="0">
        <dgm:presLayoutVars>
          <dgm:dir/>
          <dgm:animLvl val="lvl"/>
          <dgm:resizeHandles val="exact"/>
        </dgm:presLayoutVars>
      </dgm:prSet>
      <dgm:spPr/>
    </dgm:pt>
    <dgm:pt modelId="{1FF79FC8-60F3-0D46-8614-DCCC918A594D}" type="pres">
      <dgm:prSet presAssocID="{A4975312-7621-3941-92D5-D6D68571BDD7}" presName="linNode" presStyleCnt="0"/>
      <dgm:spPr/>
    </dgm:pt>
    <dgm:pt modelId="{76B1D913-9AD5-FE43-8E8E-D1BA3E3F2141}" type="pres">
      <dgm:prSet presAssocID="{A4975312-7621-3941-92D5-D6D68571BDD7}" presName="parentText" presStyleLbl="node1" presStyleIdx="0" presStyleCnt="4" custScaleX="55723" custScaleY="98727" custLinFactNeighborX="-122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1BF70-2005-D74A-8AE9-A49971483B9C}" type="pres">
      <dgm:prSet presAssocID="{A4975312-7621-3941-92D5-D6D68571BDD7}" presName="descendantText" presStyleLbl="alignAccFollowNode1" presStyleIdx="0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F14A0-520D-8E4F-9F60-1B67CF30A86B}" type="pres">
      <dgm:prSet presAssocID="{0466032B-061B-8743-9137-AB69B6496D41}" presName="sp" presStyleCnt="0"/>
      <dgm:spPr/>
    </dgm:pt>
    <dgm:pt modelId="{EDD4F0C3-B32A-B746-95F5-FAD92D2F7143}" type="pres">
      <dgm:prSet presAssocID="{9F0B133D-8FA9-7046-A7D7-7523622D4768}" presName="linNode" presStyleCnt="0"/>
      <dgm:spPr/>
    </dgm:pt>
    <dgm:pt modelId="{BC908D0D-2E22-F748-B50B-2709E69F9434}" type="pres">
      <dgm:prSet presAssocID="{9F0B133D-8FA9-7046-A7D7-7523622D4768}" presName="parentText" presStyleLbl="node1" presStyleIdx="1" presStyleCnt="4" custScaleX="55723" custLinFactNeighborX="-12244">
        <dgm:presLayoutVars>
          <dgm:chMax val="1"/>
          <dgm:bulletEnabled val="1"/>
        </dgm:presLayoutVars>
      </dgm:prSet>
      <dgm:spPr/>
    </dgm:pt>
    <dgm:pt modelId="{F82E4272-51BB-6642-8FB6-666FEED76762}" type="pres">
      <dgm:prSet presAssocID="{9F0B133D-8FA9-7046-A7D7-7523622D4768}" presName="descendantText" presStyleLbl="alignAccFollowNode1" presStyleIdx="1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34275-642B-084E-B643-B6722353C8C9}" type="pres">
      <dgm:prSet presAssocID="{ABDAF2EF-155A-C74C-A526-A304E9E342F1}" presName="sp" presStyleCnt="0"/>
      <dgm:spPr/>
    </dgm:pt>
    <dgm:pt modelId="{EB86A9A7-6038-F343-8137-DACFB8C93294}" type="pres">
      <dgm:prSet presAssocID="{D7094E83-047B-9F4F-AAAC-733B63E8DC29}" presName="linNode" presStyleCnt="0"/>
      <dgm:spPr/>
    </dgm:pt>
    <dgm:pt modelId="{8D020CF8-B776-EE4F-B5DB-E2F0CB29FAEB}" type="pres">
      <dgm:prSet presAssocID="{D7094E83-047B-9F4F-AAAC-733B63E8DC29}" presName="parentText" presStyleLbl="node1" presStyleIdx="2" presStyleCnt="4" custScaleX="55723" custScaleY="98330" custLinFactNeighborX="-12244">
        <dgm:presLayoutVars>
          <dgm:chMax val="1"/>
          <dgm:bulletEnabled val="1"/>
        </dgm:presLayoutVars>
      </dgm:prSet>
      <dgm:spPr/>
    </dgm:pt>
    <dgm:pt modelId="{4F5A7760-29F9-8245-B347-BD7A1B35E6FB}" type="pres">
      <dgm:prSet presAssocID="{D7094E83-047B-9F4F-AAAC-733B63E8DC29}" presName="descendantText" presStyleLbl="alignAccFollowNode1" presStyleIdx="2" presStyleCnt="4" custScaleX="138840" custLinFactNeighborX="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07D707-AB99-9F42-A6BC-13952939A83D}" type="pres">
      <dgm:prSet presAssocID="{DC12885B-D503-3647-B130-8E49F1489C1B}" presName="sp" presStyleCnt="0"/>
      <dgm:spPr/>
    </dgm:pt>
    <dgm:pt modelId="{B4454487-F894-1240-91BE-4C1407A54A91}" type="pres">
      <dgm:prSet presAssocID="{BC30784A-0CF5-9B4C-B6DE-F58D7616FF9D}" presName="linNode" presStyleCnt="0"/>
      <dgm:spPr/>
    </dgm:pt>
    <dgm:pt modelId="{33038994-FCDE-E241-A7AC-5ABCC08F75F9}" type="pres">
      <dgm:prSet presAssocID="{BC30784A-0CF5-9B4C-B6DE-F58D7616FF9D}" presName="parentText" presStyleLbl="node1" presStyleIdx="3" presStyleCnt="4" custScaleX="55416" custLinFactNeighborX="-12244">
        <dgm:presLayoutVars>
          <dgm:chMax val="1"/>
          <dgm:bulletEnabled val="1"/>
        </dgm:presLayoutVars>
      </dgm:prSet>
      <dgm:spPr/>
    </dgm:pt>
    <dgm:pt modelId="{5069765C-1EA7-3C44-A63D-F7D27233A919}" type="pres">
      <dgm:prSet presAssocID="{BC30784A-0CF5-9B4C-B6DE-F58D7616FF9D}" presName="descendantText" presStyleLbl="alignAccFollowNode1" presStyleIdx="3" presStyleCnt="4" custScaleX="137959" custLinFactNeighborX="-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F94FA9-D474-8B4C-B021-81F08AB83671}" type="presOf" srcId="{FB7CD5E2-C7D6-5E41-81E6-E1262344AEC8}" destId="{F82E4272-51BB-6642-8FB6-666FEED76762}" srcOrd="0" destOrd="1" presId="urn:microsoft.com/office/officeart/2005/8/layout/vList5"/>
    <dgm:cxn modelId="{6B97A633-1E2B-1544-B2B6-352FE7E51706}" type="presOf" srcId="{7C1F1AA0-375D-8F4F-83EB-884441B0835F}" destId="{5069765C-1EA7-3C44-A63D-F7D27233A919}" srcOrd="0" destOrd="1" presId="urn:microsoft.com/office/officeart/2005/8/layout/vList5"/>
    <dgm:cxn modelId="{4A77BA8A-5103-B24C-961D-773925F40CC3}" srcId="{D7094E83-047B-9F4F-AAAC-733B63E8DC29}" destId="{B3B7D680-B4B9-0D42-A2E1-EC962EB51E58}" srcOrd="1" destOrd="0" parTransId="{883A97C0-94EE-9240-881D-E360DB764831}" sibTransId="{897E5B61-AB12-744D-B2C2-29E19F655731}"/>
    <dgm:cxn modelId="{53411111-69A4-424E-BE5C-8297BC830506}" srcId="{7FD82021-1612-364A-BCDE-1454093F24BF}" destId="{9F0B133D-8FA9-7046-A7D7-7523622D4768}" srcOrd="1" destOrd="0" parTransId="{F760F7C7-B442-D049-BE7A-33CADA69B1EE}" sibTransId="{ABDAF2EF-155A-C74C-A526-A304E9E342F1}"/>
    <dgm:cxn modelId="{9889BAB8-1DFF-4B44-9B82-B76E8DD99DC7}" type="presOf" srcId="{854D4B4C-D6BA-F747-99EE-6AE98F6FCEC4}" destId="{5069765C-1EA7-3C44-A63D-F7D27233A919}" srcOrd="0" destOrd="0" presId="urn:microsoft.com/office/officeart/2005/8/layout/vList5"/>
    <dgm:cxn modelId="{ADD595BD-1F15-2347-9486-715B66746D54}" srcId="{A4975312-7621-3941-92D5-D6D68571BDD7}" destId="{EA6DD02D-F92F-7148-AF0C-735B665A3B9D}" srcOrd="0" destOrd="0" parTransId="{39A34C16-01B6-2A40-B787-F4C2EFAFC947}" sibTransId="{F27AB280-F5D2-7549-BEAD-FC063A0D898F}"/>
    <dgm:cxn modelId="{38647990-30B1-DE42-A63C-DD622FBA7462}" srcId="{BC30784A-0CF5-9B4C-B6DE-F58D7616FF9D}" destId="{854D4B4C-D6BA-F747-99EE-6AE98F6FCEC4}" srcOrd="0" destOrd="0" parTransId="{4BF8744A-31D3-114C-8F24-5D387E1C6007}" sibTransId="{EAEA4BE5-3E90-D743-B150-3AE5C97E49BE}"/>
    <dgm:cxn modelId="{171770C8-DF35-5748-88B6-5C911F0046A7}" srcId="{7FD82021-1612-364A-BCDE-1454093F24BF}" destId="{A4975312-7621-3941-92D5-D6D68571BDD7}" srcOrd="0" destOrd="0" parTransId="{402D78CD-FCB5-A04F-8768-2FB967F58F81}" sibTransId="{0466032B-061B-8743-9137-AB69B6496D41}"/>
    <dgm:cxn modelId="{2B990CFD-C48C-2E43-910B-2082F511394E}" srcId="{7FD82021-1612-364A-BCDE-1454093F24BF}" destId="{D7094E83-047B-9F4F-AAAC-733B63E8DC29}" srcOrd="2" destOrd="0" parTransId="{D858ABAC-15AC-A445-8A76-2379563F5F6F}" sibTransId="{DC12885B-D503-3647-B130-8E49F1489C1B}"/>
    <dgm:cxn modelId="{B139771A-469C-A549-9C08-DAEB7DCC720C}" type="presOf" srcId="{EA6DD02D-F92F-7148-AF0C-735B665A3B9D}" destId="{7C01BF70-2005-D74A-8AE9-A49971483B9C}" srcOrd="0" destOrd="0" presId="urn:microsoft.com/office/officeart/2005/8/layout/vList5"/>
    <dgm:cxn modelId="{142C6009-5505-AF42-A731-7CFD6F3F215C}" type="presOf" srcId="{B3B7D680-B4B9-0D42-A2E1-EC962EB51E58}" destId="{4F5A7760-29F9-8245-B347-BD7A1B35E6FB}" srcOrd="0" destOrd="1" presId="urn:microsoft.com/office/officeart/2005/8/layout/vList5"/>
    <dgm:cxn modelId="{832034B9-36F0-0A49-9297-48564E3A527C}" srcId="{A4975312-7621-3941-92D5-D6D68571BDD7}" destId="{81349A25-D0E3-6D4E-BC5B-6C4AFE338831}" srcOrd="1" destOrd="0" parTransId="{5ADFF736-F46D-174C-8CE8-AB99C8896B87}" sibTransId="{41B479BE-2216-A340-8870-97FB0DFB6CE2}"/>
    <dgm:cxn modelId="{08CD89EF-A99D-3047-9D32-D907315546FC}" srcId="{D7094E83-047B-9F4F-AAAC-733B63E8DC29}" destId="{65E0DA4C-8F95-E146-923D-1F117BD3DA11}" srcOrd="0" destOrd="0" parTransId="{E5D14F9F-C172-0C4C-B0F1-CCCCE2891954}" sibTransId="{3908593E-8CD2-F944-A32B-3191B20BF34B}"/>
    <dgm:cxn modelId="{89880B0F-6EA8-1B46-AD1E-4F802E6824BB}" type="presOf" srcId="{81349A25-D0E3-6D4E-BC5B-6C4AFE338831}" destId="{7C01BF70-2005-D74A-8AE9-A49971483B9C}" srcOrd="0" destOrd="1" presId="urn:microsoft.com/office/officeart/2005/8/layout/vList5"/>
    <dgm:cxn modelId="{0492C347-B74A-AA4F-A730-9507C9071561}" srcId="{9F0B133D-8FA9-7046-A7D7-7523622D4768}" destId="{3A0E8DD8-36FA-2546-99D6-1F94AB4454AA}" srcOrd="0" destOrd="0" parTransId="{69701959-0F91-E847-AD52-05EBC65B2251}" sibTransId="{695CC9D5-7959-FF42-AD24-24B8CEC316B0}"/>
    <dgm:cxn modelId="{9D0F963B-85E8-2A49-AB93-E7B93090A0A9}" type="presOf" srcId="{12B50F8E-A8FD-FC46-854B-BC50B4C6010E}" destId="{F82E4272-51BB-6642-8FB6-666FEED76762}" srcOrd="0" destOrd="2" presId="urn:microsoft.com/office/officeart/2005/8/layout/vList5"/>
    <dgm:cxn modelId="{E7DFC818-320E-8E4A-BEE1-30067C953DE4}" srcId="{7FD82021-1612-364A-BCDE-1454093F24BF}" destId="{BC30784A-0CF5-9B4C-B6DE-F58D7616FF9D}" srcOrd="3" destOrd="0" parTransId="{B4492819-B4A1-6748-B31E-6735565011FA}" sibTransId="{F59EC17F-2DFC-E14F-910A-E20214BEE6C3}"/>
    <dgm:cxn modelId="{695A4A9D-4B13-5442-9105-EA60BAFF546B}" type="presOf" srcId="{D7094E83-047B-9F4F-AAAC-733B63E8DC29}" destId="{8D020CF8-B776-EE4F-B5DB-E2F0CB29FAEB}" srcOrd="0" destOrd="0" presId="urn:microsoft.com/office/officeart/2005/8/layout/vList5"/>
    <dgm:cxn modelId="{0D207659-16A7-D94F-B3A4-D56C40D2C6E5}" srcId="{BC30784A-0CF5-9B4C-B6DE-F58D7616FF9D}" destId="{7C1F1AA0-375D-8F4F-83EB-884441B0835F}" srcOrd="1" destOrd="0" parTransId="{019C3649-137E-864D-A1C9-1CE1559C196B}" sibTransId="{88B1E1B8-7875-824F-BAA4-C27F2B220F17}"/>
    <dgm:cxn modelId="{B955A1B2-009F-744E-9EC7-59E9FC2469C5}" type="presOf" srcId="{7FD82021-1612-364A-BCDE-1454093F24BF}" destId="{5FF04D8A-EFDB-8B4F-8959-9E1D9110E3F7}" srcOrd="0" destOrd="0" presId="urn:microsoft.com/office/officeart/2005/8/layout/vList5"/>
    <dgm:cxn modelId="{BBD8E7D1-3F3C-0B4E-A674-E34417E209EA}" type="presOf" srcId="{3A0E8DD8-36FA-2546-99D6-1F94AB4454AA}" destId="{F82E4272-51BB-6642-8FB6-666FEED76762}" srcOrd="0" destOrd="0" presId="urn:microsoft.com/office/officeart/2005/8/layout/vList5"/>
    <dgm:cxn modelId="{EC12BAB6-A0B0-0E49-80B9-7C6A451A9C72}" type="presOf" srcId="{A4975312-7621-3941-92D5-D6D68571BDD7}" destId="{76B1D913-9AD5-FE43-8E8E-D1BA3E3F2141}" srcOrd="0" destOrd="0" presId="urn:microsoft.com/office/officeart/2005/8/layout/vList5"/>
    <dgm:cxn modelId="{B7ECB0C6-E9CF-1546-AC82-BFA0805525F8}" type="presOf" srcId="{65E0DA4C-8F95-E146-923D-1F117BD3DA11}" destId="{4F5A7760-29F9-8245-B347-BD7A1B35E6FB}" srcOrd="0" destOrd="0" presId="urn:microsoft.com/office/officeart/2005/8/layout/vList5"/>
    <dgm:cxn modelId="{4C14BDF7-FED1-7042-8A59-3D921485130B}" srcId="{9F0B133D-8FA9-7046-A7D7-7523622D4768}" destId="{12B50F8E-A8FD-FC46-854B-BC50B4C6010E}" srcOrd="2" destOrd="0" parTransId="{B65AC50E-16BE-CA48-8538-49EC519D98AB}" sibTransId="{DFCFE359-1188-6347-97BA-62ADFAFAF409}"/>
    <dgm:cxn modelId="{1BCDC966-91D2-C946-8728-8DBAB963BD1D}" type="presOf" srcId="{BC30784A-0CF5-9B4C-B6DE-F58D7616FF9D}" destId="{33038994-FCDE-E241-A7AC-5ABCC08F75F9}" srcOrd="0" destOrd="0" presId="urn:microsoft.com/office/officeart/2005/8/layout/vList5"/>
    <dgm:cxn modelId="{82632C3F-66C6-5B40-B5BC-4418DDE417A2}" srcId="{9F0B133D-8FA9-7046-A7D7-7523622D4768}" destId="{FB7CD5E2-C7D6-5E41-81E6-E1262344AEC8}" srcOrd="1" destOrd="0" parTransId="{3CAEB4D0-88AB-F441-AB95-463214929D8D}" sibTransId="{7CFD2F7F-F020-4040-B419-8312564DF216}"/>
    <dgm:cxn modelId="{9E5F8FE9-DF5D-8145-90C7-E24D10562680}" type="presOf" srcId="{9F0B133D-8FA9-7046-A7D7-7523622D4768}" destId="{BC908D0D-2E22-F748-B50B-2709E69F9434}" srcOrd="0" destOrd="0" presId="urn:microsoft.com/office/officeart/2005/8/layout/vList5"/>
    <dgm:cxn modelId="{3632DD4A-E6E7-CD4B-93C3-3490BA0A74FC}" type="presParOf" srcId="{5FF04D8A-EFDB-8B4F-8959-9E1D9110E3F7}" destId="{1FF79FC8-60F3-0D46-8614-DCCC918A594D}" srcOrd="0" destOrd="0" presId="urn:microsoft.com/office/officeart/2005/8/layout/vList5"/>
    <dgm:cxn modelId="{0DFEEAA1-7D6B-3546-9CEC-8FD28711D7A3}" type="presParOf" srcId="{1FF79FC8-60F3-0D46-8614-DCCC918A594D}" destId="{76B1D913-9AD5-FE43-8E8E-D1BA3E3F2141}" srcOrd="0" destOrd="0" presId="urn:microsoft.com/office/officeart/2005/8/layout/vList5"/>
    <dgm:cxn modelId="{110CC1D4-013C-D943-8575-6A5A215495EA}" type="presParOf" srcId="{1FF79FC8-60F3-0D46-8614-DCCC918A594D}" destId="{7C01BF70-2005-D74A-8AE9-A49971483B9C}" srcOrd="1" destOrd="0" presId="urn:microsoft.com/office/officeart/2005/8/layout/vList5"/>
    <dgm:cxn modelId="{9464EC5E-4373-E84F-BC5F-313DBDBBD1BE}" type="presParOf" srcId="{5FF04D8A-EFDB-8B4F-8959-9E1D9110E3F7}" destId="{99EF14A0-520D-8E4F-9F60-1B67CF30A86B}" srcOrd="1" destOrd="0" presId="urn:microsoft.com/office/officeart/2005/8/layout/vList5"/>
    <dgm:cxn modelId="{F4D4D5E5-00B5-7744-8D89-3D1699D6BF4D}" type="presParOf" srcId="{5FF04D8A-EFDB-8B4F-8959-9E1D9110E3F7}" destId="{EDD4F0C3-B32A-B746-95F5-FAD92D2F7143}" srcOrd="2" destOrd="0" presId="urn:microsoft.com/office/officeart/2005/8/layout/vList5"/>
    <dgm:cxn modelId="{19017445-8BD0-5445-A7E6-AC0DED83FCD9}" type="presParOf" srcId="{EDD4F0C3-B32A-B746-95F5-FAD92D2F7143}" destId="{BC908D0D-2E22-F748-B50B-2709E69F9434}" srcOrd="0" destOrd="0" presId="urn:microsoft.com/office/officeart/2005/8/layout/vList5"/>
    <dgm:cxn modelId="{6A14C232-CD47-BD44-B520-52C2144874CD}" type="presParOf" srcId="{EDD4F0C3-B32A-B746-95F5-FAD92D2F7143}" destId="{F82E4272-51BB-6642-8FB6-666FEED76762}" srcOrd="1" destOrd="0" presId="urn:microsoft.com/office/officeart/2005/8/layout/vList5"/>
    <dgm:cxn modelId="{8F4AE433-0651-5B44-876C-FC99658E1B89}" type="presParOf" srcId="{5FF04D8A-EFDB-8B4F-8959-9E1D9110E3F7}" destId="{E1934275-642B-084E-B643-B6722353C8C9}" srcOrd="3" destOrd="0" presId="urn:microsoft.com/office/officeart/2005/8/layout/vList5"/>
    <dgm:cxn modelId="{950D871B-2538-3F4C-B938-F4158C55C3FF}" type="presParOf" srcId="{5FF04D8A-EFDB-8B4F-8959-9E1D9110E3F7}" destId="{EB86A9A7-6038-F343-8137-DACFB8C93294}" srcOrd="4" destOrd="0" presId="urn:microsoft.com/office/officeart/2005/8/layout/vList5"/>
    <dgm:cxn modelId="{496881DF-D52B-E64F-AF2E-509D86049EBA}" type="presParOf" srcId="{EB86A9A7-6038-F343-8137-DACFB8C93294}" destId="{8D020CF8-B776-EE4F-B5DB-E2F0CB29FAEB}" srcOrd="0" destOrd="0" presId="urn:microsoft.com/office/officeart/2005/8/layout/vList5"/>
    <dgm:cxn modelId="{5C9869A7-EDA2-AB48-AC25-0755E73106AC}" type="presParOf" srcId="{EB86A9A7-6038-F343-8137-DACFB8C93294}" destId="{4F5A7760-29F9-8245-B347-BD7A1B35E6FB}" srcOrd="1" destOrd="0" presId="urn:microsoft.com/office/officeart/2005/8/layout/vList5"/>
    <dgm:cxn modelId="{F6698D00-640D-AF4A-9145-D7BE65F90B63}" type="presParOf" srcId="{5FF04D8A-EFDB-8B4F-8959-9E1D9110E3F7}" destId="{1507D707-AB99-9F42-A6BC-13952939A83D}" srcOrd="5" destOrd="0" presId="urn:microsoft.com/office/officeart/2005/8/layout/vList5"/>
    <dgm:cxn modelId="{10317EAE-541C-BB4A-881B-B39DE2ADE748}" type="presParOf" srcId="{5FF04D8A-EFDB-8B4F-8959-9E1D9110E3F7}" destId="{B4454487-F894-1240-91BE-4C1407A54A91}" srcOrd="6" destOrd="0" presId="urn:microsoft.com/office/officeart/2005/8/layout/vList5"/>
    <dgm:cxn modelId="{97081A1C-EC9E-8C47-B7D7-2D7870641D90}" type="presParOf" srcId="{B4454487-F894-1240-91BE-4C1407A54A91}" destId="{33038994-FCDE-E241-A7AC-5ABCC08F75F9}" srcOrd="0" destOrd="0" presId="urn:microsoft.com/office/officeart/2005/8/layout/vList5"/>
    <dgm:cxn modelId="{74B01F83-9210-204D-9C60-0A2904EB341F}" type="presParOf" srcId="{B4454487-F894-1240-91BE-4C1407A54A91}" destId="{5069765C-1EA7-3C44-A63D-F7D27233A9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“Resource” too abstract and simplistic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Service models (IaaS, PaaS, SaaS) vs. service offerings (</a:t>
          </a:r>
          <a:r>
            <a:rPr lang="en-US" sz="1900" kern="1200" dirty="0" err="1" smtClean="0"/>
            <a:t>DBaaS</a:t>
          </a:r>
          <a:r>
            <a:rPr lang="en-US" sz="1900" kern="1200" dirty="0" smtClean="0"/>
            <a:t>)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Reuse existing material (e.g. NIST reference architecture)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Dissemination and training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Commonly agreed terminology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Avoid lengthy discussions on semantics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All Cloud stakeholders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Cloud shared economy addresses most identity use cases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Many-to-many service relationships still a problem!</a:t>
          </a:r>
          <a:endParaRPr lang="en-US" sz="20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Introduce / reuse the “virtual </a:t>
          </a:r>
          <a:r>
            <a:rPr lang="en-US" sz="2000" kern="1200" dirty="0" err="1" smtClean="0"/>
            <a:t>organisation</a:t>
          </a:r>
          <a:r>
            <a:rPr lang="en-US" sz="2000" kern="1200" dirty="0" smtClean="0"/>
            <a:t>” concept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Develop and define semantics fit for commercial use</a:t>
          </a:r>
          <a:endParaRPr lang="en-US" sz="20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Boost shared economy in a single European digital market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Lightweight collaboration backed with legal framework(s)</a:t>
          </a:r>
          <a:endParaRPr lang="en-US" sz="20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Entire Cloud services ecosystem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Jobs, jobs, jobs!</a:t>
          </a:r>
          <a:endParaRPr lang="en-US" sz="20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“Data is the new gold”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Fragmentation &amp; </a:t>
          </a:r>
          <a:r>
            <a:rPr lang="en-US" sz="1900" kern="1200" dirty="0" err="1" smtClean="0"/>
            <a:t>intransparency</a:t>
          </a:r>
          <a:r>
            <a:rPr lang="en-US" sz="1900" kern="1200" dirty="0" smtClean="0"/>
            <a:t> cause vendor lock-in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Research status quo, develop/define data export structures 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Policy </a:t>
          </a:r>
          <a:r>
            <a:rPr lang="en-US" sz="1900" kern="1200" dirty="0" err="1" smtClean="0"/>
            <a:t>harmonisation</a:t>
          </a:r>
          <a:r>
            <a:rPr lang="en-US" sz="1900" kern="1200" dirty="0" smtClean="0"/>
            <a:t> across Europe (e.g. pricing, data privacy)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Apply “free flow of goods and services” to digital economy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Cloud service consumers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SME Cloud service providers (level playing field)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Current IaaS Cloud focuses on commodity hardware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Research often benefits from “exotic” hardware</a:t>
          </a:r>
          <a:endParaRPr lang="en-US" sz="22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H/W </a:t>
          </a:r>
          <a:r>
            <a:rPr lang="en-US" sz="2200" kern="1200" dirty="0" err="1" smtClean="0"/>
            <a:t>virtualisation</a:t>
          </a:r>
          <a:r>
            <a:rPr lang="en-US" sz="2200" kern="1200" dirty="0" smtClean="0"/>
            <a:t> support for GPGPUs, DSPs, etc.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H/W </a:t>
          </a:r>
          <a:r>
            <a:rPr lang="en-US" sz="2200" kern="1200" dirty="0" err="1" smtClean="0"/>
            <a:t>virtualisation</a:t>
          </a:r>
          <a:r>
            <a:rPr lang="en-US" sz="2200" kern="1200" dirty="0" smtClean="0"/>
            <a:t> support for peripheral devices </a:t>
          </a:r>
          <a:endParaRPr lang="en-US" sz="22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High-performance &amp; high-throughput research boost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Tackle research dilemma: TCO vs. domain needs</a:t>
          </a:r>
          <a:endParaRPr lang="en-US" sz="22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The entire European Research Area (ERA)</a:t>
          </a:r>
          <a:endParaRPr lang="en-US" sz="22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342686" y="-2751313"/>
          <a:ext cx="878673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Many implementers claim compliance &amp; interoperability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Evidence is missing, or not disseminated</a:t>
          </a:r>
          <a:endParaRPr lang="en-US" sz="1900" kern="1200" dirty="0"/>
        </a:p>
      </dsp:txBody>
      <dsp:txXfrm rot="-5400000">
        <a:off x="1488446" y="145820"/>
        <a:ext cx="6544262" cy="792887"/>
      </dsp:txXfrm>
    </dsp:sp>
    <dsp:sp modelId="{76B1D913-9AD5-FE43-8E8E-D1BA3E3F2141}">
      <dsp:nvSpPr>
        <dsp:cNvPr id="0" name=""/>
        <dsp:cNvSpPr/>
      </dsp:nvSpPr>
      <dsp:spPr>
        <a:xfrm>
          <a:off x="0" y="84"/>
          <a:ext cx="1487100" cy="10843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2934" y="53018"/>
        <a:ext cx="1381232" cy="978491"/>
      </dsp:txXfrm>
    </dsp:sp>
    <dsp:sp modelId="{F82E4272-51BB-6642-8FB6-666FEED76762}">
      <dsp:nvSpPr>
        <dsp:cNvPr id="0" name=""/>
        <dsp:cNvSpPr/>
      </dsp:nvSpPr>
      <dsp:spPr>
        <a:xfrm rot="5400000">
          <a:off x="4342686" y="-1605045"/>
          <a:ext cx="878673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Provide a European compliance &amp; </a:t>
          </a:r>
          <a:r>
            <a:rPr lang="en-US" sz="1900" kern="1200" dirty="0" err="1" smtClean="0"/>
            <a:t>interop</a:t>
          </a:r>
          <a:r>
            <a:rPr lang="en-US" sz="1900" kern="1200" dirty="0" smtClean="0"/>
            <a:t> testing service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Conduct regular events and </a:t>
          </a:r>
          <a:r>
            <a:rPr lang="en-US" sz="1900" kern="1200" dirty="0" err="1" smtClean="0"/>
            <a:t>publicise</a:t>
          </a:r>
          <a:r>
            <a:rPr lang="en-US" sz="1900" kern="1200" dirty="0" smtClean="0"/>
            <a:t> results</a:t>
          </a:r>
          <a:endParaRPr lang="en-US" sz="1900" kern="1200" dirty="0"/>
        </a:p>
      </dsp:txBody>
      <dsp:txXfrm rot="-5400000">
        <a:off x="1488446" y="1292088"/>
        <a:ext cx="6544262" cy="792887"/>
      </dsp:txXfrm>
    </dsp:sp>
    <dsp:sp modelId="{BC908D0D-2E22-F748-B50B-2709E69F9434}">
      <dsp:nvSpPr>
        <dsp:cNvPr id="0" name=""/>
        <dsp:cNvSpPr/>
      </dsp:nvSpPr>
      <dsp:spPr>
        <a:xfrm>
          <a:off x="0" y="1139361"/>
          <a:ext cx="1487100" cy="109834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3617" y="1192978"/>
        <a:ext cx="1379866" cy="991107"/>
      </dsp:txXfrm>
    </dsp:sp>
    <dsp:sp modelId="{4F5A7760-29F9-8245-B347-BD7A1B35E6FB}">
      <dsp:nvSpPr>
        <dsp:cNvPr id="0" name=""/>
        <dsp:cNvSpPr/>
      </dsp:nvSpPr>
      <dsp:spPr>
        <a:xfrm rot="5400000">
          <a:off x="4342686" y="-460957"/>
          <a:ext cx="878673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Create level playing field for competition on service delivery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Lower procurement costs, reduced vendor lock-in</a:t>
          </a:r>
          <a:endParaRPr lang="en-US" sz="1900" kern="1200" dirty="0"/>
        </a:p>
      </dsp:txBody>
      <dsp:txXfrm rot="-5400000">
        <a:off x="1488446" y="2436176"/>
        <a:ext cx="6544262" cy="792887"/>
      </dsp:txXfrm>
    </dsp:sp>
    <dsp:sp modelId="{8D020CF8-B776-EE4F-B5DB-E2F0CB29FAEB}">
      <dsp:nvSpPr>
        <dsp:cNvPr id="0" name=""/>
        <dsp:cNvSpPr/>
      </dsp:nvSpPr>
      <dsp:spPr>
        <a:xfrm>
          <a:off x="0" y="2292620"/>
          <a:ext cx="1487100" cy="10799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2721" y="2345341"/>
        <a:ext cx="1381658" cy="974557"/>
      </dsp:txXfrm>
    </dsp:sp>
    <dsp:sp modelId="{5069765C-1EA7-3C44-A63D-F7D27233A919}">
      <dsp:nvSpPr>
        <dsp:cNvPr id="0" name=""/>
        <dsp:cNvSpPr/>
      </dsp:nvSpPr>
      <dsp:spPr>
        <a:xfrm rot="5400000">
          <a:off x="4340225" y="683139"/>
          <a:ext cx="878673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Cloud service customers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SME Cloud service providers</a:t>
          </a:r>
          <a:endParaRPr lang="en-US" sz="1900" kern="1200" dirty="0"/>
        </a:p>
      </dsp:txBody>
      <dsp:txXfrm rot="-5400000">
        <a:off x="1485994" y="3580264"/>
        <a:ext cx="6544243" cy="792887"/>
      </dsp:txXfrm>
    </dsp:sp>
    <dsp:sp modelId="{33038994-FCDE-E241-A7AC-5ABCC08F75F9}">
      <dsp:nvSpPr>
        <dsp:cNvPr id="0" name=""/>
        <dsp:cNvSpPr/>
      </dsp:nvSpPr>
      <dsp:spPr>
        <a:xfrm>
          <a:off x="0" y="3427536"/>
          <a:ext cx="1488347" cy="109834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3617" y="3481153"/>
        <a:ext cx="1381113" cy="9911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1BF70-2005-D74A-8AE9-A49971483B9C}">
      <dsp:nvSpPr>
        <dsp:cNvPr id="0" name=""/>
        <dsp:cNvSpPr/>
      </dsp:nvSpPr>
      <dsp:spPr>
        <a:xfrm rot="5400000">
          <a:off x="4292734" y="-2689658"/>
          <a:ext cx="978577" cy="658715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Deploying a piece of SW does not make it a service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Take-all-or-nothing platforms cause vendor lock-in</a:t>
          </a:r>
          <a:endParaRPr lang="en-US" sz="1700" kern="1200" dirty="0"/>
        </a:p>
      </dsp:txBody>
      <dsp:txXfrm rot="-5400000">
        <a:off x="1488445" y="162401"/>
        <a:ext cx="6539385" cy="883037"/>
      </dsp:txXfrm>
    </dsp:sp>
    <dsp:sp modelId="{76B1D913-9AD5-FE43-8E8E-D1BA3E3F2141}">
      <dsp:nvSpPr>
        <dsp:cNvPr id="0" name=""/>
        <dsp:cNvSpPr/>
      </dsp:nvSpPr>
      <dsp:spPr>
        <a:xfrm>
          <a:off x="0" y="94"/>
          <a:ext cx="1487100" cy="12076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Why</a:t>
          </a:r>
          <a:endParaRPr lang="en-US" sz="3100" kern="1200" dirty="0"/>
        </a:p>
      </dsp:txBody>
      <dsp:txXfrm>
        <a:off x="58953" y="59047"/>
        <a:ext cx="1369194" cy="1089744"/>
      </dsp:txXfrm>
    </dsp:sp>
    <dsp:sp modelId="{F82E4272-51BB-6642-8FB6-666FEED76762}">
      <dsp:nvSpPr>
        <dsp:cNvPr id="0" name=""/>
        <dsp:cNvSpPr/>
      </dsp:nvSpPr>
      <dsp:spPr>
        <a:xfrm rot="5400000">
          <a:off x="4292734" y="-1413061"/>
          <a:ext cx="978577" cy="65871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EINFRA-9-2015 is a good start (for e-</a:t>
          </a:r>
          <a:r>
            <a:rPr lang="en-US" sz="1700" kern="1200" dirty="0" err="1" smtClean="0"/>
            <a:t>Infras</a:t>
          </a:r>
          <a:r>
            <a:rPr lang="en-US" sz="1700" kern="1200" dirty="0" smtClean="0"/>
            <a:t>), but not enough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More stringent focus on service capabilities and interfaces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Drive generation and implementation of public standards</a:t>
          </a:r>
          <a:endParaRPr lang="en-US" sz="1700" kern="1200" dirty="0"/>
        </a:p>
      </dsp:txBody>
      <dsp:txXfrm rot="-5400000">
        <a:off x="1488445" y="1438998"/>
        <a:ext cx="6539385" cy="883037"/>
      </dsp:txXfrm>
    </dsp:sp>
    <dsp:sp modelId="{BC908D0D-2E22-F748-B50B-2709E69F9434}">
      <dsp:nvSpPr>
        <dsp:cNvPr id="0" name=""/>
        <dsp:cNvSpPr/>
      </dsp:nvSpPr>
      <dsp:spPr>
        <a:xfrm>
          <a:off x="0" y="1268905"/>
          <a:ext cx="1487100" cy="122322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</a:t>
          </a:r>
          <a:endParaRPr lang="en-US" sz="3100" kern="1200" dirty="0"/>
        </a:p>
      </dsp:txBody>
      <dsp:txXfrm>
        <a:off x="59713" y="1328618"/>
        <a:ext cx="1367674" cy="1103795"/>
      </dsp:txXfrm>
    </dsp:sp>
    <dsp:sp modelId="{4F5A7760-29F9-8245-B347-BD7A1B35E6FB}">
      <dsp:nvSpPr>
        <dsp:cNvPr id="0" name=""/>
        <dsp:cNvSpPr/>
      </dsp:nvSpPr>
      <dsp:spPr>
        <a:xfrm rot="5400000">
          <a:off x="4292734" y="-138892"/>
          <a:ext cx="978577" cy="6587155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Inversion of Control applied to shared economy in Europe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Transition from tight integration to service orchestration</a:t>
          </a:r>
          <a:endParaRPr lang="en-US" sz="1700" kern="1200" dirty="0"/>
        </a:p>
      </dsp:txBody>
      <dsp:txXfrm rot="-5400000">
        <a:off x="1488445" y="2713167"/>
        <a:ext cx="6539385" cy="883037"/>
      </dsp:txXfrm>
    </dsp:sp>
    <dsp:sp modelId="{8D020CF8-B776-EE4F-B5DB-E2F0CB29FAEB}">
      <dsp:nvSpPr>
        <dsp:cNvPr id="0" name=""/>
        <dsp:cNvSpPr/>
      </dsp:nvSpPr>
      <dsp:spPr>
        <a:xfrm>
          <a:off x="0" y="2553288"/>
          <a:ext cx="1487100" cy="12027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Impact</a:t>
          </a:r>
          <a:endParaRPr lang="en-US" sz="3100" kern="1200" dirty="0"/>
        </a:p>
      </dsp:txBody>
      <dsp:txXfrm>
        <a:off x="58716" y="2612004"/>
        <a:ext cx="1369668" cy="1085362"/>
      </dsp:txXfrm>
    </dsp:sp>
    <dsp:sp modelId="{5069765C-1EA7-3C44-A63D-F7D27233A919}">
      <dsp:nvSpPr>
        <dsp:cNvPr id="0" name=""/>
        <dsp:cNvSpPr/>
      </dsp:nvSpPr>
      <dsp:spPr>
        <a:xfrm rot="5400000">
          <a:off x="4290273" y="1135286"/>
          <a:ext cx="978577" cy="65871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Cloud service consumers “back in the driving seat”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Massive opportunities for SME to </a:t>
          </a:r>
          <a:r>
            <a:rPr lang="en-US" sz="1700" i="1" kern="1200" dirty="0" smtClean="0"/>
            <a:t>contribute</a:t>
          </a:r>
          <a:r>
            <a:rPr lang="en-US" sz="1700" i="0" kern="1200" dirty="0" smtClean="0"/>
            <a:t> to platforms</a:t>
          </a:r>
          <a:endParaRPr lang="en-US" sz="1700" kern="1200" dirty="0"/>
        </a:p>
      </dsp:txBody>
      <dsp:txXfrm rot="-5400000">
        <a:off x="1485994" y="3987335"/>
        <a:ext cx="6539366" cy="883037"/>
      </dsp:txXfrm>
    </dsp:sp>
    <dsp:sp modelId="{33038994-FCDE-E241-A7AC-5ABCC08F75F9}">
      <dsp:nvSpPr>
        <dsp:cNvPr id="0" name=""/>
        <dsp:cNvSpPr/>
      </dsp:nvSpPr>
      <dsp:spPr>
        <a:xfrm>
          <a:off x="0" y="3817243"/>
          <a:ext cx="1488347" cy="122322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Who</a:t>
          </a:r>
          <a:endParaRPr lang="en-US" sz="3100" kern="1200" dirty="0"/>
        </a:p>
      </dsp:txBody>
      <dsp:txXfrm>
        <a:off x="59713" y="3876956"/>
        <a:ext cx="1368921" cy="1103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42E6-8C1F-7D47-9136-532A4003484E}" type="datetimeFigureOut">
              <a:rPr lang="en-US" smtClean="0"/>
              <a:t>29/10/14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D7A8-E382-8A4A-9964-4734E1405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8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29/10/14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5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gi.eu/about/people/" TargetMode="External"/><Relationship Id="rId3" Type="http://schemas.openxmlformats.org/officeDocument/2006/relationships/hyperlink" Target="http://go.egi.eu/23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.egi.eu/232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EGI recommendations for H2020 WP 2016 – 2017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67744" y="4102224"/>
            <a:ext cx="5832648" cy="1343000"/>
          </a:xfrm>
        </p:spPr>
        <p:txBody>
          <a:bodyPr>
            <a:noAutofit/>
          </a:bodyPr>
          <a:lstStyle/>
          <a:p>
            <a:r>
              <a:rPr lang="en-GB" sz="2400" dirty="0" smtClean="0"/>
              <a:t>Michel Drescher &amp; </a:t>
            </a:r>
            <a:r>
              <a:rPr lang="en-GB" sz="2400" dirty="0" err="1" smtClean="0"/>
              <a:t>Yannick</a:t>
            </a:r>
            <a:r>
              <a:rPr lang="en-GB" sz="2400" dirty="0" smtClean="0"/>
              <a:t> </a:t>
            </a:r>
            <a:r>
              <a:rPr lang="en-GB" sz="2400" dirty="0" err="1" smtClean="0"/>
              <a:t>Legr</a:t>
            </a:r>
            <a:r>
              <a:rPr lang="en-GB" sz="2400" dirty="0" err="1" smtClean="0"/>
              <a:t>é</a:t>
            </a:r>
            <a:r>
              <a:rPr lang="en-GB" sz="2400" dirty="0" smtClean="0"/>
              <a:t>, </a:t>
            </a:r>
            <a:r>
              <a:rPr lang="en-GB" sz="2400" dirty="0" err="1" smtClean="0"/>
              <a:t>EGI.eu</a:t>
            </a:r>
            <a:endParaRPr lang="en-GB" sz="2400" dirty="0" smtClean="0"/>
          </a:p>
          <a:p>
            <a:r>
              <a:rPr lang="en-GB" sz="2400" dirty="0">
                <a:hlinkClick r:id="rId2"/>
              </a:rPr>
              <a:t>http://www.egi.eu/about/people</a:t>
            </a:r>
            <a:r>
              <a:rPr lang="en-GB" sz="2400" dirty="0" smtClean="0">
                <a:hlinkClick r:id="rId2"/>
              </a:rPr>
              <a:t>/</a:t>
            </a:r>
            <a:r>
              <a:rPr lang="en-GB" sz="2400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6453336"/>
            <a:ext cx="1672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hlinkClick r:id="rId3"/>
              </a:rPr>
              <a:t>http://go.egi.eu/</a:t>
            </a:r>
            <a:r>
              <a:rPr lang="en-US" sz="1200" b="1" dirty="0" smtClean="0">
                <a:solidFill>
                  <a:schemeClr val="bg1"/>
                </a:solidFill>
                <a:hlinkClick r:id="rId3"/>
              </a:rPr>
              <a:t>2320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Recommendations in a nutshell</a:t>
            </a:r>
            <a:endParaRPr lang="en-US" sz="3600" dirty="0" smtClean="0"/>
          </a:p>
        </p:txBody>
      </p:sp>
      <p:sp>
        <p:nvSpPr>
          <p:cNvPr id="4099" name="Content Placeholder 13"/>
          <p:cNvSpPr>
            <a:spLocks noGrp="1"/>
          </p:cNvSpPr>
          <p:nvPr>
            <p:ph idx="1"/>
          </p:nvPr>
        </p:nvSpPr>
        <p:spPr>
          <a:xfrm>
            <a:off x="611188" y="1412777"/>
            <a:ext cx="8075612" cy="36724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Cloud service reference model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Cross-Cloud identity environments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European data portability policies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Portfolio of </a:t>
            </a:r>
            <a:r>
              <a:rPr lang="en-US" sz="2300" dirty="0" err="1" smtClean="0"/>
              <a:t>virtualised</a:t>
            </a:r>
            <a:r>
              <a:rPr lang="en-US" sz="2300" dirty="0" smtClean="0"/>
              <a:t> computing hardware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Support for open standards compliance &amp; interoperability</a:t>
            </a:r>
          </a:p>
          <a:p>
            <a:pPr marL="1771650" lvl="3" indent="-514350">
              <a:buFont typeface="+mj-lt"/>
              <a:buAutoNum type="arabicPeriod"/>
            </a:pP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300" dirty="0" smtClean="0"/>
              <a:t>Service orientation and infrastructure </a:t>
            </a:r>
            <a:r>
              <a:rPr lang="en-US" sz="2300" dirty="0" err="1" smtClean="0"/>
              <a:t>modularisation</a:t>
            </a:r>
            <a:endParaRPr lang="en-US" sz="2300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chemeClr val="bg1"/>
                </a:solidFill>
                <a:latin typeface="Arial" pitchFamily="34" charset="0"/>
              </a:rPr>
              <a:t>4 November 2014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</a:rPr>
              <a:t>EC DG CONNECT E2 – Consultation on Cloud Computing &amp; Software </a:t>
            </a:r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699550-6D3C-45EC-A577-9F42B86B9FBE}" type="slidenum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525579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Full recommendations: </a:t>
            </a:r>
            <a:r>
              <a:rPr lang="en-US" b="1" dirty="0" smtClean="0">
                <a:hlinkClick r:id="rId2"/>
              </a:rPr>
              <a:t>http://go.egi.eu/2320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1 – Cloud Service reference model</a:t>
            </a:r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028606"/>
              </p:ext>
            </p:extLst>
          </p:nvPr>
        </p:nvGraphicFramePr>
        <p:xfrm>
          <a:off x="611560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9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 – Cross</a:t>
            </a:r>
            <a:r>
              <a:rPr lang="en-US" sz="2800" dirty="0"/>
              <a:t>-Cloud identity environments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448831"/>
              </p:ext>
            </p:extLst>
          </p:nvPr>
        </p:nvGraphicFramePr>
        <p:xfrm>
          <a:off x="611560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06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3 – European </a:t>
            </a:r>
            <a:r>
              <a:rPr lang="en-US" sz="2800" dirty="0"/>
              <a:t>data portability </a:t>
            </a:r>
            <a:r>
              <a:rPr lang="en-US" sz="2800" dirty="0" smtClean="0"/>
              <a:t>policies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975815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9529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sz="2800" dirty="0" smtClean="0"/>
              <a:t>4 – Portfolio of </a:t>
            </a:r>
            <a:r>
              <a:rPr lang="en-US" sz="2800" dirty="0" err="1" smtClean="0"/>
              <a:t>virtualised</a:t>
            </a:r>
            <a:r>
              <a:rPr lang="en-US" sz="2800" dirty="0" smtClean="0"/>
              <a:t> </a:t>
            </a:r>
            <a:r>
              <a:rPr lang="en-US" sz="2800" dirty="0"/>
              <a:t>computing </a:t>
            </a:r>
            <a:r>
              <a:rPr lang="en-US" sz="2800" dirty="0" smtClean="0"/>
              <a:t>hardware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8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879102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2271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5 – Support </a:t>
            </a:r>
            <a:r>
              <a:rPr lang="en-US" sz="2800" dirty="0"/>
              <a:t>for open standards compliance &amp; </a:t>
            </a:r>
            <a:r>
              <a:rPr lang="en-US" sz="2800" dirty="0" smtClean="0"/>
              <a:t>interoperability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946594"/>
              </p:ext>
            </p:extLst>
          </p:nvPr>
        </p:nvGraphicFramePr>
        <p:xfrm>
          <a:off x="611188" y="1412875"/>
          <a:ext cx="8075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960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6 – Service </a:t>
            </a:r>
            <a:r>
              <a:rPr lang="en-US" sz="2800" dirty="0"/>
              <a:t>orientation and infrastructure </a:t>
            </a:r>
            <a:r>
              <a:rPr lang="en-US" sz="2800" dirty="0" err="1" smtClean="0"/>
              <a:t>modularisation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7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660696"/>
              </p:ext>
            </p:extLst>
          </p:nvPr>
        </p:nvGraphicFramePr>
        <p:xfrm>
          <a:off x="611188" y="1196752"/>
          <a:ext cx="807561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203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Thank you</a:t>
            </a:r>
            <a:endParaRPr lang="en-US" sz="3600" dirty="0"/>
          </a:p>
        </p:txBody>
      </p:sp>
      <p:pic>
        <p:nvPicPr>
          <p:cNvPr id="7" name="Content Placeholder 6" descr="j031559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16" b="10716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 November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 DG CONNECT E2 – Consultation on Cloud Computing &amp; Software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0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EGI-InSPIRE-Slide-Template_v4.potx</Template>
  <TotalTime>242</TotalTime>
  <Words>642</Words>
  <Application>Microsoft Macintosh PowerPoint</Application>
  <PresentationFormat>On-screen Show (4:3)</PresentationFormat>
  <Paragraphs>119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EGI-InSPIRE-Slide-Template_v4</vt:lpstr>
      <vt:lpstr>EGI recommendations for H2020 WP 2016 – 2017 </vt:lpstr>
      <vt:lpstr>Recommendations in a nutshell</vt:lpstr>
      <vt:lpstr>1 – Cloud Service reference model</vt:lpstr>
      <vt:lpstr>2 – Cross-Cloud identity environments</vt:lpstr>
      <vt:lpstr>3 – European data portability policies</vt:lpstr>
      <vt:lpstr>4 – Portfolio of virtualised computing hardware</vt:lpstr>
      <vt:lpstr>5 – Support for open standards compliance &amp; interoperability</vt:lpstr>
      <vt:lpstr>6 – Service orientation and infrastructure modularisation</vt:lpstr>
      <vt:lpstr>Thank you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Michel Drescher</cp:lastModifiedBy>
  <cp:revision>31</cp:revision>
  <dcterms:created xsi:type="dcterms:W3CDTF">2010-09-03T12:01:03Z</dcterms:created>
  <dcterms:modified xsi:type="dcterms:W3CDTF">2014-10-29T13:28:09Z</dcterms:modified>
</cp:coreProperties>
</file>