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6"/>
  </p:notesMasterIdLst>
  <p:sldIdLst>
    <p:sldId id="302" r:id="rId2"/>
    <p:sldId id="303" r:id="rId3"/>
    <p:sldId id="320" r:id="rId4"/>
    <p:sldId id="32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14" autoAdjust="0"/>
  </p:normalViewPr>
  <p:slideViewPr>
    <p:cSldViewPr>
      <p:cViewPr>
        <p:scale>
          <a:sx n="100" d="100"/>
          <a:sy n="100" d="100"/>
        </p:scale>
        <p:origin x="-618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6/1/2014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6/1/2014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6/1/2014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6/1/2014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6/1/2014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3356992"/>
            <a:ext cx="7200800" cy="1470025"/>
          </a:xfrm>
        </p:spPr>
        <p:txBody>
          <a:bodyPr/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NGI IL</a:t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000" b="1" dirty="0" smtClean="0">
                <a:solidFill>
                  <a:srgbClr val="FF0000"/>
                </a:solidFill>
              </a:rPr>
              <a:t>(should be directors name)</a:t>
            </a:r>
            <a:r>
              <a:rPr lang="it-IT" sz="2000" b="1" dirty="0" smtClean="0"/>
              <a:t/>
            </a:r>
            <a:br>
              <a:rPr lang="it-IT" sz="2000" b="1" dirty="0" smtClean="0"/>
            </a:br>
            <a:r>
              <a:rPr lang="it-IT" sz="2000" b="1" dirty="0" smtClean="0"/>
              <a:t>Inter University Computation Center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6/1/2014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6/1/2014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718921"/>
              </p:ext>
            </p:extLst>
          </p:nvPr>
        </p:nvGraphicFramePr>
        <p:xfrm>
          <a:off x="504057" y="1124744"/>
          <a:ext cx="8388423" cy="4968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537"/>
                <a:gridCol w="4616886"/>
              </a:tblGrid>
              <a:tr h="576064">
                <a:tc>
                  <a:txBody>
                    <a:bodyPr/>
                    <a:lstStyle/>
                    <a:p>
                      <a:r>
                        <a:rPr lang="en-US" dirty="0" smtClean="0"/>
                        <a:t>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</a:t>
                      </a:r>
                      <a:endParaRPr lang="en-US" dirty="0"/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SMEs that deal with life science research</a:t>
                      </a:r>
                      <a:r>
                        <a:rPr lang="en-US" sz="1600" b="1" dirty="0" smtClean="0"/>
                        <a:t> 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SMEs come from all aspects of life sciences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serve these SMEs in the research stage, until they go into production.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 support includes training, maintenance and deployment of software on the Grid.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Physics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 support includes training, maintenance and deployment of software on the Grid.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Bio-medical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 support includes training, maintenance and deployment of software on the Grid.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6/1/2014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All communities</a:t>
            </a:r>
            <a:endParaRPr lang="en-GB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5184576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~ X active users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Face-to-face technical support.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Support existing, and introduce new hardware </a:t>
            </a:r>
            <a:r>
              <a:rPr lang="en-GB" sz="2000" dirty="0" smtClean="0">
                <a:cs typeface="Arial" pitchFamily="34" charset="0"/>
              </a:rPr>
              <a:t>resources.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Operations and maintenance </a:t>
            </a:r>
            <a:r>
              <a:rPr lang="en-GB" sz="2000" dirty="0">
                <a:cs typeface="Arial" pitchFamily="34" charset="0"/>
              </a:rPr>
              <a:t>of existing</a:t>
            </a:r>
            <a:r>
              <a:rPr lang="en-GB" sz="2000" dirty="0" smtClean="0">
                <a:cs typeface="Arial" pitchFamily="34" charset="0"/>
              </a:rPr>
              <a:t>, and </a:t>
            </a:r>
            <a:r>
              <a:rPr lang="en-GB" sz="2000" dirty="0">
                <a:cs typeface="Arial" pitchFamily="34" charset="0"/>
              </a:rPr>
              <a:t>provision of new </a:t>
            </a:r>
            <a:r>
              <a:rPr lang="en-GB" sz="2000" dirty="0" smtClean="0">
                <a:cs typeface="Arial" pitchFamily="34" charset="0"/>
              </a:rPr>
              <a:t>Grid core services.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Seminars and trainings on new middleware features</a:t>
            </a:r>
            <a:r>
              <a:rPr lang="en-GB" sz="2000" dirty="0" smtClean="0">
                <a:cs typeface="Arial" pitchFamily="34" charset="0"/>
              </a:rPr>
              <a:t>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Workflow introduction and process </a:t>
            </a:r>
            <a:r>
              <a:rPr lang="en-GB" sz="2000" dirty="0" smtClean="0">
                <a:cs typeface="Arial" pitchFamily="34" charset="0"/>
              </a:rPr>
              <a:t>automation</a:t>
            </a:r>
            <a:r>
              <a:rPr lang="en-GB" sz="2000" dirty="0">
                <a:cs typeface="Arial" pitchFamily="34" charset="0"/>
              </a:rPr>
              <a:t>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Seminars and trainings on usage of available applications interfaces, and workflow capabilities.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Operations </a:t>
            </a:r>
            <a:r>
              <a:rPr lang="en-GB" sz="2000" dirty="0">
                <a:cs typeface="Arial" pitchFamily="34" charset="0"/>
              </a:rPr>
              <a:t>and maintenance of existing workflow technologies, as well as underlying middleware technologies.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Maintenance </a:t>
            </a:r>
            <a:r>
              <a:rPr lang="en-GB" sz="2000" dirty="0">
                <a:cs typeface="Arial" pitchFamily="34" charset="0"/>
              </a:rPr>
              <a:t>and operations of existing high-level services, and underlying </a:t>
            </a:r>
            <a:r>
              <a:rPr lang="en-GB" sz="2000" dirty="0" smtClean="0">
                <a:cs typeface="Arial" pitchFamily="34" charset="0"/>
              </a:rPr>
              <a:t>technologies</a:t>
            </a:r>
            <a:r>
              <a:rPr lang="en-GB" sz="2000" dirty="0" smtClean="0">
                <a:cs typeface="Arial" pitchFamily="34" charset="0"/>
              </a:rPr>
              <a:t>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Software Design and Project Management experience and </a:t>
            </a:r>
            <a:r>
              <a:rPr lang="en-US" sz="2000" dirty="0">
                <a:cs typeface="Arial" pitchFamily="34" charset="0"/>
              </a:rPr>
              <a:t>participating in software development/integration </a:t>
            </a:r>
            <a:r>
              <a:rPr lang="en-US" sz="2000" dirty="0" smtClean="0">
                <a:cs typeface="Arial" pitchFamily="34" charset="0"/>
              </a:rPr>
              <a:t>activities</a:t>
            </a:r>
            <a:r>
              <a:rPr lang="en-GB" sz="2000" dirty="0" smtClean="0">
                <a:cs typeface="Arial" pitchFamily="34" charset="0"/>
              </a:rPr>
              <a:t>.</a:t>
            </a:r>
            <a:endParaRPr lang="en-GB" sz="20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6/1/2014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All communities</a:t>
            </a:r>
            <a:endParaRPr lang="en-GB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51845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these  communities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Adaptation </a:t>
            </a:r>
            <a:r>
              <a:rPr lang="en-US" sz="2000" dirty="0">
                <a:cs typeface="Arial" pitchFamily="34" charset="0"/>
              </a:rPr>
              <a:t>of the existing Grid middleware to support novel hardware architectures (GPU, </a:t>
            </a:r>
            <a:r>
              <a:rPr lang="en-US" sz="2000" dirty="0" smtClean="0">
                <a:cs typeface="Arial" pitchFamily="34" charset="0"/>
              </a:rPr>
              <a:t>Xeon Phi).</a:t>
            </a:r>
            <a:endParaRPr lang="en-US" sz="2000" dirty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Deployment</a:t>
            </a:r>
            <a:r>
              <a:rPr lang="en-US" sz="2000" dirty="0">
                <a:cs typeface="Arial" pitchFamily="34" charset="0"/>
              </a:rPr>
              <a:t>, customization, and operations of the existing workflow technologies for the needs of this community (PORTAL).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Adaptation </a:t>
            </a:r>
            <a:r>
              <a:rPr lang="en-US" sz="2000" dirty="0">
                <a:cs typeface="Arial" pitchFamily="34" charset="0"/>
              </a:rPr>
              <a:t>of application deployment system with the requirements coming from the communities (easybuild).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Enabling </a:t>
            </a:r>
            <a:r>
              <a:rPr lang="en-US" sz="2000" dirty="0">
                <a:cs typeface="Arial" pitchFamily="34" charset="0"/>
              </a:rPr>
              <a:t>a Cloud for research portal for the research communities in </a:t>
            </a:r>
            <a:r>
              <a:rPr lang="en-US" sz="2000" dirty="0" smtClean="0">
                <a:cs typeface="Arial" pitchFamily="34" charset="0"/>
              </a:rPr>
              <a:t>Israel </a:t>
            </a:r>
            <a:r>
              <a:rPr lang="en-US" sz="2000" dirty="0">
                <a:cs typeface="Arial" pitchFamily="34" charset="0"/>
              </a:rPr>
              <a:t>(CSU</a:t>
            </a:r>
            <a:r>
              <a:rPr lang="en-US" sz="2000" dirty="0" smtClean="0">
                <a:cs typeface="Arial" pitchFamily="34" charset="0"/>
              </a:rPr>
              <a:t>).</a:t>
            </a:r>
            <a:endParaRPr lang="en-US" sz="2000" dirty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Deploying </a:t>
            </a:r>
            <a:r>
              <a:rPr lang="en-US" sz="2000" dirty="0">
                <a:cs typeface="Arial" pitchFamily="34" charset="0"/>
              </a:rPr>
              <a:t>an AAI system to incorporate the communities into EC federations (REFEDs, eduGAIN</a:t>
            </a:r>
            <a:r>
              <a:rPr lang="en-US" sz="2000" dirty="0" smtClean="0">
                <a:cs typeface="Arial" pitchFamily="34" charset="0"/>
              </a:rPr>
              <a:t>).</a:t>
            </a:r>
            <a:endParaRPr lang="en-GB" sz="20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19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1763</TotalTime>
  <Words>294</Words>
  <Application>Microsoft Office PowerPoint</Application>
  <PresentationFormat>‫הצגה על המסך (4:3)</PresentationFormat>
  <Paragraphs>44</Paragraphs>
  <Slides>4</Slides>
  <Notes>4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EGI-InSPIRE-Slide-Template_v4-1</vt:lpstr>
      <vt:lpstr> NGI IL  (should be directors name) Inter University Computation Center  </vt:lpstr>
      <vt:lpstr>Main relevant communities</vt:lpstr>
      <vt:lpstr>All communities</vt:lpstr>
      <vt:lpstr>All communities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yossib</cp:lastModifiedBy>
  <cp:revision>682</cp:revision>
  <dcterms:created xsi:type="dcterms:W3CDTF">2013-10-15T23:33:54Z</dcterms:created>
  <dcterms:modified xsi:type="dcterms:W3CDTF">2014-06-01T09:44:51Z</dcterms:modified>
</cp:coreProperties>
</file>