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25"/>
  </p:notesMasterIdLst>
  <p:handoutMasterIdLst>
    <p:handoutMasterId r:id="rId26"/>
  </p:handoutMasterIdLst>
  <p:sldIdLst>
    <p:sldId id="280" r:id="rId4"/>
    <p:sldId id="291" r:id="rId5"/>
    <p:sldId id="322" r:id="rId6"/>
    <p:sldId id="295" r:id="rId7"/>
    <p:sldId id="296" r:id="rId8"/>
    <p:sldId id="310" r:id="rId9"/>
    <p:sldId id="299" r:id="rId10"/>
    <p:sldId id="300" r:id="rId11"/>
    <p:sldId id="297" r:id="rId12"/>
    <p:sldId id="298" r:id="rId13"/>
    <p:sldId id="302" r:id="rId14"/>
    <p:sldId id="314" r:id="rId15"/>
    <p:sldId id="316" r:id="rId16"/>
    <p:sldId id="317" r:id="rId17"/>
    <p:sldId id="309" r:id="rId18"/>
    <p:sldId id="323" r:id="rId19"/>
    <p:sldId id="325" r:id="rId20"/>
    <p:sldId id="318" r:id="rId21"/>
    <p:sldId id="319" r:id="rId22"/>
    <p:sldId id="321" r:id="rId23"/>
    <p:sldId id="284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9" autoAdjust="0"/>
    <p:restoredTop sz="94712" autoAdjust="0"/>
  </p:normalViewPr>
  <p:slideViewPr>
    <p:cSldViewPr showGuides="1">
      <p:cViewPr>
        <p:scale>
          <a:sx n="81" d="100"/>
          <a:sy n="81" d="100"/>
        </p:scale>
        <p:origin x="2064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6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17F05-9DEA-1C43-947F-DD61DC4705E0}" type="doc">
      <dgm:prSet loTypeId="urn:microsoft.com/office/officeart/2005/8/layout/hierarchy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0AD2D3-AF96-A14A-A774-1115DA338B9E}">
      <dgm:prSet phldrT="[Text]"/>
      <dgm:spPr/>
      <dgm:t>
        <a:bodyPr/>
        <a:lstStyle/>
        <a:p>
          <a:r>
            <a:rPr lang="en-US" dirty="0" smtClean="0"/>
            <a:t>Service Area</a:t>
          </a:r>
          <a:endParaRPr lang="en-US" dirty="0"/>
        </a:p>
      </dgm:t>
    </dgm:pt>
    <dgm:pt modelId="{B785799E-163C-6048-A258-946927AD5FE5}" type="parTrans" cxnId="{BC88EA5A-6492-D643-B01A-A8F63E022FAB}">
      <dgm:prSet/>
      <dgm:spPr/>
      <dgm:t>
        <a:bodyPr/>
        <a:lstStyle/>
        <a:p>
          <a:endParaRPr lang="en-US"/>
        </a:p>
      </dgm:t>
    </dgm:pt>
    <dgm:pt modelId="{56496DE7-7582-1B42-AB7A-C530480BEBB6}" type="sibTrans" cxnId="{BC88EA5A-6492-D643-B01A-A8F63E022FAB}">
      <dgm:prSet/>
      <dgm:spPr/>
      <dgm:t>
        <a:bodyPr/>
        <a:lstStyle/>
        <a:p>
          <a:endParaRPr lang="en-US"/>
        </a:p>
      </dgm:t>
    </dgm:pt>
    <dgm:pt modelId="{33F5D057-EF4D-CE45-AD60-590771366F8A}">
      <dgm:prSet phldrT="[Text]"/>
      <dgm:spPr/>
      <dgm:t>
        <a:bodyPr/>
        <a:lstStyle/>
        <a:p>
          <a:r>
            <a:rPr lang="en-US" dirty="0" smtClean="0"/>
            <a:t>Computing </a:t>
          </a:r>
          <a:endParaRPr lang="en-US" dirty="0"/>
        </a:p>
      </dgm:t>
    </dgm:pt>
    <dgm:pt modelId="{F5FA5A7F-08DE-8F43-B481-2CA30973AD79}" type="parTrans" cxnId="{A4289B27-42C0-0E4F-BAD6-D32D37BF2AA1}">
      <dgm:prSet/>
      <dgm:spPr/>
      <dgm:t>
        <a:bodyPr/>
        <a:lstStyle/>
        <a:p>
          <a:endParaRPr lang="en-US"/>
        </a:p>
      </dgm:t>
    </dgm:pt>
    <dgm:pt modelId="{E35EEE08-FBEC-5B4D-A895-0824F151AC7F}" type="sibTrans" cxnId="{A4289B27-42C0-0E4F-BAD6-D32D37BF2AA1}">
      <dgm:prSet/>
      <dgm:spPr/>
      <dgm:t>
        <a:bodyPr/>
        <a:lstStyle/>
        <a:p>
          <a:endParaRPr lang="en-US"/>
        </a:p>
      </dgm:t>
    </dgm:pt>
    <dgm:pt modelId="{E3F73172-67A4-5F4F-9666-EFE27835E1D4}">
      <dgm:prSet phldrT="[Text]"/>
      <dgm:spPr/>
      <dgm:t>
        <a:bodyPr/>
        <a:lstStyle/>
        <a:p>
          <a:r>
            <a:rPr lang="en-US" dirty="0" smtClean="0"/>
            <a:t>Storage</a:t>
          </a:r>
          <a:endParaRPr lang="en-US" dirty="0"/>
        </a:p>
      </dgm:t>
    </dgm:pt>
    <dgm:pt modelId="{8741E1ED-707D-584E-A60F-442370C56857}" type="parTrans" cxnId="{A17C5ADA-8AC9-3D4D-AD1E-FBB076E4E80B}">
      <dgm:prSet/>
      <dgm:spPr/>
      <dgm:t>
        <a:bodyPr/>
        <a:lstStyle/>
        <a:p>
          <a:endParaRPr lang="en-US"/>
        </a:p>
      </dgm:t>
    </dgm:pt>
    <dgm:pt modelId="{D844D500-2091-0248-A3A8-38B40C6E2B9B}" type="sibTrans" cxnId="{A17C5ADA-8AC9-3D4D-AD1E-FBB076E4E80B}">
      <dgm:prSet/>
      <dgm:spPr/>
      <dgm:t>
        <a:bodyPr/>
        <a:lstStyle/>
        <a:p>
          <a:endParaRPr lang="en-US"/>
        </a:p>
      </dgm:t>
    </dgm:pt>
    <dgm:pt modelId="{012B26D6-4FA8-8F45-8EB0-43DB668F64A2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582DE542-063F-CC46-BC46-28F9D766AB7E}" type="parTrans" cxnId="{85676B62-9C18-1844-9882-87E2D4A66C8C}">
      <dgm:prSet/>
      <dgm:spPr/>
      <dgm:t>
        <a:bodyPr/>
        <a:lstStyle/>
        <a:p>
          <a:endParaRPr lang="en-US"/>
        </a:p>
      </dgm:t>
    </dgm:pt>
    <dgm:pt modelId="{C2C7C43F-51B8-EE4B-85A5-BEBC5CACF7AB}" type="sibTrans" cxnId="{85676B62-9C18-1844-9882-87E2D4A66C8C}">
      <dgm:prSet/>
      <dgm:spPr/>
      <dgm:t>
        <a:bodyPr/>
        <a:lstStyle/>
        <a:p>
          <a:endParaRPr lang="en-US"/>
        </a:p>
      </dgm:t>
    </dgm:pt>
    <dgm:pt modelId="{A4753E6D-45FE-EE47-8768-1846139E0AF2}">
      <dgm:prSet phldrT="[Text]"/>
      <dgm:spPr/>
      <dgm:t>
        <a:bodyPr/>
        <a:lstStyle/>
        <a:p>
          <a:r>
            <a:rPr lang="en-US" dirty="0" smtClean="0"/>
            <a:t>Networking</a:t>
          </a:r>
          <a:endParaRPr lang="en-US" dirty="0"/>
        </a:p>
      </dgm:t>
    </dgm:pt>
    <dgm:pt modelId="{FC54DAC0-EFF4-BA4B-ABC4-C5937535AD31}" type="parTrans" cxnId="{888479F1-B8BA-C14B-BC5B-9E432F307B6A}">
      <dgm:prSet/>
      <dgm:spPr/>
      <dgm:t>
        <a:bodyPr/>
        <a:lstStyle/>
        <a:p>
          <a:endParaRPr lang="en-US"/>
        </a:p>
      </dgm:t>
    </dgm:pt>
    <dgm:pt modelId="{A82813FC-314E-564A-905F-5C4D088A9D4F}" type="sibTrans" cxnId="{888479F1-B8BA-C14B-BC5B-9E432F307B6A}">
      <dgm:prSet/>
      <dgm:spPr/>
      <dgm:t>
        <a:bodyPr/>
        <a:lstStyle/>
        <a:p>
          <a:endParaRPr lang="en-US"/>
        </a:p>
      </dgm:t>
    </dgm:pt>
    <dgm:pt modelId="{D6C03274-CD7A-FC4B-9B86-C978C828A430}">
      <dgm:prSet phldrT="[Text]"/>
      <dgm:spPr/>
      <dgm:t>
        <a:bodyPr/>
        <a:lstStyle/>
        <a:p>
          <a:r>
            <a:rPr lang="en-US" dirty="0" smtClean="0"/>
            <a:t>Persistent identifier</a:t>
          </a:r>
          <a:endParaRPr lang="en-US" dirty="0"/>
        </a:p>
      </dgm:t>
    </dgm:pt>
    <dgm:pt modelId="{B092A3BD-FD31-5249-9269-0BA20919A20B}" type="parTrans" cxnId="{F457B606-35B1-0A41-A2BF-C44CA08C59FD}">
      <dgm:prSet/>
      <dgm:spPr/>
      <dgm:t>
        <a:bodyPr/>
        <a:lstStyle/>
        <a:p>
          <a:endParaRPr lang="en-US"/>
        </a:p>
      </dgm:t>
    </dgm:pt>
    <dgm:pt modelId="{5433E32A-B9FF-7043-808D-211AF6FC0DE8}" type="sibTrans" cxnId="{F457B606-35B1-0A41-A2BF-C44CA08C59FD}">
      <dgm:prSet/>
      <dgm:spPr/>
      <dgm:t>
        <a:bodyPr/>
        <a:lstStyle/>
        <a:p>
          <a:endParaRPr lang="en-US"/>
        </a:p>
      </dgm:t>
    </dgm:pt>
    <dgm:pt modelId="{E934A3C4-F9F2-694E-91FB-41276AC91422}">
      <dgm:prSet phldrT="[Text]"/>
      <dgm:spPr/>
      <dgm:t>
        <a:bodyPr/>
        <a:lstStyle/>
        <a:p>
          <a:r>
            <a:rPr lang="mr-IN" dirty="0" smtClean="0"/>
            <a:t>…</a:t>
          </a:r>
          <a:endParaRPr lang="en-US" dirty="0"/>
        </a:p>
      </dgm:t>
    </dgm:pt>
    <dgm:pt modelId="{3BAC9F55-7368-1E41-BF2B-6CEB278C4B41}" type="parTrans" cxnId="{E468D1CB-D719-8D4A-BDAF-22DB1B19D186}">
      <dgm:prSet/>
      <dgm:spPr/>
      <dgm:t>
        <a:bodyPr/>
        <a:lstStyle/>
        <a:p>
          <a:endParaRPr lang="en-US"/>
        </a:p>
      </dgm:t>
    </dgm:pt>
    <dgm:pt modelId="{5BE491B9-244C-8941-AD70-2E0F4B47B63D}" type="sibTrans" cxnId="{E468D1CB-D719-8D4A-BDAF-22DB1B19D186}">
      <dgm:prSet/>
      <dgm:spPr/>
      <dgm:t>
        <a:bodyPr/>
        <a:lstStyle/>
        <a:p>
          <a:endParaRPr lang="en-US"/>
        </a:p>
      </dgm:t>
    </dgm:pt>
    <dgm:pt modelId="{EC27CA23-113C-C84B-9137-F1A72E6F9616}" type="pres">
      <dgm:prSet presAssocID="{95E17F05-9DEA-1C43-947F-DD61DC4705E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00A3520-D499-DE47-81BB-E0A001DF3742}" type="pres">
      <dgm:prSet presAssocID="{9B0AD2D3-AF96-A14A-A774-1115DA338B9E}" presName="root" presStyleCnt="0"/>
      <dgm:spPr/>
    </dgm:pt>
    <dgm:pt modelId="{08867E9C-6319-AB4F-887B-D9731CCB02FB}" type="pres">
      <dgm:prSet presAssocID="{9B0AD2D3-AF96-A14A-A774-1115DA338B9E}" presName="rootComposite" presStyleCnt="0"/>
      <dgm:spPr/>
    </dgm:pt>
    <dgm:pt modelId="{537157BC-C35A-5843-96C7-36F491ADA657}" type="pres">
      <dgm:prSet presAssocID="{9B0AD2D3-AF96-A14A-A774-1115DA338B9E}" presName="rootText" presStyleLbl="node1" presStyleIdx="0" presStyleCnt="1"/>
      <dgm:spPr/>
      <dgm:t>
        <a:bodyPr/>
        <a:lstStyle/>
        <a:p>
          <a:endParaRPr lang="en-US"/>
        </a:p>
      </dgm:t>
    </dgm:pt>
    <dgm:pt modelId="{230295FE-CC32-324E-B01F-D3680AA76FEA}" type="pres">
      <dgm:prSet presAssocID="{9B0AD2D3-AF96-A14A-A774-1115DA338B9E}" presName="rootConnector" presStyleLbl="node1" presStyleIdx="0" presStyleCnt="1"/>
      <dgm:spPr/>
      <dgm:t>
        <a:bodyPr/>
        <a:lstStyle/>
        <a:p>
          <a:endParaRPr lang="en-US"/>
        </a:p>
      </dgm:t>
    </dgm:pt>
    <dgm:pt modelId="{DFE9833A-6357-F342-81F4-72375D3F103E}" type="pres">
      <dgm:prSet presAssocID="{9B0AD2D3-AF96-A14A-A774-1115DA338B9E}" presName="childShape" presStyleCnt="0"/>
      <dgm:spPr/>
    </dgm:pt>
    <dgm:pt modelId="{89BC9EC4-BE6A-C247-AE97-3E08E5E25692}" type="pres">
      <dgm:prSet presAssocID="{F5FA5A7F-08DE-8F43-B481-2CA30973AD79}" presName="Name13" presStyleLbl="parChTrans1D2" presStyleIdx="0" presStyleCnt="6"/>
      <dgm:spPr/>
      <dgm:t>
        <a:bodyPr/>
        <a:lstStyle/>
        <a:p>
          <a:endParaRPr lang="en-US"/>
        </a:p>
      </dgm:t>
    </dgm:pt>
    <dgm:pt modelId="{85E57A97-3448-264E-AD08-FC41BCF9CC9D}" type="pres">
      <dgm:prSet presAssocID="{33F5D057-EF4D-CE45-AD60-590771366F8A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2A1D6-FCC3-584A-8666-B975C7826D74}" type="pres">
      <dgm:prSet presAssocID="{8741E1ED-707D-584E-A60F-442370C56857}" presName="Name13" presStyleLbl="parChTrans1D2" presStyleIdx="1" presStyleCnt="6"/>
      <dgm:spPr/>
      <dgm:t>
        <a:bodyPr/>
        <a:lstStyle/>
        <a:p>
          <a:endParaRPr lang="en-US"/>
        </a:p>
      </dgm:t>
    </dgm:pt>
    <dgm:pt modelId="{6066AF4B-4788-F74E-B04C-2AF97F6D6C1E}" type="pres">
      <dgm:prSet presAssocID="{E3F73172-67A4-5F4F-9666-EFE27835E1D4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FB3C5-4B8F-3A4B-A4EE-2B6DDA3CBB6A}" type="pres">
      <dgm:prSet presAssocID="{582DE542-063F-CC46-BC46-28F9D766AB7E}" presName="Name13" presStyleLbl="parChTrans1D2" presStyleIdx="2" presStyleCnt="6"/>
      <dgm:spPr/>
      <dgm:t>
        <a:bodyPr/>
        <a:lstStyle/>
        <a:p>
          <a:endParaRPr lang="en-US"/>
        </a:p>
      </dgm:t>
    </dgm:pt>
    <dgm:pt modelId="{88552F13-A9FE-5E41-A8F9-4B2B9B9B213F}" type="pres">
      <dgm:prSet presAssocID="{012B26D6-4FA8-8F45-8EB0-43DB668F64A2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C8C9E-CC0C-F944-935D-44D5ED402742}" type="pres">
      <dgm:prSet presAssocID="{FC54DAC0-EFF4-BA4B-ABC4-C5937535AD31}" presName="Name13" presStyleLbl="parChTrans1D2" presStyleIdx="3" presStyleCnt="6"/>
      <dgm:spPr/>
      <dgm:t>
        <a:bodyPr/>
        <a:lstStyle/>
        <a:p>
          <a:endParaRPr lang="en-US"/>
        </a:p>
      </dgm:t>
    </dgm:pt>
    <dgm:pt modelId="{7DFC8C59-D3DF-9D44-80B8-4AB6B6E7C1D8}" type="pres">
      <dgm:prSet presAssocID="{A4753E6D-45FE-EE47-8768-1846139E0AF2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E7F37-2898-0347-8EC2-AB04167534DF}" type="pres">
      <dgm:prSet presAssocID="{B092A3BD-FD31-5249-9269-0BA20919A20B}" presName="Name13" presStyleLbl="parChTrans1D2" presStyleIdx="4" presStyleCnt="6"/>
      <dgm:spPr/>
      <dgm:t>
        <a:bodyPr/>
        <a:lstStyle/>
        <a:p>
          <a:endParaRPr lang="en-US"/>
        </a:p>
      </dgm:t>
    </dgm:pt>
    <dgm:pt modelId="{A31A3BBC-B777-A349-AC44-0E2B4C20FBE6}" type="pres">
      <dgm:prSet presAssocID="{D6C03274-CD7A-FC4B-9B86-C978C828A430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E29783-2A3F-B345-A054-56B26DD9EB28}" type="pres">
      <dgm:prSet presAssocID="{3BAC9F55-7368-1E41-BF2B-6CEB278C4B41}" presName="Name13" presStyleLbl="parChTrans1D2" presStyleIdx="5" presStyleCnt="6"/>
      <dgm:spPr/>
      <dgm:t>
        <a:bodyPr/>
        <a:lstStyle/>
        <a:p>
          <a:endParaRPr lang="en-US"/>
        </a:p>
      </dgm:t>
    </dgm:pt>
    <dgm:pt modelId="{B7317164-134C-DE48-A70D-32D87D2F80FA}" type="pres">
      <dgm:prSet presAssocID="{E934A3C4-F9F2-694E-91FB-41276AC91422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0035B4-3B20-4E48-A44C-8742CF41478F}" type="presOf" srcId="{9B0AD2D3-AF96-A14A-A774-1115DA338B9E}" destId="{230295FE-CC32-324E-B01F-D3680AA76FEA}" srcOrd="1" destOrd="0" presId="urn:microsoft.com/office/officeart/2005/8/layout/hierarchy3"/>
    <dgm:cxn modelId="{9E667594-434A-214B-A0C4-F8D0F3EC3D74}" type="presOf" srcId="{FC54DAC0-EFF4-BA4B-ABC4-C5937535AD31}" destId="{101C8C9E-CC0C-F944-935D-44D5ED402742}" srcOrd="0" destOrd="0" presId="urn:microsoft.com/office/officeart/2005/8/layout/hierarchy3"/>
    <dgm:cxn modelId="{ED963EB3-0025-494D-8C1E-89F6CEE182C9}" type="presOf" srcId="{33F5D057-EF4D-CE45-AD60-590771366F8A}" destId="{85E57A97-3448-264E-AD08-FC41BCF9CC9D}" srcOrd="0" destOrd="0" presId="urn:microsoft.com/office/officeart/2005/8/layout/hierarchy3"/>
    <dgm:cxn modelId="{85676B62-9C18-1844-9882-87E2D4A66C8C}" srcId="{9B0AD2D3-AF96-A14A-A774-1115DA338B9E}" destId="{012B26D6-4FA8-8F45-8EB0-43DB668F64A2}" srcOrd="2" destOrd="0" parTransId="{582DE542-063F-CC46-BC46-28F9D766AB7E}" sibTransId="{C2C7C43F-51B8-EE4B-85A5-BEBC5CACF7AB}"/>
    <dgm:cxn modelId="{E468D1CB-D719-8D4A-BDAF-22DB1B19D186}" srcId="{9B0AD2D3-AF96-A14A-A774-1115DA338B9E}" destId="{E934A3C4-F9F2-694E-91FB-41276AC91422}" srcOrd="5" destOrd="0" parTransId="{3BAC9F55-7368-1E41-BF2B-6CEB278C4B41}" sibTransId="{5BE491B9-244C-8941-AD70-2E0F4B47B63D}"/>
    <dgm:cxn modelId="{2640FDDE-AC91-BF47-81A6-8500CF84A1BB}" type="presOf" srcId="{9B0AD2D3-AF96-A14A-A774-1115DA338B9E}" destId="{537157BC-C35A-5843-96C7-36F491ADA657}" srcOrd="0" destOrd="0" presId="urn:microsoft.com/office/officeart/2005/8/layout/hierarchy3"/>
    <dgm:cxn modelId="{19F2469F-C89C-2540-AF59-725C8FEFF208}" type="presOf" srcId="{E934A3C4-F9F2-694E-91FB-41276AC91422}" destId="{B7317164-134C-DE48-A70D-32D87D2F80FA}" srcOrd="0" destOrd="0" presId="urn:microsoft.com/office/officeart/2005/8/layout/hierarchy3"/>
    <dgm:cxn modelId="{9F7ED126-DBC4-6745-90DE-E5DB2FD47FE6}" type="presOf" srcId="{95E17F05-9DEA-1C43-947F-DD61DC4705E0}" destId="{EC27CA23-113C-C84B-9137-F1A72E6F9616}" srcOrd="0" destOrd="0" presId="urn:microsoft.com/office/officeart/2005/8/layout/hierarchy3"/>
    <dgm:cxn modelId="{F457B606-35B1-0A41-A2BF-C44CA08C59FD}" srcId="{9B0AD2D3-AF96-A14A-A774-1115DA338B9E}" destId="{D6C03274-CD7A-FC4B-9B86-C978C828A430}" srcOrd="4" destOrd="0" parTransId="{B092A3BD-FD31-5249-9269-0BA20919A20B}" sibTransId="{5433E32A-B9FF-7043-808D-211AF6FC0DE8}"/>
    <dgm:cxn modelId="{909D492C-E5F4-9C41-B71D-CCE594DF52B5}" type="presOf" srcId="{3BAC9F55-7368-1E41-BF2B-6CEB278C4B41}" destId="{D3E29783-2A3F-B345-A054-56B26DD9EB28}" srcOrd="0" destOrd="0" presId="urn:microsoft.com/office/officeart/2005/8/layout/hierarchy3"/>
    <dgm:cxn modelId="{A17C5ADA-8AC9-3D4D-AD1E-FBB076E4E80B}" srcId="{9B0AD2D3-AF96-A14A-A774-1115DA338B9E}" destId="{E3F73172-67A4-5F4F-9666-EFE27835E1D4}" srcOrd="1" destOrd="0" parTransId="{8741E1ED-707D-584E-A60F-442370C56857}" sibTransId="{D844D500-2091-0248-A3A8-38B40C6E2B9B}"/>
    <dgm:cxn modelId="{898583CA-BB87-154F-AA89-37AB9184D0C3}" type="presOf" srcId="{D6C03274-CD7A-FC4B-9B86-C978C828A430}" destId="{A31A3BBC-B777-A349-AC44-0E2B4C20FBE6}" srcOrd="0" destOrd="0" presId="urn:microsoft.com/office/officeart/2005/8/layout/hierarchy3"/>
    <dgm:cxn modelId="{EAF5F116-C650-D64B-A697-80ED77731009}" type="presOf" srcId="{E3F73172-67A4-5F4F-9666-EFE27835E1D4}" destId="{6066AF4B-4788-F74E-B04C-2AF97F6D6C1E}" srcOrd="0" destOrd="0" presId="urn:microsoft.com/office/officeart/2005/8/layout/hierarchy3"/>
    <dgm:cxn modelId="{92CA514F-5A94-5849-9CC5-EEBD45DD5C8A}" type="presOf" srcId="{A4753E6D-45FE-EE47-8768-1846139E0AF2}" destId="{7DFC8C59-D3DF-9D44-80B8-4AB6B6E7C1D8}" srcOrd="0" destOrd="0" presId="urn:microsoft.com/office/officeart/2005/8/layout/hierarchy3"/>
    <dgm:cxn modelId="{25F59622-EA60-364C-B72A-11FEC58DEC62}" type="presOf" srcId="{8741E1ED-707D-584E-A60F-442370C56857}" destId="{F612A1D6-FCC3-584A-8666-B975C7826D74}" srcOrd="0" destOrd="0" presId="urn:microsoft.com/office/officeart/2005/8/layout/hierarchy3"/>
    <dgm:cxn modelId="{8696F4D9-E26B-6844-9211-9593FB14D1F2}" type="presOf" srcId="{F5FA5A7F-08DE-8F43-B481-2CA30973AD79}" destId="{89BC9EC4-BE6A-C247-AE97-3E08E5E25692}" srcOrd="0" destOrd="0" presId="urn:microsoft.com/office/officeart/2005/8/layout/hierarchy3"/>
    <dgm:cxn modelId="{43F2C57B-A39A-C34A-97C8-1AAC238E0626}" type="presOf" srcId="{B092A3BD-FD31-5249-9269-0BA20919A20B}" destId="{1F2E7F37-2898-0347-8EC2-AB04167534DF}" srcOrd="0" destOrd="0" presId="urn:microsoft.com/office/officeart/2005/8/layout/hierarchy3"/>
    <dgm:cxn modelId="{CB38C9A1-3CEE-414E-AEF2-5632B19B7C8F}" type="presOf" srcId="{582DE542-063F-CC46-BC46-28F9D766AB7E}" destId="{35BFB3C5-4B8F-3A4B-A4EE-2B6DDA3CBB6A}" srcOrd="0" destOrd="0" presId="urn:microsoft.com/office/officeart/2005/8/layout/hierarchy3"/>
    <dgm:cxn modelId="{BC88EA5A-6492-D643-B01A-A8F63E022FAB}" srcId="{95E17F05-9DEA-1C43-947F-DD61DC4705E0}" destId="{9B0AD2D3-AF96-A14A-A774-1115DA338B9E}" srcOrd="0" destOrd="0" parTransId="{B785799E-163C-6048-A258-946927AD5FE5}" sibTransId="{56496DE7-7582-1B42-AB7A-C530480BEBB6}"/>
    <dgm:cxn modelId="{A994976F-27DE-5D4D-B342-338FC3F94282}" type="presOf" srcId="{012B26D6-4FA8-8F45-8EB0-43DB668F64A2}" destId="{88552F13-A9FE-5E41-A8F9-4B2B9B9B213F}" srcOrd="0" destOrd="0" presId="urn:microsoft.com/office/officeart/2005/8/layout/hierarchy3"/>
    <dgm:cxn modelId="{A4289B27-42C0-0E4F-BAD6-D32D37BF2AA1}" srcId="{9B0AD2D3-AF96-A14A-A774-1115DA338B9E}" destId="{33F5D057-EF4D-CE45-AD60-590771366F8A}" srcOrd="0" destOrd="0" parTransId="{F5FA5A7F-08DE-8F43-B481-2CA30973AD79}" sibTransId="{E35EEE08-FBEC-5B4D-A895-0824F151AC7F}"/>
    <dgm:cxn modelId="{888479F1-B8BA-C14B-BC5B-9E432F307B6A}" srcId="{9B0AD2D3-AF96-A14A-A774-1115DA338B9E}" destId="{A4753E6D-45FE-EE47-8768-1846139E0AF2}" srcOrd="3" destOrd="0" parTransId="{FC54DAC0-EFF4-BA4B-ABC4-C5937535AD31}" sibTransId="{A82813FC-314E-564A-905F-5C4D088A9D4F}"/>
    <dgm:cxn modelId="{88D84977-EEED-984F-B183-4000917A019B}" type="presParOf" srcId="{EC27CA23-113C-C84B-9137-F1A72E6F9616}" destId="{300A3520-D499-DE47-81BB-E0A001DF3742}" srcOrd="0" destOrd="0" presId="urn:microsoft.com/office/officeart/2005/8/layout/hierarchy3"/>
    <dgm:cxn modelId="{2E8F1075-0D0B-BC40-9502-B0E37FBFABC5}" type="presParOf" srcId="{300A3520-D499-DE47-81BB-E0A001DF3742}" destId="{08867E9C-6319-AB4F-887B-D9731CCB02FB}" srcOrd="0" destOrd="0" presId="urn:microsoft.com/office/officeart/2005/8/layout/hierarchy3"/>
    <dgm:cxn modelId="{C4CBC041-587F-F742-B5F4-D6E244AC2053}" type="presParOf" srcId="{08867E9C-6319-AB4F-887B-D9731CCB02FB}" destId="{537157BC-C35A-5843-96C7-36F491ADA657}" srcOrd="0" destOrd="0" presId="urn:microsoft.com/office/officeart/2005/8/layout/hierarchy3"/>
    <dgm:cxn modelId="{227F2BE7-1370-2744-A46C-4EDC41E28F5A}" type="presParOf" srcId="{08867E9C-6319-AB4F-887B-D9731CCB02FB}" destId="{230295FE-CC32-324E-B01F-D3680AA76FEA}" srcOrd="1" destOrd="0" presId="urn:microsoft.com/office/officeart/2005/8/layout/hierarchy3"/>
    <dgm:cxn modelId="{FFB5A837-17DD-2042-BB87-A42CF2D35EA6}" type="presParOf" srcId="{300A3520-D499-DE47-81BB-E0A001DF3742}" destId="{DFE9833A-6357-F342-81F4-72375D3F103E}" srcOrd="1" destOrd="0" presId="urn:microsoft.com/office/officeart/2005/8/layout/hierarchy3"/>
    <dgm:cxn modelId="{875BF268-1F51-024D-ACE9-6B9921EB1375}" type="presParOf" srcId="{DFE9833A-6357-F342-81F4-72375D3F103E}" destId="{89BC9EC4-BE6A-C247-AE97-3E08E5E25692}" srcOrd="0" destOrd="0" presId="urn:microsoft.com/office/officeart/2005/8/layout/hierarchy3"/>
    <dgm:cxn modelId="{9034DEC8-F455-F94B-B670-4A695AF51364}" type="presParOf" srcId="{DFE9833A-6357-F342-81F4-72375D3F103E}" destId="{85E57A97-3448-264E-AD08-FC41BCF9CC9D}" srcOrd="1" destOrd="0" presId="urn:microsoft.com/office/officeart/2005/8/layout/hierarchy3"/>
    <dgm:cxn modelId="{91D3BE5B-1450-5A45-A0ED-9954296B0CB9}" type="presParOf" srcId="{DFE9833A-6357-F342-81F4-72375D3F103E}" destId="{F612A1D6-FCC3-584A-8666-B975C7826D74}" srcOrd="2" destOrd="0" presId="urn:microsoft.com/office/officeart/2005/8/layout/hierarchy3"/>
    <dgm:cxn modelId="{97E1CFBC-88A4-284B-A8D6-5B97854B71C1}" type="presParOf" srcId="{DFE9833A-6357-F342-81F4-72375D3F103E}" destId="{6066AF4B-4788-F74E-B04C-2AF97F6D6C1E}" srcOrd="3" destOrd="0" presId="urn:microsoft.com/office/officeart/2005/8/layout/hierarchy3"/>
    <dgm:cxn modelId="{96E28B0D-0F89-B746-9133-5B3DABE14516}" type="presParOf" srcId="{DFE9833A-6357-F342-81F4-72375D3F103E}" destId="{35BFB3C5-4B8F-3A4B-A4EE-2B6DDA3CBB6A}" srcOrd="4" destOrd="0" presId="urn:microsoft.com/office/officeart/2005/8/layout/hierarchy3"/>
    <dgm:cxn modelId="{C7914C26-B7C8-B04D-990D-2E45F11BDEB9}" type="presParOf" srcId="{DFE9833A-6357-F342-81F4-72375D3F103E}" destId="{88552F13-A9FE-5E41-A8F9-4B2B9B9B213F}" srcOrd="5" destOrd="0" presId="urn:microsoft.com/office/officeart/2005/8/layout/hierarchy3"/>
    <dgm:cxn modelId="{526F76C4-70FF-2442-9E3A-8BE7583BE652}" type="presParOf" srcId="{DFE9833A-6357-F342-81F4-72375D3F103E}" destId="{101C8C9E-CC0C-F944-935D-44D5ED402742}" srcOrd="6" destOrd="0" presId="urn:microsoft.com/office/officeart/2005/8/layout/hierarchy3"/>
    <dgm:cxn modelId="{9810E217-918F-D844-B8D9-02A7A66A0928}" type="presParOf" srcId="{DFE9833A-6357-F342-81F4-72375D3F103E}" destId="{7DFC8C59-D3DF-9D44-80B8-4AB6B6E7C1D8}" srcOrd="7" destOrd="0" presId="urn:microsoft.com/office/officeart/2005/8/layout/hierarchy3"/>
    <dgm:cxn modelId="{B04FAD96-332C-DD4A-960C-6C7D45AF7B06}" type="presParOf" srcId="{DFE9833A-6357-F342-81F4-72375D3F103E}" destId="{1F2E7F37-2898-0347-8EC2-AB04167534DF}" srcOrd="8" destOrd="0" presId="urn:microsoft.com/office/officeart/2005/8/layout/hierarchy3"/>
    <dgm:cxn modelId="{DD1A31BE-2691-3D46-8BBE-C0F15B54C2BA}" type="presParOf" srcId="{DFE9833A-6357-F342-81F4-72375D3F103E}" destId="{A31A3BBC-B777-A349-AC44-0E2B4C20FBE6}" srcOrd="9" destOrd="0" presId="urn:microsoft.com/office/officeart/2005/8/layout/hierarchy3"/>
    <dgm:cxn modelId="{52AF5C7B-41AD-4640-AC90-2B7B1D409798}" type="presParOf" srcId="{DFE9833A-6357-F342-81F4-72375D3F103E}" destId="{D3E29783-2A3F-B345-A054-56B26DD9EB28}" srcOrd="10" destOrd="0" presId="urn:microsoft.com/office/officeart/2005/8/layout/hierarchy3"/>
    <dgm:cxn modelId="{04EB01CE-894E-D446-A093-2FCC16E47A77}" type="presParOf" srcId="{DFE9833A-6357-F342-81F4-72375D3F103E}" destId="{B7317164-134C-DE48-A70D-32D87D2F80FA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E17F05-9DEA-1C43-947F-DD61DC4705E0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BD8AD7-DBE2-E24C-AB47-CBD520839F13}">
      <dgm:prSet phldrT="[Text]" custT="1"/>
      <dgm:spPr/>
      <dgm:t>
        <a:bodyPr/>
        <a:lstStyle/>
        <a:p>
          <a:r>
            <a:rPr lang="en-US" sz="1700" dirty="0" smtClean="0"/>
            <a:t>Service Type</a:t>
          </a:r>
          <a:endParaRPr lang="en-US" sz="1700" dirty="0"/>
        </a:p>
      </dgm:t>
    </dgm:pt>
    <dgm:pt modelId="{F61C2B24-CA1A-C441-9640-6BD5BC1E61A3}" type="parTrans" cxnId="{99682423-F75F-1D4F-9FCF-A4AF8A5CF39A}">
      <dgm:prSet/>
      <dgm:spPr/>
      <dgm:t>
        <a:bodyPr/>
        <a:lstStyle/>
        <a:p>
          <a:endParaRPr lang="en-US" sz="1100"/>
        </a:p>
      </dgm:t>
    </dgm:pt>
    <dgm:pt modelId="{7107D053-7E24-B54F-896B-187F32E35933}" type="sibTrans" cxnId="{99682423-F75F-1D4F-9FCF-A4AF8A5CF39A}">
      <dgm:prSet/>
      <dgm:spPr/>
      <dgm:t>
        <a:bodyPr/>
        <a:lstStyle/>
        <a:p>
          <a:endParaRPr lang="en-US" sz="1100"/>
        </a:p>
      </dgm:t>
    </dgm:pt>
    <dgm:pt modelId="{E12B87EE-568D-0B4F-9BC9-F0AD0D3BFEBD}">
      <dgm:prSet phldrT="[Text]" custT="1"/>
      <dgm:spPr/>
      <dgm:t>
        <a:bodyPr/>
        <a:lstStyle/>
        <a:p>
          <a:r>
            <a:rPr lang="en-US" sz="1300" dirty="0" smtClean="0"/>
            <a:t>Object storage</a:t>
          </a:r>
          <a:endParaRPr lang="en-US" sz="1300" dirty="0"/>
        </a:p>
      </dgm:t>
    </dgm:pt>
    <dgm:pt modelId="{A04DB1E8-324B-EA48-9715-83AFF83146E9}" type="parTrans" cxnId="{A884AD65-62BC-B74F-8895-49AD48D5DEC7}">
      <dgm:prSet/>
      <dgm:spPr/>
      <dgm:t>
        <a:bodyPr/>
        <a:lstStyle/>
        <a:p>
          <a:endParaRPr lang="en-US" sz="1100"/>
        </a:p>
      </dgm:t>
    </dgm:pt>
    <dgm:pt modelId="{724803F3-7779-A444-B06D-E1580DFA2B21}" type="sibTrans" cxnId="{A884AD65-62BC-B74F-8895-49AD48D5DEC7}">
      <dgm:prSet/>
      <dgm:spPr/>
      <dgm:t>
        <a:bodyPr/>
        <a:lstStyle/>
        <a:p>
          <a:endParaRPr lang="en-US" sz="1100"/>
        </a:p>
      </dgm:t>
    </dgm:pt>
    <dgm:pt modelId="{570CD9CB-5F21-A645-A73B-F35B610D1BD5}">
      <dgm:prSet phldrT="[Text]" custT="1"/>
      <dgm:spPr/>
      <dgm:t>
        <a:bodyPr/>
        <a:lstStyle/>
        <a:p>
          <a:r>
            <a:rPr lang="en-US" sz="1300" dirty="0" smtClean="0"/>
            <a:t>VM management</a:t>
          </a:r>
          <a:endParaRPr lang="en-US" sz="1300" dirty="0"/>
        </a:p>
      </dgm:t>
    </dgm:pt>
    <dgm:pt modelId="{8FD9FAE3-30B3-9040-A149-73B32A3BF050}" type="parTrans" cxnId="{05299A88-9423-D343-92C9-E803C44DF498}">
      <dgm:prSet/>
      <dgm:spPr/>
      <dgm:t>
        <a:bodyPr/>
        <a:lstStyle/>
        <a:p>
          <a:endParaRPr lang="en-US" sz="1100"/>
        </a:p>
      </dgm:t>
    </dgm:pt>
    <dgm:pt modelId="{FE2C9565-1F2F-7043-91E1-1C0471322F81}" type="sibTrans" cxnId="{05299A88-9423-D343-92C9-E803C44DF498}">
      <dgm:prSet/>
      <dgm:spPr/>
      <dgm:t>
        <a:bodyPr/>
        <a:lstStyle/>
        <a:p>
          <a:endParaRPr lang="en-US" sz="1100"/>
        </a:p>
      </dgm:t>
    </dgm:pt>
    <dgm:pt modelId="{428CD380-145D-9A44-9996-5E76A22E7CBB}">
      <dgm:prSet phldrT="[Text]" custT="1"/>
      <dgm:spPr/>
      <dgm:t>
        <a:bodyPr/>
        <a:lstStyle/>
        <a:p>
          <a:r>
            <a:rPr lang="en-US" sz="1300" dirty="0" smtClean="0"/>
            <a:t>IP connectivity</a:t>
          </a:r>
          <a:endParaRPr lang="en-US" sz="1300" dirty="0"/>
        </a:p>
      </dgm:t>
    </dgm:pt>
    <dgm:pt modelId="{F177A16B-90D7-8E48-8BBC-E63B4DA42FFF}" type="parTrans" cxnId="{375320A2-030B-8E48-8A7F-51F6DFF2913E}">
      <dgm:prSet/>
      <dgm:spPr/>
      <dgm:t>
        <a:bodyPr/>
        <a:lstStyle/>
        <a:p>
          <a:endParaRPr lang="en-US"/>
        </a:p>
      </dgm:t>
    </dgm:pt>
    <dgm:pt modelId="{9BE4DCAC-94DE-3B44-83CC-4C25DD9C58CC}" type="sibTrans" cxnId="{375320A2-030B-8E48-8A7F-51F6DFF2913E}">
      <dgm:prSet/>
      <dgm:spPr/>
      <dgm:t>
        <a:bodyPr/>
        <a:lstStyle/>
        <a:p>
          <a:endParaRPr lang="en-US"/>
        </a:p>
      </dgm:t>
    </dgm:pt>
    <dgm:pt modelId="{6060F03D-1BCE-8F43-9FA5-563EB3357A2E}">
      <dgm:prSet phldrT="[Text]" custT="1"/>
      <dgm:spPr/>
      <dgm:t>
        <a:bodyPr/>
        <a:lstStyle/>
        <a:p>
          <a:r>
            <a:rPr lang="en-US" sz="1300" dirty="0" smtClean="0"/>
            <a:t>Identity management</a:t>
          </a:r>
          <a:endParaRPr lang="en-US" sz="1300" dirty="0"/>
        </a:p>
      </dgm:t>
    </dgm:pt>
    <dgm:pt modelId="{FA908639-94F2-684D-8A8E-20136FE9F25C}" type="parTrans" cxnId="{7784FDF8-99EB-4647-B1C8-699758391CA1}">
      <dgm:prSet/>
      <dgm:spPr/>
      <dgm:t>
        <a:bodyPr/>
        <a:lstStyle/>
        <a:p>
          <a:endParaRPr lang="en-US"/>
        </a:p>
      </dgm:t>
    </dgm:pt>
    <dgm:pt modelId="{8C86AD5A-FFE3-9E4D-91EE-64C68F00936E}" type="sibTrans" cxnId="{7784FDF8-99EB-4647-B1C8-699758391CA1}">
      <dgm:prSet/>
      <dgm:spPr/>
      <dgm:t>
        <a:bodyPr/>
        <a:lstStyle/>
        <a:p>
          <a:endParaRPr lang="en-US"/>
        </a:p>
      </dgm:t>
    </dgm:pt>
    <dgm:pt modelId="{9566B456-35C2-D44B-9E85-BAD459E8E7BF}">
      <dgm:prSet phldrT="[Text]" custT="1"/>
      <dgm:spPr/>
      <dgm:t>
        <a:bodyPr/>
        <a:lstStyle/>
        <a:p>
          <a:r>
            <a:rPr lang="en-US" sz="1300" dirty="0" smtClean="0"/>
            <a:t>Attribute management</a:t>
          </a:r>
          <a:endParaRPr lang="en-US" sz="1300" dirty="0"/>
        </a:p>
      </dgm:t>
    </dgm:pt>
    <dgm:pt modelId="{898F21C2-37F4-734E-9413-9AE4D29EBE53}" type="parTrans" cxnId="{FEE70797-0C5C-A048-A3E8-87DF5DF63D1B}">
      <dgm:prSet/>
      <dgm:spPr/>
      <dgm:t>
        <a:bodyPr/>
        <a:lstStyle/>
        <a:p>
          <a:endParaRPr lang="en-US"/>
        </a:p>
      </dgm:t>
    </dgm:pt>
    <dgm:pt modelId="{FC161BD3-A240-D44D-BCD0-7955FEE20E1A}" type="sibTrans" cxnId="{FEE70797-0C5C-A048-A3E8-87DF5DF63D1B}">
      <dgm:prSet/>
      <dgm:spPr/>
      <dgm:t>
        <a:bodyPr/>
        <a:lstStyle/>
        <a:p>
          <a:endParaRPr lang="en-US"/>
        </a:p>
      </dgm:t>
    </dgm:pt>
    <dgm:pt modelId="{504ADC3B-A75E-B743-921B-BDCCAC8BC28C}">
      <dgm:prSet phldrT="[Text]" custT="1"/>
      <dgm:spPr/>
      <dgm:t>
        <a:bodyPr/>
        <a:lstStyle/>
        <a:p>
          <a:r>
            <a:rPr lang="mr-IN" sz="1300" dirty="0" smtClean="0"/>
            <a:t>…</a:t>
          </a:r>
          <a:endParaRPr lang="en-US" sz="1300" dirty="0"/>
        </a:p>
      </dgm:t>
    </dgm:pt>
    <dgm:pt modelId="{369C4522-A5C3-9345-A34F-7CA32C574C29}" type="parTrans" cxnId="{38BCC336-C433-034A-BDAE-E3D9D9F3B04B}">
      <dgm:prSet/>
      <dgm:spPr/>
      <dgm:t>
        <a:bodyPr/>
        <a:lstStyle/>
        <a:p>
          <a:endParaRPr lang="en-US"/>
        </a:p>
      </dgm:t>
    </dgm:pt>
    <dgm:pt modelId="{E39B159B-CF37-C246-BBD8-688CCCF3D8A5}" type="sibTrans" cxnId="{38BCC336-C433-034A-BDAE-E3D9D9F3B04B}">
      <dgm:prSet/>
      <dgm:spPr/>
      <dgm:t>
        <a:bodyPr/>
        <a:lstStyle/>
        <a:p>
          <a:endParaRPr lang="en-US"/>
        </a:p>
      </dgm:t>
    </dgm:pt>
    <dgm:pt modelId="{EC27CA23-113C-C84B-9137-F1A72E6F9616}" type="pres">
      <dgm:prSet presAssocID="{95E17F05-9DEA-1C43-947F-DD61DC4705E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FD6B5F-BA84-AD40-8B23-ECF92709CFBF}" type="pres">
      <dgm:prSet presAssocID="{BABD8AD7-DBE2-E24C-AB47-CBD520839F13}" presName="root" presStyleCnt="0"/>
      <dgm:spPr/>
      <dgm:t>
        <a:bodyPr/>
        <a:lstStyle/>
        <a:p>
          <a:endParaRPr lang="en-US"/>
        </a:p>
      </dgm:t>
    </dgm:pt>
    <dgm:pt modelId="{BDCF1029-80DE-0F48-B050-EDA6F541AE20}" type="pres">
      <dgm:prSet presAssocID="{BABD8AD7-DBE2-E24C-AB47-CBD520839F13}" presName="rootComposite" presStyleCnt="0"/>
      <dgm:spPr/>
      <dgm:t>
        <a:bodyPr/>
        <a:lstStyle/>
        <a:p>
          <a:endParaRPr lang="en-US"/>
        </a:p>
      </dgm:t>
    </dgm:pt>
    <dgm:pt modelId="{F9541C46-4B9E-3B41-9FCC-43C73774CA67}" type="pres">
      <dgm:prSet presAssocID="{BABD8AD7-DBE2-E24C-AB47-CBD520839F13}" presName="rootText" presStyleLbl="node1" presStyleIdx="0" presStyleCnt="1"/>
      <dgm:spPr/>
      <dgm:t>
        <a:bodyPr/>
        <a:lstStyle/>
        <a:p>
          <a:endParaRPr lang="en-US"/>
        </a:p>
      </dgm:t>
    </dgm:pt>
    <dgm:pt modelId="{CD8DF12C-7C6F-3F48-A6B0-AA445122BCDD}" type="pres">
      <dgm:prSet presAssocID="{BABD8AD7-DBE2-E24C-AB47-CBD520839F13}" presName="rootConnector" presStyleLbl="node1" presStyleIdx="0" presStyleCnt="1"/>
      <dgm:spPr/>
      <dgm:t>
        <a:bodyPr/>
        <a:lstStyle/>
        <a:p>
          <a:endParaRPr lang="en-US"/>
        </a:p>
      </dgm:t>
    </dgm:pt>
    <dgm:pt modelId="{4864F5DA-55D4-3340-B793-EFE108B628F3}" type="pres">
      <dgm:prSet presAssocID="{BABD8AD7-DBE2-E24C-AB47-CBD520839F13}" presName="childShape" presStyleCnt="0"/>
      <dgm:spPr/>
      <dgm:t>
        <a:bodyPr/>
        <a:lstStyle/>
        <a:p>
          <a:endParaRPr lang="en-US"/>
        </a:p>
      </dgm:t>
    </dgm:pt>
    <dgm:pt modelId="{E7AA6072-AF97-CF4E-BCEE-71FE643DB917}" type="pres">
      <dgm:prSet presAssocID="{A04DB1E8-324B-EA48-9715-83AFF83146E9}" presName="Name13" presStyleLbl="parChTrans1D2" presStyleIdx="0" presStyleCnt="6"/>
      <dgm:spPr/>
      <dgm:t>
        <a:bodyPr/>
        <a:lstStyle/>
        <a:p>
          <a:endParaRPr lang="en-US"/>
        </a:p>
      </dgm:t>
    </dgm:pt>
    <dgm:pt modelId="{E5C0A331-810E-3843-BC29-29DCD753E63E}" type="pres">
      <dgm:prSet presAssocID="{E12B87EE-568D-0B4F-9BC9-F0AD0D3BFEBD}" presName="childText" presStyleLbl="bgAcc1" presStyleIdx="0" presStyleCnt="6" custScaleX="146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1F57F-8C42-964D-B342-E7DB4C08A467}" type="pres">
      <dgm:prSet presAssocID="{8FD9FAE3-30B3-9040-A149-73B32A3BF050}" presName="Name13" presStyleLbl="parChTrans1D2" presStyleIdx="1" presStyleCnt="6"/>
      <dgm:spPr/>
      <dgm:t>
        <a:bodyPr/>
        <a:lstStyle/>
        <a:p>
          <a:endParaRPr lang="en-US"/>
        </a:p>
      </dgm:t>
    </dgm:pt>
    <dgm:pt modelId="{329F0883-627A-7447-90DE-2915A64F16F8}" type="pres">
      <dgm:prSet presAssocID="{570CD9CB-5F21-A645-A73B-F35B610D1BD5}" presName="childText" presStyleLbl="bgAcc1" presStyleIdx="1" presStyleCnt="6" custScaleX="146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68B3A-8620-C440-8CEE-05345094CEF3}" type="pres">
      <dgm:prSet presAssocID="{F177A16B-90D7-8E48-8BBC-E63B4DA42FFF}" presName="Name13" presStyleLbl="parChTrans1D2" presStyleIdx="2" presStyleCnt="6"/>
      <dgm:spPr/>
      <dgm:t>
        <a:bodyPr/>
        <a:lstStyle/>
        <a:p>
          <a:endParaRPr lang="en-US"/>
        </a:p>
      </dgm:t>
    </dgm:pt>
    <dgm:pt modelId="{08D683D9-930F-F740-AD36-138E02BB8EA7}" type="pres">
      <dgm:prSet presAssocID="{428CD380-145D-9A44-9996-5E76A22E7CBB}" presName="childText" presStyleLbl="bgAcc1" presStyleIdx="2" presStyleCnt="6" custScaleX="146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1D3B4-0318-AE47-B78C-C28DD9EED15A}" type="pres">
      <dgm:prSet presAssocID="{FA908639-94F2-684D-8A8E-20136FE9F25C}" presName="Name13" presStyleLbl="parChTrans1D2" presStyleIdx="3" presStyleCnt="6"/>
      <dgm:spPr/>
      <dgm:t>
        <a:bodyPr/>
        <a:lstStyle/>
        <a:p>
          <a:endParaRPr lang="en-US"/>
        </a:p>
      </dgm:t>
    </dgm:pt>
    <dgm:pt modelId="{B6BF9ECD-0473-E44D-B974-3EB11886D2D0}" type="pres">
      <dgm:prSet presAssocID="{6060F03D-1BCE-8F43-9FA5-563EB3357A2E}" presName="childText" presStyleLbl="bgAcc1" presStyleIdx="3" presStyleCnt="6" custScaleX="146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FD810-1CC3-1246-AF1D-A123D6C367AD}" type="pres">
      <dgm:prSet presAssocID="{898F21C2-37F4-734E-9413-9AE4D29EBE53}" presName="Name13" presStyleLbl="parChTrans1D2" presStyleIdx="4" presStyleCnt="6"/>
      <dgm:spPr/>
      <dgm:t>
        <a:bodyPr/>
        <a:lstStyle/>
        <a:p>
          <a:endParaRPr lang="en-US"/>
        </a:p>
      </dgm:t>
    </dgm:pt>
    <dgm:pt modelId="{4016B826-455E-0442-A61E-8F8DFDF95DA9}" type="pres">
      <dgm:prSet presAssocID="{9566B456-35C2-D44B-9E85-BAD459E8E7BF}" presName="childText" presStyleLbl="bgAcc1" presStyleIdx="4" presStyleCnt="6" custScaleX="146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8A669-6693-4D44-BF7B-C74A763CB8EB}" type="pres">
      <dgm:prSet presAssocID="{369C4522-A5C3-9345-A34F-7CA32C574C29}" presName="Name13" presStyleLbl="parChTrans1D2" presStyleIdx="5" presStyleCnt="6"/>
      <dgm:spPr/>
      <dgm:t>
        <a:bodyPr/>
        <a:lstStyle/>
        <a:p>
          <a:endParaRPr lang="en-US"/>
        </a:p>
      </dgm:t>
    </dgm:pt>
    <dgm:pt modelId="{50C4B10D-1516-4A41-8978-1F515C8B671C}" type="pres">
      <dgm:prSet presAssocID="{504ADC3B-A75E-B743-921B-BDCCAC8BC28C}" presName="childText" presStyleLbl="bgAcc1" presStyleIdx="5" presStyleCnt="6" custScaleX="146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419D55-168B-FF4E-8895-EEDA93C72AC7}" type="presOf" srcId="{369C4522-A5C3-9345-A34F-7CA32C574C29}" destId="{1C88A669-6693-4D44-BF7B-C74A763CB8EB}" srcOrd="0" destOrd="0" presId="urn:microsoft.com/office/officeart/2005/8/layout/hierarchy3"/>
    <dgm:cxn modelId="{4FF3C0AF-A5E4-5D46-B166-C2A0E01B62C4}" type="presOf" srcId="{95E17F05-9DEA-1C43-947F-DD61DC4705E0}" destId="{EC27CA23-113C-C84B-9137-F1A72E6F9616}" srcOrd="0" destOrd="0" presId="urn:microsoft.com/office/officeart/2005/8/layout/hierarchy3"/>
    <dgm:cxn modelId="{96D5D457-6A45-9B4E-A875-202A73D23B45}" type="presOf" srcId="{8FD9FAE3-30B3-9040-A149-73B32A3BF050}" destId="{D351F57F-8C42-964D-B342-E7DB4C08A467}" srcOrd="0" destOrd="0" presId="urn:microsoft.com/office/officeart/2005/8/layout/hierarchy3"/>
    <dgm:cxn modelId="{C6C246B3-B29C-294F-9ECF-A084CC8A6AE0}" type="presOf" srcId="{504ADC3B-A75E-B743-921B-BDCCAC8BC28C}" destId="{50C4B10D-1516-4A41-8978-1F515C8B671C}" srcOrd="0" destOrd="0" presId="urn:microsoft.com/office/officeart/2005/8/layout/hierarchy3"/>
    <dgm:cxn modelId="{7784FDF8-99EB-4647-B1C8-699758391CA1}" srcId="{BABD8AD7-DBE2-E24C-AB47-CBD520839F13}" destId="{6060F03D-1BCE-8F43-9FA5-563EB3357A2E}" srcOrd="3" destOrd="0" parTransId="{FA908639-94F2-684D-8A8E-20136FE9F25C}" sibTransId="{8C86AD5A-FFE3-9E4D-91EE-64C68F00936E}"/>
    <dgm:cxn modelId="{FFD5817B-70D1-3740-BF66-A3A07DBB0055}" type="presOf" srcId="{F177A16B-90D7-8E48-8BBC-E63B4DA42FFF}" destId="{91568B3A-8620-C440-8CEE-05345094CEF3}" srcOrd="0" destOrd="0" presId="urn:microsoft.com/office/officeart/2005/8/layout/hierarchy3"/>
    <dgm:cxn modelId="{38BCC336-C433-034A-BDAE-E3D9D9F3B04B}" srcId="{BABD8AD7-DBE2-E24C-AB47-CBD520839F13}" destId="{504ADC3B-A75E-B743-921B-BDCCAC8BC28C}" srcOrd="5" destOrd="0" parTransId="{369C4522-A5C3-9345-A34F-7CA32C574C29}" sibTransId="{E39B159B-CF37-C246-BBD8-688CCCF3D8A5}"/>
    <dgm:cxn modelId="{DEF673AE-05DE-1343-85B5-E4748F7EC5AD}" type="presOf" srcId="{6060F03D-1BCE-8F43-9FA5-563EB3357A2E}" destId="{B6BF9ECD-0473-E44D-B974-3EB11886D2D0}" srcOrd="0" destOrd="0" presId="urn:microsoft.com/office/officeart/2005/8/layout/hierarchy3"/>
    <dgm:cxn modelId="{D9341523-9421-D348-9679-C9DA9BA9CB43}" type="presOf" srcId="{FA908639-94F2-684D-8A8E-20136FE9F25C}" destId="{0C61D3B4-0318-AE47-B78C-C28DD9EED15A}" srcOrd="0" destOrd="0" presId="urn:microsoft.com/office/officeart/2005/8/layout/hierarchy3"/>
    <dgm:cxn modelId="{04AE4402-CC88-4341-BE37-F54726EA19AE}" type="presOf" srcId="{570CD9CB-5F21-A645-A73B-F35B610D1BD5}" destId="{329F0883-627A-7447-90DE-2915A64F16F8}" srcOrd="0" destOrd="0" presId="urn:microsoft.com/office/officeart/2005/8/layout/hierarchy3"/>
    <dgm:cxn modelId="{A884AD65-62BC-B74F-8895-49AD48D5DEC7}" srcId="{BABD8AD7-DBE2-E24C-AB47-CBD520839F13}" destId="{E12B87EE-568D-0B4F-9BC9-F0AD0D3BFEBD}" srcOrd="0" destOrd="0" parTransId="{A04DB1E8-324B-EA48-9715-83AFF83146E9}" sibTransId="{724803F3-7779-A444-B06D-E1580DFA2B21}"/>
    <dgm:cxn modelId="{99682423-F75F-1D4F-9FCF-A4AF8A5CF39A}" srcId="{95E17F05-9DEA-1C43-947F-DD61DC4705E0}" destId="{BABD8AD7-DBE2-E24C-AB47-CBD520839F13}" srcOrd="0" destOrd="0" parTransId="{F61C2B24-CA1A-C441-9640-6BD5BC1E61A3}" sibTransId="{7107D053-7E24-B54F-896B-187F32E35933}"/>
    <dgm:cxn modelId="{FEE70797-0C5C-A048-A3E8-87DF5DF63D1B}" srcId="{BABD8AD7-DBE2-E24C-AB47-CBD520839F13}" destId="{9566B456-35C2-D44B-9E85-BAD459E8E7BF}" srcOrd="4" destOrd="0" parTransId="{898F21C2-37F4-734E-9413-9AE4D29EBE53}" sibTransId="{FC161BD3-A240-D44D-BCD0-7955FEE20E1A}"/>
    <dgm:cxn modelId="{48B8FD18-4140-E74C-80BE-B08E9249D38F}" type="presOf" srcId="{BABD8AD7-DBE2-E24C-AB47-CBD520839F13}" destId="{CD8DF12C-7C6F-3F48-A6B0-AA445122BCDD}" srcOrd="1" destOrd="0" presId="urn:microsoft.com/office/officeart/2005/8/layout/hierarchy3"/>
    <dgm:cxn modelId="{079E0033-AED6-FC49-B289-B212A229EAAF}" type="presOf" srcId="{BABD8AD7-DBE2-E24C-AB47-CBD520839F13}" destId="{F9541C46-4B9E-3B41-9FCC-43C73774CA67}" srcOrd="0" destOrd="0" presId="urn:microsoft.com/office/officeart/2005/8/layout/hierarchy3"/>
    <dgm:cxn modelId="{70CF3B53-E3E2-FB4C-B086-DA58930A4BF4}" type="presOf" srcId="{428CD380-145D-9A44-9996-5E76A22E7CBB}" destId="{08D683D9-930F-F740-AD36-138E02BB8EA7}" srcOrd="0" destOrd="0" presId="urn:microsoft.com/office/officeart/2005/8/layout/hierarchy3"/>
    <dgm:cxn modelId="{B11B9D6B-A7DA-9140-854E-9227A16B50F1}" type="presOf" srcId="{E12B87EE-568D-0B4F-9BC9-F0AD0D3BFEBD}" destId="{E5C0A331-810E-3843-BC29-29DCD753E63E}" srcOrd="0" destOrd="0" presId="urn:microsoft.com/office/officeart/2005/8/layout/hierarchy3"/>
    <dgm:cxn modelId="{375320A2-030B-8E48-8A7F-51F6DFF2913E}" srcId="{BABD8AD7-DBE2-E24C-AB47-CBD520839F13}" destId="{428CD380-145D-9A44-9996-5E76A22E7CBB}" srcOrd="2" destOrd="0" parTransId="{F177A16B-90D7-8E48-8BBC-E63B4DA42FFF}" sibTransId="{9BE4DCAC-94DE-3B44-83CC-4C25DD9C58CC}"/>
    <dgm:cxn modelId="{25519A64-86D6-4741-8067-FFBC3D79597B}" type="presOf" srcId="{A04DB1E8-324B-EA48-9715-83AFF83146E9}" destId="{E7AA6072-AF97-CF4E-BCEE-71FE643DB917}" srcOrd="0" destOrd="0" presId="urn:microsoft.com/office/officeart/2005/8/layout/hierarchy3"/>
    <dgm:cxn modelId="{B4863130-4D04-8D4F-B8CE-0B1A6A702590}" type="presOf" srcId="{898F21C2-37F4-734E-9413-9AE4D29EBE53}" destId="{156FD810-1CC3-1246-AF1D-A123D6C367AD}" srcOrd="0" destOrd="0" presId="urn:microsoft.com/office/officeart/2005/8/layout/hierarchy3"/>
    <dgm:cxn modelId="{75A05140-E41F-8D48-A21F-63F5CF87062B}" type="presOf" srcId="{9566B456-35C2-D44B-9E85-BAD459E8E7BF}" destId="{4016B826-455E-0442-A61E-8F8DFDF95DA9}" srcOrd="0" destOrd="0" presId="urn:microsoft.com/office/officeart/2005/8/layout/hierarchy3"/>
    <dgm:cxn modelId="{05299A88-9423-D343-92C9-E803C44DF498}" srcId="{BABD8AD7-DBE2-E24C-AB47-CBD520839F13}" destId="{570CD9CB-5F21-A645-A73B-F35B610D1BD5}" srcOrd="1" destOrd="0" parTransId="{8FD9FAE3-30B3-9040-A149-73B32A3BF050}" sibTransId="{FE2C9565-1F2F-7043-91E1-1C0471322F81}"/>
    <dgm:cxn modelId="{75C82399-8727-844F-A4BF-DF348E5250C2}" type="presParOf" srcId="{EC27CA23-113C-C84B-9137-F1A72E6F9616}" destId="{CFFD6B5F-BA84-AD40-8B23-ECF92709CFBF}" srcOrd="0" destOrd="0" presId="urn:microsoft.com/office/officeart/2005/8/layout/hierarchy3"/>
    <dgm:cxn modelId="{26B7B624-A88C-A049-9D03-5BB5838D10B1}" type="presParOf" srcId="{CFFD6B5F-BA84-AD40-8B23-ECF92709CFBF}" destId="{BDCF1029-80DE-0F48-B050-EDA6F541AE20}" srcOrd="0" destOrd="0" presId="urn:microsoft.com/office/officeart/2005/8/layout/hierarchy3"/>
    <dgm:cxn modelId="{BA436564-9B79-0A4E-AF3F-302988D04681}" type="presParOf" srcId="{BDCF1029-80DE-0F48-B050-EDA6F541AE20}" destId="{F9541C46-4B9E-3B41-9FCC-43C73774CA67}" srcOrd="0" destOrd="0" presId="urn:microsoft.com/office/officeart/2005/8/layout/hierarchy3"/>
    <dgm:cxn modelId="{CE301B0E-9013-C14E-B24C-87386F8FDE5E}" type="presParOf" srcId="{BDCF1029-80DE-0F48-B050-EDA6F541AE20}" destId="{CD8DF12C-7C6F-3F48-A6B0-AA445122BCDD}" srcOrd="1" destOrd="0" presId="urn:microsoft.com/office/officeart/2005/8/layout/hierarchy3"/>
    <dgm:cxn modelId="{A19B7C6E-C394-2F4E-A33B-FE816DB5C7A4}" type="presParOf" srcId="{CFFD6B5F-BA84-AD40-8B23-ECF92709CFBF}" destId="{4864F5DA-55D4-3340-B793-EFE108B628F3}" srcOrd="1" destOrd="0" presId="urn:microsoft.com/office/officeart/2005/8/layout/hierarchy3"/>
    <dgm:cxn modelId="{A17A4448-7554-8A42-9DD4-D5B77EED3A6C}" type="presParOf" srcId="{4864F5DA-55D4-3340-B793-EFE108B628F3}" destId="{E7AA6072-AF97-CF4E-BCEE-71FE643DB917}" srcOrd="0" destOrd="0" presId="urn:microsoft.com/office/officeart/2005/8/layout/hierarchy3"/>
    <dgm:cxn modelId="{F118D929-28DC-0546-B979-85BDDD5FC049}" type="presParOf" srcId="{4864F5DA-55D4-3340-B793-EFE108B628F3}" destId="{E5C0A331-810E-3843-BC29-29DCD753E63E}" srcOrd="1" destOrd="0" presId="urn:microsoft.com/office/officeart/2005/8/layout/hierarchy3"/>
    <dgm:cxn modelId="{44511F70-7D07-6948-A27B-46288DC7C933}" type="presParOf" srcId="{4864F5DA-55D4-3340-B793-EFE108B628F3}" destId="{D351F57F-8C42-964D-B342-E7DB4C08A467}" srcOrd="2" destOrd="0" presId="urn:microsoft.com/office/officeart/2005/8/layout/hierarchy3"/>
    <dgm:cxn modelId="{BEE780ED-50A1-244B-B141-860ED78FE21F}" type="presParOf" srcId="{4864F5DA-55D4-3340-B793-EFE108B628F3}" destId="{329F0883-627A-7447-90DE-2915A64F16F8}" srcOrd="3" destOrd="0" presId="urn:microsoft.com/office/officeart/2005/8/layout/hierarchy3"/>
    <dgm:cxn modelId="{11575F01-7E1F-BA42-A3A2-2763B82C9EB9}" type="presParOf" srcId="{4864F5DA-55D4-3340-B793-EFE108B628F3}" destId="{91568B3A-8620-C440-8CEE-05345094CEF3}" srcOrd="4" destOrd="0" presId="urn:microsoft.com/office/officeart/2005/8/layout/hierarchy3"/>
    <dgm:cxn modelId="{9ACBFF26-1E7D-6847-997F-02CBA6EA3ADA}" type="presParOf" srcId="{4864F5DA-55D4-3340-B793-EFE108B628F3}" destId="{08D683D9-930F-F740-AD36-138E02BB8EA7}" srcOrd="5" destOrd="0" presId="urn:microsoft.com/office/officeart/2005/8/layout/hierarchy3"/>
    <dgm:cxn modelId="{6C7FDD67-A898-2246-AD7C-E97E8F34FE5A}" type="presParOf" srcId="{4864F5DA-55D4-3340-B793-EFE108B628F3}" destId="{0C61D3B4-0318-AE47-B78C-C28DD9EED15A}" srcOrd="6" destOrd="0" presId="urn:microsoft.com/office/officeart/2005/8/layout/hierarchy3"/>
    <dgm:cxn modelId="{384287C3-D3B8-4941-82C2-5861C306EA18}" type="presParOf" srcId="{4864F5DA-55D4-3340-B793-EFE108B628F3}" destId="{B6BF9ECD-0473-E44D-B974-3EB11886D2D0}" srcOrd="7" destOrd="0" presId="urn:microsoft.com/office/officeart/2005/8/layout/hierarchy3"/>
    <dgm:cxn modelId="{D5F33C6A-343D-2743-AC5D-B78B940936CB}" type="presParOf" srcId="{4864F5DA-55D4-3340-B793-EFE108B628F3}" destId="{156FD810-1CC3-1246-AF1D-A123D6C367AD}" srcOrd="8" destOrd="0" presId="urn:microsoft.com/office/officeart/2005/8/layout/hierarchy3"/>
    <dgm:cxn modelId="{49D613E1-2E2D-AD4C-9C91-AF9BB8405F8B}" type="presParOf" srcId="{4864F5DA-55D4-3340-B793-EFE108B628F3}" destId="{4016B826-455E-0442-A61E-8F8DFDF95DA9}" srcOrd="9" destOrd="0" presId="urn:microsoft.com/office/officeart/2005/8/layout/hierarchy3"/>
    <dgm:cxn modelId="{0A498757-35FB-AA4E-90FB-340903D88CDA}" type="presParOf" srcId="{4864F5DA-55D4-3340-B793-EFE108B628F3}" destId="{1C88A669-6693-4D44-BF7B-C74A763CB8EB}" srcOrd="10" destOrd="0" presId="urn:microsoft.com/office/officeart/2005/8/layout/hierarchy3"/>
    <dgm:cxn modelId="{17FBA2A9-5423-0B45-BE04-3EEF98C23A3B}" type="presParOf" srcId="{4864F5DA-55D4-3340-B793-EFE108B628F3}" destId="{50C4B10D-1516-4A41-8978-1F515C8B671C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E17F05-9DEA-1C43-947F-DD61DC4705E0}" type="doc">
      <dgm:prSet loTypeId="urn:microsoft.com/office/officeart/2005/8/layout/hierarchy3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D54B564-A317-0343-A160-99606A72B23F}">
      <dgm:prSet phldrT="[Text]" custT="1"/>
      <dgm:spPr/>
      <dgm:t>
        <a:bodyPr/>
        <a:lstStyle/>
        <a:p>
          <a:r>
            <a:rPr lang="en-US" sz="1300" dirty="0" smtClean="0"/>
            <a:t>e.g. federated authentication</a:t>
          </a:r>
          <a:endParaRPr lang="en-US" sz="1300" dirty="0"/>
        </a:p>
      </dgm:t>
    </dgm:pt>
    <dgm:pt modelId="{05B07CA9-6D5F-E24E-B2DC-002CFFF0CB86}" type="parTrans" cxnId="{2CF0F1B3-7333-1346-8FB3-D54F77A4C41A}">
      <dgm:prSet/>
      <dgm:spPr/>
      <dgm:t>
        <a:bodyPr/>
        <a:lstStyle/>
        <a:p>
          <a:endParaRPr lang="en-US"/>
        </a:p>
      </dgm:t>
    </dgm:pt>
    <dgm:pt modelId="{70CC84B1-467F-AE43-85C9-B3407FF9F56B}" type="sibTrans" cxnId="{2CF0F1B3-7333-1346-8FB3-D54F77A4C41A}">
      <dgm:prSet/>
      <dgm:spPr/>
      <dgm:t>
        <a:bodyPr/>
        <a:lstStyle/>
        <a:p>
          <a:endParaRPr lang="en-US"/>
        </a:p>
      </dgm:t>
    </dgm:pt>
    <dgm:pt modelId="{D93B79E1-83BF-4647-884C-3CDD425996A4}">
      <dgm:prSet phldrT="[Text]" custT="1"/>
      <dgm:spPr/>
      <dgm:t>
        <a:bodyPr/>
        <a:lstStyle/>
        <a:p>
          <a:r>
            <a:rPr lang="en-US" sz="1300" dirty="0" smtClean="0"/>
            <a:t>e.g. start VM</a:t>
          </a:r>
          <a:endParaRPr lang="en-US" sz="1300" dirty="0"/>
        </a:p>
      </dgm:t>
    </dgm:pt>
    <dgm:pt modelId="{04D36EAF-FADA-9048-999E-073D27D22E83}" type="parTrans" cxnId="{BB091751-AC75-7942-A0E3-BD08E42F45F2}">
      <dgm:prSet/>
      <dgm:spPr/>
      <dgm:t>
        <a:bodyPr/>
        <a:lstStyle/>
        <a:p>
          <a:endParaRPr lang="en-US"/>
        </a:p>
      </dgm:t>
    </dgm:pt>
    <dgm:pt modelId="{043855C8-7975-344E-B117-2DD5D21E7F81}" type="sibTrans" cxnId="{BB091751-AC75-7942-A0E3-BD08E42F45F2}">
      <dgm:prSet/>
      <dgm:spPr/>
      <dgm:t>
        <a:bodyPr/>
        <a:lstStyle/>
        <a:p>
          <a:endParaRPr lang="en-US"/>
        </a:p>
      </dgm:t>
    </dgm:pt>
    <dgm:pt modelId="{BB4308A0-48A5-4949-B765-565F8B7BDB89}">
      <dgm:prSet phldrT="[Text]" custT="1"/>
      <dgm:spPr/>
      <dgm:t>
        <a:bodyPr/>
        <a:lstStyle/>
        <a:p>
          <a:r>
            <a:rPr lang="en-US" sz="1300" dirty="0" smtClean="0"/>
            <a:t>e.g. create PID</a:t>
          </a:r>
          <a:endParaRPr lang="en-US" sz="1300" dirty="0"/>
        </a:p>
      </dgm:t>
    </dgm:pt>
    <dgm:pt modelId="{A264A1BE-9F7F-3E4E-84E5-3954DD85EBA6}" type="parTrans" cxnId="{A7B2654D-613A-1D47-9FE9-F37157A9946E}">
      <dgm:prSet/>
      <dgm:spPr/>
      <dgm:t>
        <a:bodyPr/>
        <a:lstStyle/>
        <a:p>
          <a:endParaRPr lang="en-US"/>
        </a:p>
      </dgm:t>
    </dgm:pt>
    <dgm:pt modelId="{0E6BDB75-EC03-C94A-BE0B-06A2490CD00E}" type="sibTrans" cxnId="{A7B2654D-613A-1D47-9FE9-F37157A9946E}">
      <dgm:prSet/>
      <dgm:spPr/>
      <dgm:t>
        <a:bodyPr/>
        <a:lstStyle/>
        <a:p>
          <a:endParaRPr lang="en-US"/>
        </a:p>
      </dgm:t>
    </dgm:pt>
    <dgm:pt modelId="{EF9837A4-30F7-B145-92AC-133DB3EC47D3}">
      <dgm:prSet phldrT="[Text]" custT="1"/>
      <dgm:spPr/>
      <dgm:t>
        <a:bodyPr/>
        <a:lstStyle/>
        <a:p>
          <a:r>
            <a:rPr lang="en-US" sz="1300" dirty="0" smtClean="0"/>
            <a:t>e.g. data replication</a:t>
          </a:r>
          <a:endParaRPr lang="en-US" sz="1300" dirty="0"/>
        </a:p>
      </dgm:t>
    </dgm:pt>
    <dgm:pt modelId="{D79E8C15-AEE1-4C4A-B613-DD1FA0A378E2}" type="parTrans" cxnId="{A3FB182B-2365-3141-B953-1DAD120CFD88}">
      <dgm:prSet/>
      <dgm:spPr/>
      <dgm:t>
        <a:bodyPr/>
        <a:lstStyle/>
        <a:p>
          <a:endParaRPr lang="en-US"/>
        </a:p>
      </dgm:t>
    </dgm:pt>
    <dgm:pt modelId="{A3D6260A-D54E-BF4E-BFB3-524832345B3D}" type="sibTrans" cxnId="{A3FB182B-2365-3141-B953-1DAD120CFD88}">
      <dgm:prSet/>
      <dgm:spPr/>
      <dgm:t>
        <a:bodyPr/>
        <a:lstStyle/>
        <a:p>
          <a:endParaRPr lang="en-US"/>
        </a:p>
      </dgm:t>
    </dgm:pt>
    <dgm:pt modelId="{570CD9CB-5F21-A645-A73B-F35B610D1BD5}">
      <dgm:prSet phldrT="[Text]"/>
      <dgm:spPr/>
      <dgm:t>
        <a:bodyPr/>
        <a:lstStyle/>
        <a:p>
          <a:r>
            <a:rPr lang="en-US" dirty="0" smtClean="0"/>
            <a:t>Service Function</a:t>
          </a:r>
          <a:endParaRPr lang="en-US" dirty="0"/>
        </a:p>
      </dgm:t>
    </dgm:pt>
    <dgm:pt modelId="{8FD9FAE3-30B3-9040-A149-73B32A3BF050}" type="parTrans" cxnId="{05299A88-9423-D343-92C9-E803C44DF498}">
      <dgm:prSet/>
      <dgm:spPr/>
      <dgm:t>
        <a:bodyPr/>
        <a:lstStyle/>
        <a:p>
          <a:endParaRPr lang="en-US"/>
        </a:p>
      </dgm:t>
    </dgm:pt>
    <dgm:pt modelId="{FE2C9565-1F2F-7043-91E1-1C0471322F81}" type="sibTrans" cxnId="{05299A88-9423-D343-92C9-E803C44DF498}">
      <dgm:prSet/>
      <dgm:spPr/>
      <dgm:t>
        <a:bodyPr/>
        <a:lstStyle/>
        <a:p>
          <a:endParaRPr lang="en-US"/>
        </a:p>
      </dgm:t>
    </dgm:pt>
    <dgm:pt modelId="{9828D009-1CE8-924B-BF0A-281D047917CF}">
      <dgm:prSet phldrT="[Text]" custT="1"/>
      <dgm:spPr/>
      <dgm:t>
        <a:bodyPr/>
        <a:lstStyle/>
        <a:p>
          <a:r>
            <a:rPr lang="en-US" sz="1300" dirty="0" smtClean="0"/>
            <a:t>e.g. attach block storage</a:t>
          </a:r>
          <a:endParaRPr lang="en-US" sz="1300" dirty="0"/>
        </a:p>
      </dgm:t>
    </dgm:pt>
    <dgm:pt modelId="{C124825A-60A1-CF49-96CF-E3AD49B7B48E}" type="parTrans" cxnId="{56A8730E-40F7-1746-BDB3-02FA92201A1F}">
      <dgm:prSet/>
      <dgm:spPr/>
      <dgm:t>
        <a:bodyPr/>
        <a:lstStyle/>
        <a:p>
          <a:endParaRPr lang="en-US"/>
        </a:p>
      </dgm:t>
    </dgm:pt>
    <dgm:pt modelId="{594FF995-213E-1E4F-8D6D-C347BB0662EC}" type="sibTrans" cxnId="{56A8730E-40F7-1746-BDB3-02FA92201A1F}">
      <dgm:prSet/>
      <dgm:spPr/>
      <dgm:t>
        <a:bodyPr/>
        <a:lstStyle/>
        <a:p>
          <a:endParaRPr lang="en-US"/>
        </a:p>
      </dgm:t>
    </dgm:pt>
    <dgm:pt modelId="{B3021167-2621-214E-A293-D3CCAC4C8DC8}">
      <dgm:prSet phldrT="[Text]" custT="1"/>
      <dgm:spPr/>
      <dgm:t>
        <a:bodyPr/>
        <a:lstStyle/>
        <a:p>
          <a:r>
            <a:rPr lang="en-US" sz="1300" dirty="0" smtClean="0"/>
            <a:t>...</a:t>
          </a:r>
          <a:endParaRPr lang="en-US" sz="1300" dirty="0"/>
        </a:p>
      </dgm:t>
    </dgm:pt>
    <dgm:pt modelId="{9CB5D12A-81CD-9C4D-9D7D-AF6B42043C28}" type="parTrans" cxnId="{AF1893A7-1394-AC4A-8D3F-42AB98B0D808}">
      <dgm:prSet/>
      <dgm:spPr/>
      <dgm:t>
        <a:bodyPr/>
        <a:lstStyle/>
        <a:p>
          <a:endParaRPr lang="en-US"/>
        </a:p>
      </dgm:t>
    </dgm:pt>
    <dgm:pt modelId="{7765B8FE-ACDF-8F4A-B97F-837558842CD1}" type="sibTrans" cxnId="{AF1893A7-1394-AC4A-8D3F-42AB98B0D808}">
      <dgm:prSet/>
      <dgm:spPr/>
      <dgm:t>
        <a:bodyPr/>
        <a:lstStyle/>
        <a:p>
          <a:endParaRPr lang="en-US"/>
        </a:p>
      </dgm:t>
    </dgm:pt>
    <dgm:pt modelId="{EC27CA23-113C-C84B-9137-F1A72E6F9616}" type="pres">
      <dgm:prSet presAssocID="{95E17F05-9DEA-1C43-947F-DD61DC4705E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EA4EEFD-3D8E-DF46-ABE0-BE8A713E5FE1}" type="pres">
      <dgm:prSet presAssocID="{570CD9CB-5F21-A645-A73B-F35B610D1BD5}" presName="root" presStyleCnt="0"/>
      <dgm:spPr/>
      <dgm:t>
        <a:bodyPr/>
        <a:lstStyle/>
        <a:p>
          <a:endParaRPr lang="en-US"/>
        </a:p>
      </dgm:t>
    </dgm:pt>
    <dgm:pt modelId="{43A20DD5-F950-964B-A688-A8AB3CFA95D5}" type="pres">
      <dgm:prSet presAssocID="{570CD9CB-5F21-A645-A73B-F35B610D1BD5}" presName="rootComposite" presStyleCnt="0"/>
      <dgm:spPr/>
      <dgm:t>
        <a:bodyPr/>
        <a:lstStyle/>
        <a:p>
          <a:endParaRPr lang="en-US"/>
        </a:p>
      </dgm:t>
    </dgm:pt>
    <dgm:pt modelId="{EA7BA423-A40B-D940-8AE3-54DA8E6ACDAA}" type="pres">
      <dgm:prSet presAssocID="{570CD9CB-5F21-A645-A73B-F35B610D1BD5}" presName="rootText" presStyleLbl="node1" presStyleIdx="0" presStyleCnt="1"/>
      <dgm:spPr/>
      <dgm:t>
        <a:bodyPr/>
        <a:lstStyle/>
        <a:p>
          <a:endParaRPr lang="en-US"/>
        </a:p>
      </dgm:t>
    </dgm:pt>
    <dgm:pt modelId="{62AACB94-FF8D-3E42-A8EC-75A46F761BBA}" type="pres">
      <dgm:prSet presAssocID="{570CD9CB-5F21-A645-A73B-F35B610D1BD5}" presName="rootConnector" presStyleLbl="node1" presStyleIdx="0" presStyleCnt="1"/>
      <dgm:spPr/>
      <dgm:t>
        <a:bodyPr/>
        <a:lstStyle/>
        <a:p>
          <a:endParaRPr lang="en-US"/>
        </a:p>
      </dgm:t>
    </dgm:pt>
    <dgm:pt modelId="{4BE09ABC-CE53-A04A-8A4C-5A9FEACB0CA7}" type="pres">
      <dgm:prSet presAssocID="{570CD9CB-5F21-A645-A73B-F35B610D1BD5}" presName="childShape" presStyleCnt="0"/>
      <dgm:spPr/>
      <dgm:t>
        <a:bodyPr/>
        <a:lstStyle/>
        <a:p>
          <a:endParaRPr lang="en-US"/>
        </a:p>
      </dgm:t>
    </dgm:pt>
    <dgm:pt modelId="{987BF703-E53C-E443-B9A2-856EA7180761}" type="pres">
      <dgm:prSet presAssocID="{05B07CA9-6D5F-E24E-B2DC-002CFFF0CB86}" presName="Name13" presStyleLbl="parChTrans1D2" presStyleIdx="0" presStyleCnt="6"/>
      <dgm:spPr/>
      <dgm:t>
        <a:bodyPr/>
        <a:lstStyle/>
        <a:p>
          <a:endParaRPr lang="en-US"/>
        </a:p>
      </dgm:t>
    </dgm:pt>
    <dgm:pt modelId="{6E579671-0569-884A-BF77-DA43A48F3FC0}" type="pres">
      <dgm:prSet presAssocID="{5D54B564-A317-0343-A160-99606A72B23F}" presName="childText" presStyleLbl="bgAcc1" presStyleIdx="0" presStyleCnt="6" custScaleX="174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7887B-CE8D-8D4B-9EFD-41A235527F04}" type="pres">
      <dgm:prSet presAssocID="{04D36EAF-FADA-9048-999E-073D27D22E83}" presName="Name13" presStyleLbl="parChTrans1D2" presStyleIdx="1" presStyleCnt="6"/>
      <dgm:spPr/>
      <dgm:t>
        <a:bodyPr/>
        <a:lstStyle/>
        <a:p>
          <a:endParaRPr lang="en-US"/>
        </a:p>
      </dgm:t>
    </dgm:pt>
    <dgm:pt modelId="{D30535E2-40FF-6C48-91FA-EB6519C19C79}" type="pres">
      <dgm:prSet presAssocID="{D93B79E1-83BF-4647-884C-3CDD425996A4}" presName="childText" presStyleLbl="bgAcc1" presStyleIdx="1" presStyleCnt="6" custScaleX="174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69DA5-CD7A-F442-981C-E0B5F2842946}" type="pres">
      <dgm:prSet presAssocID="{C124825A-60A1-CF49-96CF-E3AD49B7B48E}" presName="Name13" presStyleLbl="parChTrans1D2" presStyleIdx="2" presStyleCnt="6"/>
      <dgm:spPr/>
      <dgm:t>
        <a:bodyPr/>
        <a:lstStyle/>
        <a:p>
          <a:endParaRPr lang="en-US"/>
        </a:p>
      </dgm:t>
    </dgm:pt>
    <dgm:pt modelId="{45BF8F9C-1341-084B-965A-582D5110556C}" type="pres">
      <dgm:prSet presAssocID="{9828D009-1CE8-924B-BF0A-281D047917CF}" presName="childText" presStyleLbl="bgAcc1" presStyleIdx="2" presStyleCnt="6" custScaleX="174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7E3FE-1C2E-9245-A42C-C572C48BF913}" type="pres">
      <dgm:prSet presAssocID="{A264A1BE-9F7F-3E4E-84E5-3954DD85EBA6}" presName="Name13" presStyleLbl="parChTrans1D2" presStyleIdx="3" presStyleCnt="6"/>
      <dgm:spPr/>
      <dgm:t>
        <a:bodyPr/>
        <a:lstStyle/>
        <a:p>
          <a:endParaRPr lang="en-US"/>
        </a:p>
      </dgm:t>
    </dgm:pt>
    <dgm:pt modelId="{104D8C2B-D6E3-2541-A40A-67F2CDE3A2B6}" type="pres">
      <dgm:prSet presAssocID="{BB4308A0-48A5-4949-B765-565F8B7BDB89}" presName="childText" presStyleLbl="bgAcc1" presStyleIdx="3" presStyleCnt="6" custScaleX="174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0CDD3-C1EA-8244-B292-340B2BA110CC}" type="pres">
      <dgm:prSet presAssocID="{D79E8C15-AEE1-4C4A-B613-DD1FA0A378E2}" presName="Name13" presStyleLbl="parChTrans1D2" presStyleIdx="4" presStyleCnt="6"/>
      <dgm:spPr/>
      <dgm:t>
        <a:bodyPr/>
        <a:lstStyle/>
        <a:p>
          <a:endParaRPr lang="en-US"/>
        </a:p>
      </dgm:t>
    </dgm:pt>
    <dgm:pt modelId="{A1D279F8-56EB-334C-BD49-BF3D0FFC4BFE}" type="pres">
      <dgm:prSet presAssocID="{EF9837A4-30F7-B145-92AC-133DB3EC47D3}" presName="childText" presStyleLbl="bgAcc1" presStyleIdx="4" presStyleCnt="6" custScaleX="174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87465-BB79-4A4B-BDB5-C95E7859DF3D}" type="pres">
      <dgm:prSet presAssocID="{9CB5D12A-81CD-9C4D-9D7D-AF6B42043C28}" presName="Name13" presStyleLbl="parChTrans1D2" presStyleIdx="5" presStyleCnt="6"/>
      <dgm:spPr/>
      <dgm:t>
        <a:bodyPr/>
        <a:lstStyle/>
        <a:p>
          <a:endParaRPr lang="en-US"/>
        </a:p>
      </dgm:t>
    </dgm:pt>
    <dgm:pt modelId="{0F45FC7F-B9C7-0245-B7F7-78B4EFEB7BDE}" type="pres">
      <dgm:prSet presAssocID="{B3021167-2621-214E-A293-D3CCAC4C8DC8}" presName="childText" presStyleLbl="bgAcc1" presStyleIdx="5" presStyleCnt="6" custScaleX="174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AE848D-C644-9D4E-807F-14E0896EE2EA}" type="presOf" srcId="{EF9837A4-30F7-B145-92AC-133DB3EC47D3}" destId="{A1D279F8-56EB-334C-BD49-BF3D0FFC4BFE}" srcOrd="0" destOrd="0" presId="urn:microsoft.com/office/officeart/2005/8/layout/hierarchy3"/>
    <dgm:cxn modelId="{9A230DD8-AE2F-B84E-B250-D4CF5B47F559}" type="presOf" srcId="{570CD9CB-5F21-A645-A73B-F35B610D1BD5}" destId="{EA7BA423-A40B-D940-8AE3-54DA8E6ACDAA}" srcOrd="0" destOrd="0" presId="urn:microsoft.com/office/officeart/2005/8/layout/hierarchy3"/>
    <dgm:cxn modelId="{4BEEC584-EB6F-C342-B15C-1B46785A4456}" type="presOf" srcId="{C124825A-60A1-CF49-96CF-E3AD49B7B48E}" destId="{23C69DA5-CD7A-F442-981C-E0B5F2842946}" srcOrd="0" destOrd="0" presId="urn:microsoft.com/office/officeart/2005/8/layout/hierarchy3"/>
    <dgm:cxn modelId="{2CF0F1B3-7333-1346-8FB3-D54F77A4C41A}" srcId="{570CD9CB-5F21-A645-A73B-F35B610D1BD5}" destId="{5D54B564-A317-0343-A160-99606A72B23F}" srcOrd="0" destOrd="0" parTransId="{05B07CA9-6D5F-E24E-B2DC-002CFFF0CB86}" sibTransId="{70CC84B1-467F-AE43-85C9-B3407FF9F56B}"/>
    <dgm:cxn modelId="{17B9BF06-2258-E340-9988-D248FE9AF455}" type="presOf" srcId="{570CD9CB-5F21-A645-A73B-F35B610D1BD5}" destId="{62AACB94-FF8D-3E42-A8EC-75A46F761BBA}" srcOrd="1" destOrd="0" presId="urn:microsoft.com/office/officeart/2005/8/layout/hierarchy3"/>
    <dgm:cxn modelId="{745AE65B-0FB7-7540-B088-1688609D4865}" type="presOf" srcId="{D79E8C15-AEE1-4C4A-B613-DD1FA0A378E2}" destId="{25B0CDD3-C1EA-8244-B292-340B2BA110CC}" srcOrd="0" destOrd="0" presId="urn:microsoft.com/office/officeart/2005/8/layout/hierarchy3"/>
    <dgm:cxn modelId="{1B03695A-F318-934C-A5BE-DB7B7AB2317C}" type="presOf" srcId="{BB4308A0-48A5-4949-B765-565F8B7BDB89}" destId="{104D8C2B-D6E3-2541-A40A-67F2CDE3A2B6}" srcOrd="0" destOrd="0" presId="urn:microsoft.com/office/officeart/2005/8/layout/hierarchy3"/>
    <dgm:cxn modelId="{39E3E26A-265D-9743-BD47-D90B06FC4D29}" type="presOf" srcId="{05B07CA9-6D5F-E24E-B2DC-002CFFF0CB86}" destId="{987BF703-E53C-E443-B9A2-856EA7180761}" srcOrd="0" destOrd="0" presId="urn:microsoft.com/office/officeart/2005/8/layout/hierarchy3"/>
    <dgm:cxn modelId="{A7B2654D-613A-1D47-9FE9-F37157A9946E}" srcId="{570CD9CB-5F21-A645-A73B-F35B610D1BD5}" destId="{BB4308A0-48A5-4949-B765-565F8B7BDB89}" srcOrd="3" destOrd="0" parTransId="{A264A1BE-9F7F-3E4E-84E5-3954DD85EBA6}" sibTransId="{0E6BDB75-EC03-C94A-BE0B-06A2490CD00E}"/>
    <dgm:cxn modelId="{56A8730E-40F7-1746-BDB3-02FA92201A1F}" srcId="{570CD9CB-5F21-A645-A73B-F35B610D1BD5}" destId="{9828D009-1CE8-924B-BF0A-281D047917CF}" srcOrd="2" destOrd="0" parTransId="{C124825A-60A1-CF49-96CF-E3AD49B7B48E}" sibTransId="{594FF995-213E-1E4F-8D6D-C347BB0662EC}"/>
    <dgm:cxn modelId="{AFF85C93-D7F4-764C-A6F5-90B984F3AD26}" type="presOf" srcId="{5D54B564-A317-0343-A160-99606A72B23F}" destId="{6E579671-0569-884A-BF77-DA43A48F3FC0}" srcOrd="0" destOrd="0" presId="urn:microsoft.com/office/officeart/2005/8/layout/hierarchy3"/>
    <dgm:cxn modelId="{44ED0619-0FCE-7449-BB3B-341F8B3724FD}" type="presOf" srcId="{A264A1BE-9F7F-3E4E-84E5-3954DD85EBA6}" destId="{DF07E3FE-1C2E-9245-A42C-C572C48BF913}" srcOrd="0" destOrd="0" presId="urn:microsoft.com/office/officeart/2005/8/layout/hierarchy3"/>
    <dgm:cxn modelId="{AF1893A7-1394-AC4A-8D3F-42AB98B0D808}" srcId="{570CD9CB-5F21-A645-A73B-F35B610D1BD5}" destId="{B3021167-2621-214E-A293-D3CCAC4C8DC8}" srcOrd="5" destOrd="0" parTransId="{9CB5D12A-81CD-9C4D-9D7D-AF6B42043C28}" sibTransId="{7765B8FE-ACDF-8F4A-B97F-837558842CD1}"/>
    <dgm:cxn modelId="{5624B4F9-21F0-8F45-963C-60FF1952A49D}" type="presOf" srcId="{9828D009-1CE8-924B-BF0A-281D047917CF}" destId="{45BF8F9C-1341-084B-965A-582D5110556C}" srcOrd="0" destOrd="0" presId="urn:microsoft.com/office/officeart/2005/8/layout/hierarchy3"/>
    <dgm:cxn modelId="{EF21980B-C85B-C848-86D2-F3D16DD8CF12}" type="presOf" srcId="{95E17F05-9DEA-1C43-947F-DD61DC4705E0}" destId="{EC27CA23-113C-C84B-9137-F1A72E6F9616}" srcOrd="0" destOrd="0" presId="urn:microsoft.com/office/officeart/2005/8/layout/hierarchy3"/>
    <dgm:cxn modelId="{E1D168DC-BE0D-FE41-8366-C6B105534B1F}" type="presOf" srcId="{D93B79E1-83BF-4647-884C-3CDD425996A4}" destId="{D30535E2-40FF-6C48-91FA-EB6519C19C79}" srcOrd="0" destOrd="0" presId="urn:microsoft.com/office/officeart/2005/8/layout/hierarchy3"/>
    <dgm:cxn modelId="{9468EF24-A0A3-7F48-AF9A-AE963193FAC8}" type="presOf" srcId="{B3021167-2621-214E-A293-D3CCAC4C8DC8}" destId="{0F45FC7F-B9C7-0245-B7F7-78B4EFEB7BDE}" srcOrd="0" destOrd="0" presId="urn:microsoft.com/office/officeart/2005/8/layout/hierarchy3"/>
    <dgm:cxn modelId="{BB091751-AC75-7942-A0E3-BD08E42F45F2}" srcId="{570CD9CB-5F21-A645-A73B-F35B610D1BD5}" destId="{D93B79E1-83BF-4647-884C-3CDD425996A4}" srcOrd="1" destOrd="0" parTransId="{04D36EAF-FADA-9048-999E-073D27D22E83}" sibTransId="{043855C8-7975-344E-B117-2DD5D21E7F81}"/>
    <dgm:cxn modelId="{05299A88-9423-D343-92C9-E803C44DF498}" srcId="{95E17F05-9DEA-1C43-947F-DD61DC4705E0}" destId="{570CD9CB-5F21-A645-A73B-F35B610D1BD5}" srcOrd="0" destOrd="0" parTransId="{8FD9FAE3-30B3-9040-A149-73B32A3BF050}" sibTransId="{FE2C9565-1F2F-7043-91E1-1C0471322F81}"/>
    <dgm:cxn modelId="{A3FB182B-2365-3141-B953-1DAD120CFD88}" srcId="{570CD9CB-5F21-A645-A73B-F35B610D1BD5}" destId="{EF9837A4-30F7-B145-92AC-133DB3EC47D3}" srcOrd="4" destOrd="0" parTransId="{D79E8C15-AEE1-4C4A-B613-DD1FA0A378E2}" sibTransId="{A3D6260A-D54E-BF4E-BFB3-524832345B3D}"/>
    <dgm:cxn modelId="{76C7A65B-F9F5-444A-9680-C7E24A259D71}" type="presOf" srcId="{9CB5D12A-81CD-9C4D-9D7D-AF6B42043C28}" destId="{D8087465-BB79-4A4B-BDB5-C95E7859DF3D}" srcOrd="0" destOrd="0" presId="urn:microsoft.com/office/officeart/2005/8/layout/hierarchy3"/>
    <dgm:cxn modelId="{F11BC412-10B6-9C4A-A630-8CAF12176AD7}" type="presOf" srcId="{04D36EAF-FADA-9048-999E-073D27D22E83}" destId="{3807887B-CE8D-8D4B-9EFD-41A235527F04}" srcOrd="0" destOrd="0" presId="urn:microsoft.com/office/officeart/2005/8/layout/hierarchy3"/>
    <dgm:cxn modelId="{8B95E30D-B500-2F4D-9D2C-5953FFB5534C}" type="presParOf" srcId="{EC27CA23-113C-C84B-9137-F1A72E6F9616}" destId="{EEA4EEFD-3D8E-DF46-ABE0-BE8A713E5FE1}" srcOrd="0" destOrd="0" presId="urn:microsoft.com/office/officeart/2005/8/layout/hierarchy3"/>
    <dgm:cxn modelId="{F5039172-D620-C34A-BB79-8C4AA5D306F1}" type="presParOf" srcId="{EEA4EEFD-3D8E-DF46-ABE0-BE8A713E5FE1}" destId="{43A20DD5-F950-964B-A688-A8AB3CFA95D5}" srcOrd="0" destOrd="0" presId="urn:microsoft.com/office/officeart/2005/8/layout/hierarchy3"/>
    <dgm:cxn modelId="{571A1B72-3267-5D47-BF81-B1D090924BF0}" type="presParOf" srcId="{43A20DD5-F950-964B-A688-A8AB3CFA95D5}" destId="{EA7BA423-A40B-D940-8AE3-54DA8E6ACDAA}" srcOrd="0" destOrd="0" presId="urn:microsoft.com/office/officeart/2005/8/layout/hierarchy3"/>
    <dgm:cxn modelId="{BC0BF15E-296A-EA44-9E3A-C6E98D60235F}" type="presParOf" srcId="{43A20DD5-F950-964B-A688-A8AB3CFA95D5}" destId="{62AACB94-FF8D-3E42-A8EC-75A46F761BBA}" srcOrd="1" destOrd="0" presId="urn:microsoft.com/office/officeart/2005/8/layout/hierarchy3"/>
    <dgm:cxn modelId="{CD14CBA3-25F5-CE4D-8E31-11E1CC0DA3D5}" type="presParOf" srcId="{EEA4EEFD-3D8E-DF46-ABE0-BE8A713E5FE1}" destId="{4BE09ABC-CE53-A04A-8A4C-5A9FEACB0CA7}" srcOrd="1" destOrd="0" presId="urn:microsoft.com/office/officeart/2005/8/layout/hierarchy3"/>
    <dgm:cxn modelId="{ACBDC009-BB9B-BB4A-ACAD-6731E3E329EC}" type="presParOf" srcId="{4BE09ABC-CE53-A04A-8A4C-5A9FEACB0CA7}" destId="{987BF703-E53C-E443-B9A2-856EA7180761}" srcOrd="0" destOrd="0" presId="urn:microsoft.com/office/officeart/2005/8/layout/hierarchy3"/>
    <dgm:cxn modelId="{EE37002F-D701-DA47-965A-FE209174A4B8}" type="presParOf" srcId="{4BE09ABC-CE53-A04A-8A4C-5A9FEACB0CA7}" destId="{6E579671-0569-884A-BF77-DA43A48F3FC0}" srcOrd="1" destOrd="0" presId="urn:microsoft.com/office/officeart/2005/8/layout/hierarchy3"/>
    <dgm:cxn modelId="{D0087A5C-9746-5B4E-AD4D-306858D3FFF0}" type="presParOf" srcId="{4BE09ABC-CE53-A04A-8A4C-5A9FEACB0CA7}" destId="{3807887B-CE8D-8D4B-9EFD-41A235527F04}" srcOrd="2" destOrd="0" presId="urn:microsoft.com/office/officeart/2005/8/layout/hierarchy3"/>
    <dgm:cxn modelId="{DD14E7E9-F1E1-544C-AFA4-97B607D8FD96}" type="presParOf" srcId="{4BE09ABC-CE53-A04A-8A4C-5A9FEACB0CA7}" destId="{D30535E2-40FF-6C48-91FA-EB6519C19C79}" srcOrd="3" destOrd="0" presId="urn:microsoft.com/office/officeart/2005/8/layout/hierarchy3"/>
    <dgm:cxn modelId="{7A028B20-278B-0448-B349-62420E855949}" type="presParOf" srcId="{4BE09ABC-CE53-A04A-8A4C-5A9FEACB0CA7}" destId="{23C69DA5-CD7A-F442-981C-E0B5F2842946}" srcOrd="4" destOrd="0" presId="urn:microsoft.com/office/officeart/2005/8/layout/hierarchy3"/>
    <dgm:cxn modelId="{385F92A4-5A64-074A-9B56-435D63671F81}" type="presParOf" srcId="{4BE09ABC-CE53-A04A-8A4C-5A9FEACB0CA7}" destId="{45BF8F9C-1341-084B-965A-582D5110556C}" srcOrd="5" destOrd="0" presId="urn:microsoft.com/office/officeart/2005/8/layout/hierarchy3"/>
    <dgm:cxn modelId="{ABD43F4C-95D5-3745-94DA-6141B004C6B1}" type="presParOf" srcId="{4BE09ABC-CE53-A04A-8A4C-5A9FEACB0CA7}" destId="{DF07E3FE-1C2E-9245-A42C-C572C48BF913}" srcOrd="6" destOrd="0" presId="urn:microsoft.com/office/officeart/2005/8/layout/hierarchy3"/>
    <dgm:cxn modelId="{5B537828-03C5-744C-9305-66A8363E42F7}" type="presParOf" srcId="{4BE09ABC-CE53-A04A-8A4C-5A9FEACB0CA7}" destId="{104D8C2B-D6E3-2541-A40A-67F2CDE3A2B6}" srcOrd="7" destOrd="0" presId="urn:microsoft.com/office/officeart/2005/8/layout/hierarchy3"/>
    <dgm:cxn modelId="{B9A6A451-A172-7B43-A4F0-B72FE8E6C7CB}" type="presParOf" srcId="{4BE09ABC-CE53-A04A-8A4C-5A9FEACB0CA7}" destId="{25B0CDD3-C1EA-8244-B292-340B2BA110CC}" srcOrd="8" destOrd="0" presId="urn:microsoft.com/office/officeart/2005/8/layout/hierarchy3"/>
    <dgm:cxn modelId="{A63CE4C4-1584-5943-98BA-5FF6C96A6802}" type="presParOf" srcId="{4BE09ABC-CE53-A04A-8A4C-5A9FEACB0CA7}" destId="{A1D279F8-56EB-334C-BD49-BF3D0FFC4BFE}" srcOrd="9" destOrd="0" presId="urn:microsoft.com/office/officeart/2005/8/layout/hierarchy3"/>
    <dgm:cxn modelId="{809CDEA5-446C-8040-B78A-CFCF42DC0383}" type="presParOf" srcId="{4BE09ABC-CE53-A04A-8A4C-5A9FEACB0CA7}" destId="{D8087465-BB79-4A4B-BDB5-C95E7859DF3D}" srcOrd="10" destOrd="0" presId="urn:microsoft.com/office/officeart/2005/8/layout/hierarchy3"/>
    <dgm:cxn modelId="{102749FA-B0C3-3F4E-BB77-32D31D5A42C7}" type="presParOf" srcId="{4BE09ABC-CE53-A04A-8A4C-5A9FEACB0CA7}" destId="{0F45FC7F-B9C7-0245-B7F7-78B4EFEB7BDE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157BC-C35A-5843-96C7-36F491ADA657}">
      <dsp:nvSpPr>
        <dsp:cNvPr id="0" name=""/>
        <dsp:cNvSpPr/>
      </dsp:nvSpPr>
      <dsp:spPr>
        <a:xfrm>
          <a:off x="466710" y="4223"/>
          <a:ext cx="1126541" cy="5632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Service Area</a:t>
          </a:r>
          <a:endParaRPr lang="en-US" sz="1700" kern="1200" dirty="0"/>
        </a:p>
      </dsp:txBody>
      <dsp:txXfrm>
        <a:off x="483208" y="20721"/>
        <a:ext cx="1093545" cy="530274"/>
      </dsp:txXfrm>
    </dsp:sp>
    <dsp:sp modelId="{89BC9EC4-BE6A-C247-AE97-3E08E5E25692}">
      <dsp:nvSpPr>
        <dsp:cNvPr id="0" name=""/>
        <dsp:cNvSpPr/>
      </dsp:nvSpPr>
      <dsp:spPr>
        <a:xfrm>
          <a:off x="579364" y="567494"/>
          <a:ext cx="112654" cy="422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453"/>
              </a:lnTo>
              <a:lnTo>
                <a:pt x="112654" y="42245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57A97-3448-264E-AD08-FC41BCF9CC9D}">
      <dsp:nvSpPr>
        <dsp:cNvPr id="0" name=""/>
        <dsp:cNvSpPr/>
      </dsp:nvSpPr>
      <dsp:spPr>
        <a:xfrm>
          <a:off x="692018" y="708312"/>
          <a:ext cx="901233" cy="563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Computing </a:t>
          </a:r>
          <a:endParaRPr lang="en-US" sz="1300" kern="1200" dirty="0"/>
        </a:p>
      </dsp:txBody>
      <dsp:txXfrm>
        <a:off x="708516" y="724810"/>
        <a:ext cx="868237" cy="530274"/>
      </dsp:txXfrm>
    </dsp:sp>
    <dsp:sp modelId="{F612A1D6-FCC3-584A-8666-B975C7826D74}">
      <dsp:nvSpPr>
        <dsp:cNvPr id="0" name=""/>
        <dsp:cNvSpPr/>
      </dsp:nvSpPr>
      <dsp:spPr>
        <a:xfrm>
          <a:off x="579364" y="567494"/>
          <a:ext cx="112654" cy="1126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541"/>
              </a:lnTo>
              <a:lnTo>
                <a:pt x="112654" y="112654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6AF4B-4788-F74E-B04C-2AF97F6D6C1E}">
      <dsp:nvSpPr>
        <dsp:cNvPr id="0" name=""/>
        <dsp:cNvSpPr/>
      </dsp:nvSpPr>
      <dsp:spPr>
        <a:xfrm>
          <a:off x="692018" y="1412400"/>
          <a:ext cx="901233" cy="563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Storage</a:t>
          </a:r>
          <a:endParaRPr lang="en-US" sz="1300" kern="1200" dirty="0"/>
        </a:p>
      </dsp:txBody>
      <dsp:txXfrm>
        <a:off x="708516" y="1428898"/>
        <a:ext cx="868237" cy="530274"/>
      </dsp:txXfrm>
    </dsp:sp>
    <dsp:sp modelId="{35BFB3C5-4B8F-3A4B-A4EE-2B6DDA3CBB6A}">
      <dsp:nvSpPr>
        <dsp:cNvPr id="0" name=""/>
        <dsp:cNvSpPr/>
      </dsp:nvSpPr>
      <dsp:spPr>
        <a:xfrm>
          <a:off x="579364" y="567494"/>
          <a:ext cx="112654" cy="1830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630"/>
              </a:lnTo>
              <a:lnTo>
                <a:pt x="112654" y="183063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52F13-A9FE-5E41-A8F9-4B2B9B9B213F}">
      <dsp:nvSpPr>
        <dsp:cNvPr id="0" name=""/>
        <dsp:cNvSpPr/>
      </dsp:nvSpPr>
      <dsp:spPr>
        <a:xfrm>
          <a:off x="692018" y="2116489"/>
          <a:ext cx="901233" cy="563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Data</a:t>
          </a:r>
          <a:endParaRPr lang="en-US" sz="1300" kern="1200" dirty="0"/>
        </a:p>
      </dsp:txBody>
      <dsp:txXfrm>
        <a:off x="708516" y="2132987"/>
        <a:ext cx="868237" cy="530274"/>
      </dsp:txXfrm>
    </dsp:sp>
    <dsp:sp modelId="{101C8C9E-CC0C-F944-935D-44D5ED402742}">
      <dsp:nvSpPr>
        <dsp:cNvPr id="0" name=""/>
        <dsp:cNvSpPr/>
      </dsp:nvSpPr>
      <dsp:spPr>
        <a:xfrm>
          <a:off x="579364" y="567494"/>
          <a:ext cx="112654" cy="2534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4718"/>
              </a:lnTo>
              <a:lnTo>
                <a:pt x="112654" y="253471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C8C59-D3DF-9D44-80B8-4AB6B6E7C1D8}">
      <dsp:nvSpPr>
        <dsp:cNvPr id="0" name=""/>
        <dsp:cNvSpPr/>
      </dsp:nvSpPr>
      <dsp:spPr>
        <a:xfrm>
          <a:off x="692018" y="2820578"/>
          <a:ext cx="901233" cy="563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Networking</a:t>
          </a:r>
          <a:endParaRPr lang="en-US" sz="1300" kern="1200" dirty="0"/>
        </a:p>
      </dsp:txBody>
      <dsp:txXfrm>
        <a:off x="708516" y="2837076"/>
        <a:ext cx="868237" cy="530274"/>
      </dsp:txXfrm>
    </dsp:sp>
    <dsp:sp modelId="{1F2E7F37-2898-0347-8EC2-AB04167534DF}">
      <dsp:nvSpPr>
        <dsp:cNvPr id="0" name=""/>
        <dsp:cNvSpPr/>
      </dsp:nvSpPr>
      <dsp:spPr>
        <a:xfrm>
          <a:off x="579364" y="567494"/>
          <a:ext cx="112654" cy="3238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8807"/>
              </a:lnTo>
              <a:lnTo>
                <a:pt x="112654" y="3238807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A3BBC-B777-A349-AC44-0E2B4C20FBE6}">
      <dsp:nvSpPr>
        <dsp:cNvPr id="0" name=""/>
        <dsp:cNvSpPr/>
      </dsp:nvSpPr>
      <dsp:spPr>
        <a:xfrm>
          <a:off x="692018" y="3524666"/>
          <a:ext cx="901233" cy="563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Persistent identifier</a:t>
          </a:r>
          <a:endParaRPr lang="en-US" sz="1300" kern="1200" dirty="0"/>
        </a:p>
      </dsp:txBody>
      <dsp:txXfrm>
        <a:off x="708516" y="3541164"/>
        <a:ext cx="868237" cy="530274"/>
      </dsp:txXfrm>
    </dsp:sp>
    <dsp:sp modelId="{D3E29783-2A3F-B345-A054-56B26DD9EB28}">
      <dsp:nvSpPr>
        <dsp:cNvPr id="0" name=""/>
        <dsp:cNvSpPr/>
      </dsp:nvSpPr>
      <dsp:spPr>
        <a:xfrm>
          <a:off x="579364" y="567494"/>
          <a:ext cx="112654" cy="3942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2896"/>
              </a:lnTo>
              <a:lnTo>
                <a:pt x="112654" y="394289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17164-134C-DE48-A70D-32D87D2F80FA}">
      <dsp:nvSpPr>
        <dsp:cNvPr id="0" name=""/>
        <dsp:cNvSpPr/>
      </dsp:nvSpPr>
      <dsp:spPr>
        <a:xfrm>
          <a:off x="692018" y="4228755"/>
          <a:ext cx="901233" cy="563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300" kern="1200" dirty="0" smtClean="0"/>
            <a:t>…</a:t>
          </a:r>
          <a:endParaRPr lang="en-US" sz="1300" kern="1200" dirty="0"/>
        </a:p>
      </dsp:txBody>
      <dsp:txXfrm>
        <a:off x="708516" y="4245253"/>
        <a:ext cx="868237" cy="530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41C46-4B9E-3B41-9FCC-43C73774CA67}">
      <dsp:nvSpPr>
        <dsp:cNvPr id="0" name=""/>
        <dsp:cNvSpPr/>
      </dsp:nvSpPr>
      <dsp:spPr>
        <a:xfrm>
          <a:off x="92294" y="3160"/>
          <a:ext cx="1122466" cy="5612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Service Type</a:t>
          </a:r>
          <a:endParaRPr lang="en-US" sz="1700" kern="1200" dirty="0"/>
        </a:p>
      </dsp:txBody>
      <dsp:txXfrm>
        <a:off x="108732" y="19598"/>
        <a:ext cx="1089590" cy="528357"/>
      </dsp:txXfrm>
    </dsp:sp>
    <dsp:sp modelId="{E7AA6072-AF97-CF4E-BCEE-71FE643DB917}">
      <dsp:nvSpPr>
        <dsp:cNvPr id="0" name=""/>
        <dsp:cNvSpPr/>
      </dsp:nvSpPr>
      <dsp:spPr>
        <a:xfrm>
          <a:off x="204541" y="564393"/>
          <a:ext cx="112246" cy="420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924"/>
              </a:lnTo>
              <a:lnTo>
                <a:pt x="112246" y="42092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C0A331-810E-3843-BC29-29DCD753E63E}">
      <dsp:nvSpPr>
        <dsp:cNvPr id="0" name=""/>
        <dsp:cNvSpPr/>
      </dsp:nvSpPr>
      <dsp:spPr>
        <a:xfrm>
          <a:off x="316787" y="704701"/>
          <a:ext cx="1319346" cy="5612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Object storage</a:t>
          </a:r>
          <a:endParaRPr lang="en-US" sz="1300" kern="1200" dirty="0"/>
        </a:p>
      </dsp:txBody>
      <dsp:txXfrm>
        <a:off x="333225" y="721139"/>
        <a:ext cx="1286470" cy="528357"/>
      </dsp:txXfrm>
    </dsp:sp>
    <dsp:sp modelId="{D351F57F-8C42-964D-B342-E7DB4C08A467}">
      <dsp:nvSpPr>
        <dsp:cNvPr id="0" name=""/>
        <dsp:cNvSpPr/>
      </dsp:nvSpPr>
      <dsp:spPr>
        <a:xfrm>
          <a:off x="204541" y="564393"/>
          <a:ext cx="112246" cy="1122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2466"/>
              </a:lnTo>
              <a:lnTo>
                <a:pt x="112246" y="112246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F0883-627A-7447-90DE-2915A64F16F8}">
      <dsp:nvSpPr>
        <dsp:cNvPr id="0" name=""/>
        <dsp:cNvSpPr/>
      </dsp:nvSpPr>
      <dsp:spPr>
        <a:xfrm>
          <a:off x="316787" y="1406243"/>
          <a:ext cx="1319346" cy="5612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VM management</a:t>
          </a:r>
          <a:endParaRPr lang="en-US" sz="1300" kern="1200" dirty="0"/>
        </a:p>
      </dsp:txBody>
      <dsp:txXfrm>
        <a:off x="333225" y="1422681"/>
        <a:ext cx="1286470" cy="528357"/>
      </dsp:txXfrm>
    </dsp:sp>
    <dsp:sp modelId="{91568B3A-8620-C440-8CEE-05345094CEF3}">
      <dsp:nvSpPr>
        <dsp:cNvPr id="0" name=""/>
        <dsp:cNvSpPr/>
      </dsp:nvSpPr>
      <dsp:spPr>
        <a:xfrm>
          <a:off x="204541" y="564393"/>
          <a:ext cx="112246" cy="1824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4007"/>
              </a:lnTo>
              <a:lnTo>
                <a:pt x="112246" y="182400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683D9-930F-F740-AD36-138E02BB8EA7}">
      <dsp:nvSpPr>
        <dsp:cNvPr id="0" name=""/>
        <dsp:cNvSpPr/>
      </dsp:nvSpPr>
      <dsp:spPr>
        <a:xfrm>
          <a:off x="316787" y="2107784"/>
          <a:ext cx="1319346" cy="5612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IP connectivity</a:t>
          </a:r>
          <a:endParaRPr lang="en-US" sz="1300" kern="1200" dirty="0"/>
        </a:p>
      </dsp:txBody>
      <dsp:txXfrm>
        <a:off x="333225" y="2124222"/>
        <a:ext cx="1286470" cy="528357"/>
      </dsp:txXfrm>
    </dsp:sp>
    <dsp:sp modelId="{0C61D3B4-0318-AE47-B78C-C28DD9EED15A}">
      <dsp:nvSpPr>
        <dsp:cNvPr id="0" name=""/>
        <dsp:cNvSpPr/>
      </dsp:nvSpPr>
      <dsp:spPr>
        <a:xfrm>
          <a:off x="204541" y="564393"/>
          <a:ext cx="112246" cy="2525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5548"/>
              </a:lnTo>
              <a:lnTo>
                <a:pt x="112246" y="252554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F9ECD-0473-E44D-B974-3EB11886D2D0}">
      <dsp:nvSpPr>
        <dsp:cNvPr id="0" name=""/>
        <dsp:cNvSpPr/>
      </dsp:nvSpPr>
      <dsp:spPr>
        <a:xfrm>
          <a:off x="316787" y="2809325"/>
          <a:ext cx="1319346" cy="5612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Identity management</a:t>
          </a:r>
          <a:endParaRPr lang="en-US" sz="1300" kern="1200" dirty="0"/>
        </a:p>
      </dsp:txBody>
      <dsp:txXfrm>
        <a:off x="333225" y="2825763"/>
        <a:ext cx="1286470" cy="528357"/>
      </dsp:txXfrm>
    </dsp:sp>
    <dsp:sp modelId="{156FD810-1CC3-1246-AF1D-A123D6C367AD}">
      <dsp:nvSpPr>
        <dsp:cNvPr id="0" name=""/>
        <dsp:cNvSpPr/>
      </dsp:nvSpPr>
      <dsp:spPr>
        <a:xfrm>
          <a:off x="204541" y="564393"/>
          <a:ext cx="112246" cy="3227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7090"/>
              </a:lnTo>
              <a:lnTo>
                <a:pt x="112246" y="322709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6B826-455E-0442-A61E-8F8DFDF95DA9}">
      <dsp:nvSpPr>
        <dsp:cNvPr id="0" name=""/>
        <dsp:cNvSpPr/>
      </dsp:nvSpPr>
      <dsp:spPr>
        <a:xfrm>
          <a:off x="316787" y="3510867"/>
          <a:ext cx="1319346" cy="5612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Attribute management</a:t>
          </a:r>
          <a:endParaRPr lang="en-US" sz="1300" kern="1200" dirty="0"/>
        </a:p>
      </dsp:txBody>
      <dsp:txXfrm>
        <a:off x="333225" y="3527305"/>
        <a:ext cx="1286470" cy="528357"/>
      </dsp:txXfrm>
    </dsp:sp>
    <dsp:sp modelId="{1C88A669-6693-4D44-BF7B-C74A763CB8EB}">
      <dsp:nvSpPr>
        <dsp:cNvPr id="0" name=""/>
        <dsp:cNvSpPr/>
      </dsp:nvSpPr>
      <dsp:spPr>
        <a:xfrm>
          <a:off x="204541" y="564393"/>
          <a:ext cx="112246" cy="3928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8631"/>
              </a:lnTo>
              <a:lnTo>
                <a:pt x="112246" y="392863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4B10D-1516-4A41-8978-1F515C8B671C}">
      <dsp:nvSpPr>
        <dsp:cNvPr id="0" name=""/>
        <dsp:cNvSpPr/>
      </dsp:nvSpPr>
      <dsp:spPr>
        <a:xfrm>
          <a:off x="316787" y="4212408"/>
          <a:ext cx="1319346" cy="5612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300" kern="1200" dirty="0" smtClean="0"/>
            <a:t>…</a:t>
          </a:r>
          <a:endParaRPr lang="en-US" sz="1300" kern="1200" dirty="0"/>
        </a:p>
      </dsp:txBody>
      <dsp:txXfrm>
        <a:off x="333225" y="4228846"/>
        <a:ext cx="1286470" cy="528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BA423-A40B-D940-8AE3-54DA8E6ACDAA}">
      <dsp:nvSpPr>
        <dsp:cNvPr id="0" name=""/>
        <dsp:cNvSpPr/>
      </dsp:nvSpPr>
      <dsp:spPr>
        <a:xfrm>
          <a:off x="937295" y="1835"/>
          <a:ext cx="1124316" cy="562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Service Function</a:t>
          </a:r>
          <a:endParaRPr lang="en-US" sz="1700" kern="1200" dirty="0"/>
        </a:p>
      </dsp:txBody>
      <dsp:txXfrm>
        <a:off x="953760" y="18300"/>
        <a:ext cx="1091386" cy="529228"/>
      </dsp:txXfrm>
    </dsp:sp>
    <dsp:sp modelId="{987BF703-E53C-E443-B9A2-856EA7180761}">
      <dsp:nvSpPr>
        <dsp:cNvPr id="0" name=""/>
        <dsp:cNvSpPr/>
      </dsp:nvSpPr>
      <dsp:spPr>
        <a:xfrm>
          <a:off x="1049726" y="563993"/>
          <a:ext cx="112431" cy="421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618"/>
              </a:lnTo>
              <a:lnTo>
                <a:pt x="112431" y="421618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579671-0569-884A-BF77-DA43A48F3FC0}">
      <dsp:nvSpPr>
        <dsp:cNvPr id="0" name=""/>
        <dsp:cNvSpPr/>
      </dsp:nvSpPr>
      <dsp:spPr>
        <a:xfrm>
          <a:off x="1162158" y="704533"/>
          <a:ext cx="1572954" cy="562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e.g. federated authentication</a:t>
          </a:r>
          <a:endParaRPr lang="en-US" sz="1300" kern="1200" dirty="0"/>
        </a:p>
      </dsp:txBody>
      <dsp:txXfrm>
        <a:off x="1178623" y="720998"/>
        <a:ext cx="1540024" cy="529228"/>
      </dsp:txXfrm>
    </dsp:sp>
    <dsp:sp modelId="{3807887B-CE8D-8D4B-9EFD-41A235527F04}">
      <dsp:nvSpPr>
        <dsp:cNvPr id="0" name=""/>
        <dsp:cNvSpPr/>
      </dsp:nvSpPr>
      <dsp:spPr>
        <a:xfrm>
          <a:off x="1049726" y="563993"/>
          <a:ext cx="112431" cy="1124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316"/>
              </a:lnTo>
              <a:lnTo>
                <a:pt x="112431" y="1124316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535E2-40FF-6C48-91FA-EB6519C19C79}">
      <dsp:nvSpPr>
        <dsp:cNvPr id="0" name=""/>
        <dsp:cNvSpPr/>
      </dsp:nvSpPr>
      <dsp:spPr>
        <a:xfrm>
          <a:off x="1162158" y="1407230"/>
          <a:ext cx="1572954" cy="562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e.g. start VM</a:t>
          </a:r>
          <a:endParaRPr lang="en-US" sz="1300" kern="1200" dirty="0"/>
        </a:p>
      </dsp:txBody>
      <dsp:txXfrm>
        <a:off x="1178623" y="1423695"/>
        <a:ext cx="1540024" cy="529228"/>
      </dsp:txXfrm>
    </dsp:sp>
    <dsp:sp modelId="{23C69DA5-CD7A-F442-981C-E0B5F2842946}">
      <dsp:nvSpPr>
        <dsp:cNvPr id="0" name=""/>
        <dsp:cNvSpPr/>
      </dsp:nvSpPr>
      <dsp:spPr>
        <a:xfrm>
          <a:off x="1049726" y="563993"/>
          <a:ext cx="112431" cy="1827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7014"/>
              </a:lnTo>
              <a:lnTo>
                <a:pt x="112431" y="1827014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F8F9C-1341-084B-965A-582D5110556C}">
      <dsp:nvSpPr>
        <dsp:cNvPr id="0" name=""/>
        <dsp:cNvSpPr/>
      </dsp:nvSpPr>
      <dsp:spPr>
        <a:xfrm>
          <a:off x="1162158" y="2109928"/>
          <a:ext cx="1572954" cy="562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e.g. attach block storage</a:t>
          </a:r>
          <a:endParaRPr lang="en-US" sz="1300" kern="1200" dirty="0"/>
        </a:p>
      </dsp:txBody>
      <dsp:txXfrm>
        <a:off x="1178623" y="2126393"/>
        <a:ext cx="1540024" cy="529228"/>
      </dsp:txXfrm>
    </dsp:sp>
    <dsp:sp modelId="{DF07E3FE-1C2E-9245-A42C-C572C48BF913}">
      <dsp:nvSpPr>
        <dsp:cNvPr id="0" name=""/>
        <dsp:cNvSpPr/>
      </dsp:nvSpPr>
      <dsp:spPr>
        <a:xfrm>
          <a:off x="1049726" y="563993"/>
          <a:ext cx="112431" cy="2529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9711"/>
              </a:lnTo>
              <a:lnTo>
                <a:pt x="112431" y="2529711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D8C2B-D6E3-2541-A40A-67F2CDE3A2B6}">
      <dsp:nvSpPr>
        <dsp:cNvPr id="0" name=""/>
        <dsp:cNvSpPr/>
      </dsp:nvSpPr>
      <dsp:spPr>
        <a:xfrm>
          <a:off x="1162158" y="2812626"/>
          <a:ext cx="1572954" cy="562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e.g. create PID</a:t>
          </a:r>
          <a:endParaRPr lang="en-US" sz="1300" kern="1200" dirty="0"/>
        </a:p>
      </dsp:txBody>
      <dsp:txXfrm>
        <a:off x="1178623" y="2829091"/>
        <a:ext cx="1540024" cy="529228"/>
      </dsp:txXfrm>
    </dsp:sp>
    <dsp:sp modelId="{25B0CDD3-C1EA-8244-B292-340B2BA110CC}">
      <dsp:nvSpPr>
        <dsp:cNvPr id="0" name=""/>
        <dsp:cNvSpPr/>
      </dsp:nvSpPr>
      <dsp:spPr>
        <a:xfrm>
          <a:off x="1049726" y="563993"/>
          <a:ext cx="112431" cy="3232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2409"/>
              </a:lnTo>
              <a:lnTo>
                <a:pt x="112431" y="3232409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279F8-56EB-334C-BD49-BF3D0FFC4BFE}">
      <dsp:nvSpPr>
        <dsp:cNvPr id="0" name=""/>
        <dsp:cNvSpPr/>
      </dsp:nvSpPr>
      <dsp:spPr>
        <a:xfrm>
          <a:off x="1162158" y="3515323"/>
          <a:ext cx="1572954" cy="562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e.g. data replication</a:t>
          </a:r>
          <a:endParaRPr lang="en-US" sz="1300" kern="1200" dirty="0"/>
        </a:p>
      </dsp:txBody>
      <dsp:txXfrm>
        <a:off x="1178623" y="3531788"/>
        <a:ext cx="1540024" cy="529228"/>
      </dsp:txXfrm>
    </dsp:sp>
    <dsp:sp modelId="{D8087465-BB79-4A4B-BDB5-C95E7859DF3D}">
      <dsp:nvSpPr>
        <dsp:cNvPr id="0" name=""/>
        <dsp:cNvSpPr/>
      </dsp:nvSpPr>
      <dsp:spPr>
        <a:xfrm>
          <a:off x="1049726" y="563993"/>
          <a:ext cx="112431" cy="3935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5107"/>
              </a:lnTo>
              <a:lnTo>
                <a:pt x="112431" y="3935107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5FC7F-B9C7-0245-B7F7-78B4EFEB7BDE}">
      <dsp:nvSpPr>
        <dsp:cNvPr id="0" name=""/>
        <dsp:cNvSpPr/>
      </dsp:nvSpPr>
      <dsp:spPr>
        <a:xfrm>
          <a:off x="1162158" y="4218021"/>
          <a:ext cx="1572954" cy="562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...</a:t>
          </a:r>
          <a:endParaRPr lang="en-US" sz="1300" kern="1200" dirty="0"/>
        </a:p>
      </dsp:txBody>
      <dsp:txXfrm>
        <a:off x="1178623" y="4234486"/>
        <a:ext cx="1540024" cy="529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30-01-17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95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eInfraCentral Kick-Off meeting, 30 Jan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eInfraCentral Kick-Off meeting, 30 Jan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eInfraCentral Kick-Off meeting, 30 Jan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eInfraCentral Kick-Off meeting, 30 Jan 2017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165467" TargetMode="External"/><Relationship Id="rId4" Type="http://schemas.openxmlformats.org/officeDocument/2006/relationships/image" Target="../media/image18.png"/><Relationship Id="rId5" Type="http://schemas.openxmlformats.org/officeDocument/2006/relationships/hyperlink" Target="https://doi.org/10.5281/zenodo.165466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e-irg.eu/roadmap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ec.europa.eu/research/openscience/pdf/realising_the_european_open_science_cloud_2016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infrastructures.eu/content/joint-service-catalogue-research" TargetMode="External"/><Relationship Id="rId4" Type="http://schemas.openxmlformats.org/officeDocument/2006/relationships/hyperlink" Target="http://e-irg.eu/workshop-2016-11-programme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indico.egi.eu/indico/event/2875/session/15/?slotId=0#20160406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27411" y="3355168"/>
            <a:ext cx="5689178" cy="1586000"/>
          </a:xfrm>
        </p:spPr>
        <p:txBody>
          <a:bodyPr>
            <a:normAutofit/>
          </a:bodyPr>
          <a:lstStyle/>
          <a:p>
            <a:r>
              <a:rPr lang="en-GB" dirty="0" smtClean="0"/>
              <a:t>Strategy and Policy Manager, EGI Foundation</a:t>
            </a:r>
          </a:p>
          <a:p>
            <a:endParaRPr lang="en-GB" dirty="0" smtClean="0"/>
          </a:p>
          <a:p>
            <a:r>
              <a:rPr lang="en-GB" dirty="0" err="1" smtClean="0"/>
              <a:t>sergio.andreozzi@egi.eu</a:t>
            </a:r>
            <a:endParaRPr lang="en-GB" dirty="0" smtClean="0"/>
          </a:p>
          <a:p>
            <a:r>
              <a:rPr lang="en-GB" dirty="0" smtClean="0"/>
              <a:t>@</a:t>
            </a:r>
            <a:r>
              <a:rPr lang="en-GB" dirty="0" err="1" smtClean="0"/>
              <a:t>digitalities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1520" y="1268761"/>
            <a:ext cx="8640960" cy="1440000"/>
          </a:xfrm>
        </p:spPr>
        <p:txBody>
          <a:bodyPr>
            <a:normAutofit/>
          </a:bodyPr>
          <a:lstStyle/>
          <a:p>
            <a:r>
              <a:rPr lang="en-GB" dirty="0" smtClean="0"/>
              <a:t>Joint Service Catalogue for Research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GB" sz="4000" i="1" dirty="0" smtClean="0"/>
              <a:t>state of the art</a:t>
            </a:r>
            <a:endParaRPr lang="en-GB" sz="4000" i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504056"/>
          </a:xfrm>
        </p:spPr>
        <p:txBody>
          <a:bodyPr/>
          <a:lstStyle/>
          <a:p>
            <a:r>
              <a:rPr lang="en-GB" dirty="0" smtClean="0"/>
              <a:t>Sergio Andreozzi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05571" y="4977172"/>
            <a:ext cx="3031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eInfraCentral</a:t>
            </a:r>
            <a:r>
              <a:rPr lang="en-US" dirty="0" smtClean="0"/>
              <a:t> Kick-Off Meeting</a:t>
            </a:r>
          </a:p>
          <a:p>
            <a:pPr algn="ctr"/>
            <a:r>
              <a:rPr lang="en-US" dirty="0" smtClean="0"/>
              <a:t>30 January 2017</a:t>
            </a:r>
          </a:p>
          <a:p>
            <a:pPr algn="ctr"/>
            <a:r>
              <a:rPr lang="en-US" dirty="0" smtClean="0"/>
              <a:t>Brussels, Belgium</a:t>
            </a:r>
          </a:p>
        </p:txBody>
      </p:sp>
      <p:pic>
        <p:nvPicPr>
          <p:cNvPr id="6" name="Picture 5" descr="TwitterLogo_#55ace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37112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Results</a:t>
            </a:r>
            <a:endParaRPr lang="en-US" dirty="0"/>
          </a:p>
        </p:txBody>
      </p:sp>
      <p:pic>
        <p:nvPicPr>
          <p:cNvPr id="5" name="Content Placeholder 4" descr="Screen Shot 2016-11-12 at 14.12.44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1" r="-109" b="33221"/>
          <a:stretch/>
        </p:blipFill>
        <p:spPr>
          <a:xfrm>
            <a:off x="107504" y="1773605"/>
            <a:ext cx="4032447" cy="2612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eInfraCentral Kick-Off meeting, 30 Jan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36512" y="4458598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1600" dirty="0">
                <a:hlinkClick r:id="rId3"/>
              </a:rPr>
              <a:t>https://doi.org/10.5281/zenodo.165467</a:t>
            </a:r>
            <a:endParaRPr lang="en-US" sz="1600" dirty="0"/>
          </a:p>
        </p:txBody>
      </p:sp>
      <p:pic>
        <p:nvPicPr>
          <p:cNvPr id="7" name="Picture 6" descr="Screen Shot 2016-11-13 at 15.04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51" y="2564904"/>
            <a:ext cx="4443821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464496" y="6021288"/>
            <a:ext cx="4427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1600" dirty="0">
                <a:hlinkClick r:id="rId5"/>
              </a:rPr>
              <a:t>https://doi.org/10.5281/zenodo.165466</a:t>
            </a:r>
            <a:endParaRPr lang="mr-IN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1340768"/>
            <a:ext cx="189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Conceptual model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52449" y="2132856"/>
            <a:ext cx="274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Examples to test the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6300192" y="3789040"/>
            <a:ext cx="2304256" cy="237626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Description &amp; Value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6300192" y="1268760"/>
            <a:ext cx="2304256" cy="2304256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131840" y="3068960"/>
            <a:ext cx="2304256" cy="309634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Agreement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251520" y="1484784"/>
            <a:ext cx="2304256" cy="1728192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Target groups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3131840" y="1556792"/>
            <a:ext cx="2304256" cy="115212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Provider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323528" y="3356992"/>
            <a:ext cx="2304256" cy="288032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err="1" smtClean="0"/>
              <a:t>Identif</a:t>
            </a:r>
            <a:r>
              <a:rPr lang="en-US" dirty="0" smtClean="0"/>
              <a:t>. &amp; contact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eInfraCentral Kick-Off meeting, 30 Jan 2017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395536" y="2564904"/>
            <a:ext cx="201622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group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95536" y="1988840"/>
            <a:ext cx="201622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Customer group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67544" y="4437112"/>
            <a:ext cx="201622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ID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444208" y="4293096"/>
            <a:ext cx="2016224" cy="5040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Description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444208" y="4869160"/>
            <a:ext cx="2016224" cy="5040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Value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275856" y="4221088"/>
            <a:ext cx="201622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275856" y="3645024"/>
            <a:ext cx="201622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Terms of Use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467544" y="3861048"/>
            <a:ext cx="201622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Name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3275856" y="2060848"/>
            <a:ext cx="201622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Provider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467544" y="5013176"/>
            <a:ext cx="201622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Contact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67544" y="5589240"/>
            <a:ext cx="201622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Webpage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444208" y="5445224"/>
            <a:ext cx="2016224" cy="5040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Phase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6444208" y="2348880"/>
            <a:ext cx="2016224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Function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6444208" y="1772816"/>
            <a:ext cx="2016224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Area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6444208" y="2924944"/>
            <a:ext cx="2016224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Type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3275856" y="4797152"/>
            <a:ext cx="201622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Condition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3275856" y="5373216"/>
            <a:ext cx="201622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Payment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4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eInfraCentral Kick-Off meeting, 30 Jan 2017</a:t>
            </a:r>
            <a:endParaRPr lang="en-GB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02683932"/>
              </p:ext>
            </p:extLst>
          </p:nvPr>
        </p:nvGraphicFramePr>
        <p:xfrm>
          <a:off x="539552" y="1444973"/>
          <a:ext cx="2059962" cy="4796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08328456"/>
              </p:ext>
            </p:extLst>
          </p:nvPr>
        </p:nvGraphicFramePr>
        <p:xfrm>
          <a:off x="4211723" y="1388502"/>
          <a:ext cx="1728429" cy="477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380" y="1414517"/>
            <a:ext cx="1083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of resource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23585179"/>
              </p:ext>
            </p:extLst>
          </p:nvPr>
        </p:nvGraphicFramePr>
        <p:xfrm>
          <a:off x="6156176" y="1383289"/>
          <a:ext cx="3672408" cy="4782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43808" y="134076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Named set </a:t>
            </a:r>
            <a:br>
              <a:rPr lang="en-US" dirty="0" smtClean="0"/>
            </a:br>
            <a:r>
              <a:rPr lang="en-US" dirty="0" smtClean="0"/>
              <a:t>of capabilities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134076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Individual 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9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Question at DI4R:</a:t>
            </a:r>
            <a:br>
              <a:rPr lang="en-US" sz="2400" dirty="0" smtClean="0"/>
            </a:br>
            <a:r>
              <a:rPr lang="en-US" sz="2400" dirty="0" smtClean="0"/>
              <a:t>What should be the scope of the Joint Service Catalogue for Research? Services from </a:t>
            </a:r>
            <a:r>
              <a:rPr lang="mr-IN" sz="2400" dirty="0" smtClean="0"/>
              <a:t>…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eInfraCentral Kick-Off meeting, 30 Jan 2017</a:t>
            </a:r>
            <a:endParaRPr lang="en-GB" dirty="0"/>
          </a:p>
        </p:txBody>
      </p:sp>
      <p:pic>
        <p:nvPicPr>
          <p:cNvPr id="7" name="Content Placeholder 6" descr="Screen Shot 2016-11-13 at 15.49.13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78" b="-14778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2411760" y="5805264"/>
            <a:ext cx="379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F7F7F"/>
                </a:solidFill>
              </a:rPr>
              <a:t>Answers from the audience: 25 replies</a:t>
            </a:r>
            <a:endParaRPr lang="en-US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Question at </a:t>
            </a:r>
            <a:r>
              <a:rPr lang="en-US" sz="1800" dirty="0" smtClean="0"/>
              <a:t>DI4R:</a:t>
            </a:r>
            <a:br>
              <a:rPr lang="en-US" sz="1800" dirty="0" smtClean="0"/>
            </a:br>
            <a:r>
              <a:rPr lang="en-US" sz="1600" dirty="0" smtClean="0"/>
              <a:t>Which functions should be supported by the Joint Service Catalogue?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eInfraCentral Kick-Off meeting, 30 Jan 2017</a:t>
            </a:r>
            <a:endParaRPr lang="en-GB" dirty="0"/>
          </a:p>
        </p:txBody>
      </p:sp>
      <p:pic>
        <p:nvPicPr>
          <p:cNvPr id="7" name="Content Placeholder 6" descr="Screen Shot 2016-11-13 at 15.47.34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71" r="-44371"/>
          <a:stretch>
            <a:fillRect/>
          </a:stretch>
        </p:blipFill>
        <p:spPr>
          <a:xfrm>
            <a:off x="194915" y="980728"/>
            <a:ext cx="9129613" cy="518457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54"/>
          <a:stretch/>
        </p:blipFill>
        <p:spPr>
          <a:xfrm>
            <a:off x="2342115" y="5661248"/>
            <a:ext cx="4837576" cy="1080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6" y="300972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F7F7F"/>
                </a:solidFill>
              </a:rPr>
              <a:t>Answers from the audience: 20 replies</a:t>
            </a:r>
            <a:endParaRPr lang="en-US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1038746"/>
            <a:ext cx="9036496" cy="4910534"/>
          </a:xfrm>
        </p:spPr>
        <p:txBody>
          <a:bodyPr/>
          <a:lstStyle/>
          <a:p>
            <a:r>
              <a:rPr lang="en-US" sz="2000" dirty="0"/>
              <a:t>Governance</a:t>
            </a:r>
          </a:p>
          <a:p>
            <a:pPr lvl="1"/>
            <a:r>
              <a:rPr lang="en-US" sz="1800" dirty="0"/>
              <a:t>How to decide who is eligible to be listed</a:t>
            </a:r>
          </a:p>
          <a:p>
            <a:pPr lvl="1"/>
            <a:r>
              <a:rPr lang="en-US" sz="1800" dirty="0"/>
              <a:t>How to resolve </a:t>
            </a:r>
            <a:r>
              <a:rPr lang="en-US" sz="1800" dirty="0" smtClean="0"/>
              <a:t>conflicts</a:t>
            </a:r>
          </a:p>
          <a:p>
            <a:r>
              <a:rPr lang="en-US" sz="2000" dirty="0"/>
              <a:t>Management</a:t>
            </a:r>
          </a:p>
          <a:p>
            <a:pPr lvl="1"/>
            <a:r>
              <a:rPr lang="en-US" sz="1800" dirty="0"/>
              <a:t>Who is responsible to ensure quality and freshness of information</a:t>
            </a:r>
          </a:p>
          <a:p>
            <a:pPr lvl="1"/>
            <a:r>
              <a:rPr lang="en-US" sz="1800" dirty="0"/>
              <a:t>How to integrate service catalog management </a:t>
            </a:r>
            <a:r>
              <a:rPr lang="en-US" sz="1800" dirty="0" smtClean="0"/>
              <a:t>processes</a:t>
            </a:r>
            <a:endParaRPr lang="en-US" dirty="0" smtClean="0"/>
          </a:p>
          <a:p>
            <a:r>
              <a:rPr lang="en-US" sz="2000" dirty="0" smtClean="0"/>
              <a:t>Conceptual </a:t>
            </a:r>
            <a:r>
              <a:rPr lang="en-US" sz="2000" dirty="0"/>
              <a:t>model</a:t>
            </a:r>
          </a:p>
          <a:p>
            <a:pPr lvl="1"/>
            <a:r>
              <a:rPr lang="en-US" sz="1800" dirty="0"/>
              <a:t>How to capture interoperability aspects in </a:t>
            </a:r>
            <a:r>
              <a:rPr lang="en-US" sz="1800" dirty="0" smtClean="0"/>
              <a:t>services</a:t>
            </a:r>
          </a:p>
          <a:p>
            <a:pPr lvl="1"/>
            <a:r>
              <a:rPr lang="en-US" sz="1800" dirty="0" smtClean="0"/>
              <a:t>Ensure that metadata cover the needs of community-specific services</a:t>
            </a:r>
          </a:p>
          <a:p>
            <a:pPr lvl="1"/>
            <a:r>
              <a:rPr lang="en-US" sz="1800" dirty="0"/>
              <a:t>Choice between </a:t>
            </a:r>
            <a:r>
              <a:rPr lang="en-US" sz="1800" dirty="0" smtClean="0"/>
              <a:t>federated service vs</a:t>
            </a:r>
            <a:r>
              <a:rPr lang="en-US" sz="1800" dirty="0"/>
              <a:t>. concrete instances from individual </a:t>
            </a:r>
            <a:r>
              <a:rPr lang="en-US" sz="1800" dirty="0" smtClean="0"/>
              <a:t>provider</a:t>
            </a:r>
            <a:endParaRPr lang="en-US" sz="1800" dirty="0"/>
          </a:p>
          <a:p>
            <a:r>
              <a:rPr lang="en-US" sz="2000" dirty="0" smtClean="0"/>
              <a:t>Tool functionalities</a:t>
            </a:r>
          </a:p>
          <a:p>
            <a:pPr lvl="1"/>
            <a:r>
              <a:rPr lang="en-US" sz="1800" dirty="0" smtClean="0"/>
              <a:t>Functionalities to be supported in the tool (e.g., search, request, </a:t>
            </a:r>
            <a:r>
              <a:rPr lang="mr-IN" sz="1800" dirty="0" smtClean="0"/>
              <a:t>…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/>
              <a:t>Programmatic API (e.g. https://</a:t>
            </a:r>
            <a:r>
              <a:rPr lang="en-US" sz="1800" dirty="0" err="1"/>
              <a:t>www.tmforum.org</a:t>
            </a:r>
            <a:r>
              <a:rPr lang="en-US" sz="1800" dirty="0"/>
              <a:t>/resources/standard/catalog-management-api-rest-specificationrestspec_-_catalog_management_v1-3-3</a:t>
            </a:r>
            <a:r>
              <a:rPr lang="en-US" sz="1800" dirty="0" smtClean="0"/>
              <a:t>/)</a:t>
            </a:r>
          </a:p>
          <a:p>
            <a:pPr lvl="1"/>
            <a:r>
              <a:rPr lang="en-US" sz="1800" dirty="0" smtClean="0"/>
              <a:t>Automatic filtering of services based on policy limitations </a:t>
            </a:r>
          </a:p>
          <a:p>
            <a:pPr lvl="2"/>
            <a:r>
              <a:rPr lang="en-US" sz="1400" dirty="0" smtClean="0"/>
              <a:t>(e.g. if there are geographical limitations, then it should be visible only to those eligible)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eInfraCentral Kick-Off meeting, 30 Jan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82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08920"/>
            <a:ext cx="7344816" cy="850106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Future Perspectives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eInfraCentral Kick-Off meeting, 30 Jan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0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Relationship to other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59532" y="1196752"/>
            <a:ext cx="8532948" cy="4784400"/>
          </a:xfrm>
        </p:spPr>
        <p:txBody>
          <a:bodyPr/>
          <a:lstStyle/>
          <a:p>
            <a:r>
              <a:rPr lang="en-US" sz="2400" dirty="0" err="1" smtClean="0"/>
              <a:t>EOSCPilot</a:t>
            </a:r>
            <a:r>
              <a:rPr lang="en-US" sz="2400" dirty="0" smtClean="0"/>
              <a:t> project: service catalogue activity </a:t>
            </a:r>
          </a:p>
          <a:p>
            <a:r>
              <a:rPr lang="en-US" sz="2400" dirty="0" smtClean="0"/>
              <a:t>EINFRA-12.a:</a:t>
            </a:r>
          </a:p>
          <a:p>
            <a:pPr lvl="1"/>
            <a:r>
              <a:rPr lang="en-US" sz="2000" dirty="0" smtClean="0"/>
              <a:t>EGI, EUDAT and Indigo-</a:t>
            </a:r>
            <a:r>
              <a:rPr lang="en-US" sz="2000" dirty="0" err="1" smtClean="0"/>
              <a:t>DataCloud</a:t>
            </a:r>
            <a:r>
              <a:rPr lang="en-US" sz="2000" dirty="0" smtClean="0"/>
              <a:t> are developing a joint proposal to </a:t>
            </a:r>
            <a:r>
              <a:rPr lang="en-US" sz="2000" dirty="0"/>
              <a:t>address the current fragmentation of the data and computing e-Infrastructure </a:t>
            </a:r>
            <a:r>
              <a:rPr lang="en-US" sz="2000" dirty="0" smtClean="0"/>
              <a:t>landscape</a:t>
            </a:r>
          </a:p>
          <a:p>
            <a:pPr lvl="1"/>
            <a:r>
              <a:rPr lang="en-US" sz="2000" dirty="0" smtClean="0"/>
              <a:t>Will reuse results from previous projects to develop a marketplace for the services 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e</a:t>
            </a:r>
            <a:r>
              <a:rPr lang="en-US" sz="2000" dirty="0" smtClean="0"/>
              <a:t>.g. EGI-Engage developed a marketplace </a:t>
            </a:r>
            <a:r>
              <a:rPr lang="en-US" sz="2000" dirty="0"/>
              <a:t>tool (prototype)</a:t>
            </a:r>
          </a:p>
          <a:p>
            <a:pPr marL="1200150" lvl="2" indent="-285750">
              <a:buFont typeface="Arial" charset="0"/>
              <a:buChar char="•"/>
            </a:pPr>
            <a:r>
              <a:rPr lang="it-IT" sz="1800" dirty="0" err="1"/>
              <a:t>Federated</a:t>
            </a:r>
            <a:r>
              <a:rPr lang="it-IT" sz="1800" dirty="0"/>
              <a:t> </a:t>
            </a:r>
            <a:r>
              <a:rPr lang="it-IT" sz="1800" dirty="0" err="1"/>
              <a:t>authentication</a:t>
            </a:r>
            <a:r>
              <a:rPr lang="it-IT" sz="1800" dirty="0"/>
              <a:t> and </a:t>
            </a:r>
            <a:r>
              <a:rPr lang="it-IT" sz="1800" dirty="0" err="1"/>
              <a:t>user</a:t>
            </a:r>
            <a:r>
              <a:rPr lang="it-IT" sz="1800" dirty="0"/>
              <a:t> </a:t>
            </a:r>
            <a:r>
              <a:rPr lang="it-IT" sz="1800" dirty="0" err="1"/>
              <a:t>profiling</a:t>
            </a:r>
            <a:endParaRPr lang="it-IT" sz="1800" dirty="0"/>
          </a:p>
          <a:p>
            <a:pPr marL="1200150" lvl="2" indent="-285750">
              <a:buFont typeface="Arial" charset="0"/>
              <a:buChar char="•"/>
            </a:pPr>
            <a:r>
              <a:rPr lang="it-IT" sz="1800" dirty="0"/>
              <a:t>Service </a:t>
            </a:r>
            <a:r>
              <a:rPr lang="it-IT" sz="1800" dirty="0" err="1"/>
              <a:t>discovery</a:t>
            </a:r>
            <a:endParaRPr lang="it-IT" sz="1800" dirty="0"/>
          </a:p>
          <a:p>
            <a:pPr marL="1200150" lvl="2" indent="-285750">
              <a:buFont typeface="Arial" charset="0"/>
              <a:buChar char="•"/>
            </a:pPr>
            <a:r>
              <a:rPr lang="it-IT" sz="1800" dirty="0"/>
              <a:t>Order management (in progress)</a:t>
            </a:r>
          </a:p>
          <a:p>
            <a:pPr marL="1200150" lvl="2" indent="-285750">
              <a:buFont typeface="Arial" charset="0"/>
              <a:buChar char="•"/>
            </a:pPr>
            <a:r>
              <a:rPr lang="it-IT" sz="1800" dirty="0"/>
              <a:t>SLA/OLA management (</a:t>
            </a:r>
            <a:r>
              <a:rPr lang="it-IT" sz="1800" dirty="0" smtClean="0"/>
              <a:t>future</a:t>
            </a:r>
            <a:r>
              <a:rPr lang="it-IT" sz="1800" dirty="0"/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eInfraCentral Kick-Off meeting, 30 Jan 2017</a:t>
            </a:r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56" y="4110533"/>
            <a:ext cx="2406335" cy="1219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323528" y="5517232"/>
            <a:ext cx="849694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Important to ensure synergies with related projects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44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Joint Service Catalogue and</a:t>
            </a:r>
            <a:br>
              <a:rPr lang="en-US" dirty="0" smtClean="0"/>
            </a:br>
            <a:r>
              <a:rPr lang="en-US" dirty="0" smtClean="0"/>
              <a:t>the e-Infrastructure Commons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1341438"/>
            <a:ext cx="9036496" cy="478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From the e-IRG roadmap 2016 (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e-irg.eu/roadmap</a:t>
            </a:r>
            <a:r>
              <a:rPr lang="en-US" dirty="0" smtClean="0"/>
              <a:t>)</a:t>
            </a:r>
          </a:p>
          <a:p>
            <a:r>
              <a:rPr lang="en-US" sz="2400" i="1" dirty="0" smtClean="0"/>
              <a:t>“One way to combine different types of e-Infrastructures is to use the metaphor of a “marketplace” for the provision of a single access to all the services and tools”</a:t>
            </a:r>
          </a:p>
          <a:p>
            <a:r>
              <a:rPr lang="en-US" sz="2400" i="1" dirty="0" smtClean="0"/>
              <a:t>“The marketplace </a:t>
            </a:r>
            <a:r>
              <a:rPr lang="en-US" sz="2400" i="1" dirty="0"/>
              <a:t>can </a:t>
            </a:r>
            <a:r>
              <a:rPr lang="en-US" sz="2400" i="1" dirty="0" smtClean="0"/>
              <a:t>use among others </a:t>
            </a:r>
            <a:r>
              <a:rPr lang="mr-IN" sz="2400" i="1" dirty="0" smtClean="0"/>
              <a:t>…</a:t>
            </a:r>
            <a:r>
              <a:rPr lang="en-US" sz="2400" i="1" dirty="0" smtClean="0"/>
              <a:t> </a:t>
            </a:r>
            <a:r>
              <a:rPr lang="en-US" sz="2400" b="1" i="1" dirty="0"/>
              <a:t>a searchable service catalogue</a:t>
            </a:r>
            <a:r>
              <a:rPr lang="en-US" sz="2400" i="1" dirty="0"/>
              <a:t> </a:t>
            </a:r>
            <a:r>
              <a:rPr lang="mr-IN" sz="2400" i="1" dirty="0" smtClean="0"/>
              <a:t>…</a:t>
            </a:r>
            <a:r>
              <a:rPr lang="en-US" sz="2400" i="1" dirty="0"/>
              <a:t>in this way users can have access to a one-stop-shop, i.e. a place where all </a:t>
            </a:r>
            <a:r>
              <a:rPr lang="en-US" sz="2400" i="1" dirty="0" err="1"/>
              <a:t>eInfrastructure</a:t>
            </a:r>
            <a:r>
              <a:rPr lang="en-US" sz="2400" i="1" dirty="0"/>
              <a:t> services are available, either directly accessible or redirected </a:t>
            </a:r>
            <a:r>
              <a:rPr lang="en-US" sz="2400" i="1" dirty="0" smtClean="0"/>
              <a:t>elsewhere”</a:t>
            </a:r>
            <a:br>
              <a:rPr lang="en-US" sz="2400" i="1" dirty="0" smtClean="0"/>
            </a:br>
            <a:endParaRPr lang="en-US" sz="2400" i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eInfraCentral Kick-Off meeting, 30 Jan 2017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395536" y="4653136"/>
            <a:ext cx="8496944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work on the Joint Service Catalogue can be an essential building block of the searchable catalogue for the e-Infrastructure Commons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84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Joint Service Catalogue and</a:t>
            </a:r>
            <a:br>
              <a:rPr lang="en-US" dirty="0" smtClean="0"/>
            </a:br>
            <a:r>
              <a:rPr lang="en-US" dirty="0" smtClean="0"/>
              <a:t>the European Open Science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1520" y="1196752"/>
            <a:ext cx="8640960" cy="4784400"/>
          </a:xfrm>
        </p:spPr>
        <p:txBody>
          <a:bodyPr/>
          <a:lstStyle/>
          <a:p>
            <a:r>
              <a:rPr lang="en-US" sz="2400" i="1" dirty="0" smtClean="0"/>
              <a:t>“EOSC: federated</a:t>
            </a:r>
            <a:r>
              <a:rPr lang="en-US" sz="2400" i="1" dirty="0"/>
              <a:t>, globally accessible environment where researchers, innovators, </a:t>
            </a:r>
            <a:r>
              <a:rPr lang="en-US" sz="2400" i="1" dirty="0" smtClean="0"/>
              <a:t>companies and </a:t>
            </a:r>
            <a:r>
              <a:rPr lang="en-US" sz="2400" i="1" dirty="0"/>
              <a:t>citizens can </a:t>
            </a:r>
            <a:r>
              <a:rPr lang="en-US" sz="2400" b="1" i="1" dirty="0"/>
              <a:t>publish</a:t>
            </a:r>
            <a:r>
              <a:rPr lang="en-US" sz="2400" i="1" dirty="0"/>
              <a:t>, </a:t>
            </a:r>
            <a:r>
              <a:rPr lang="en-US" sz="2400" b="1" i="1" dirty="0"/>
              <a:t>find</a:t>
            </a:r>
            <a:r>
              <a:rPr lang="en-US" sz="2400" i="1" dirty="0"/>
              <a:t> and </a:t>
            </a:r>
            <a:r>
              <a:rPr lang="en-US" sz="2400" b="1" i="1" dirty="0"/>
              <a:t>re-use </a:t>
            </a:r>
            <a:r>
              <a:rPr lang="en-US" sz="2400" i="1" dirty="0"/>
              <a:t>each other's </a:t>
            </a:r>
            <a:r>
              <a:rPr lang="en-US" sz="2400" b="1" i="1" dirty="0"/>
              <a:t>data</a:t>
            </a:r>
            <a:r>
              <a:rPr lang="en-US" sz="2400" i="1" dirty="0"/>
              <a:t> and </a:t>
            </a:r>
            <a:r>
              <a:rPr lang="en-US" sz="2400" b="1" i="1" dirty="0"/>
              <a:t>tools</a:t>
            </a:r>
            <a:r>
              <a:rPr lang="en-US" sz="2400" i="1" dirty="0"/>
              <a:t> for research, innovation </a:t>
            </a:r>
            <a:r>
              <a:rPr lang="en-US" sz="2400" i="1" dirty="0" smtClean="0"/>
              <a:t>and educational purposes”</a:t>
            </a:r>
          </a:p>
          <a:p>
            <a:pPr lvl="1"/>
            <a:r>
              <a:rPr lang="en-US" sz="2000" i="1" dirty="0" smtClean="0"/>
              <a:t>“P4</a:t>
            </a:r>
            <a:r>
              <a:rPr lang="en-US" sz="2000" i="1" dirty="0"/>
              <a:t>: Frame the EOSC as the EU contribution to an Internet of FAIR Data and Services underpinned with open </a:t>
            </a:r>
            <a:r>
              <a:rPr lang="en-US" sz="2000" i="1" dirty="0" smtClean="0"/>
              <a:t>protocols”</a:t>
            </a:r>
          </a:p>
          <a:p>
            <a:pPr lvl="1"/>
            <a:r>
              <a:rPr lang="en-US" sz="2000" i="1" dirty="0" smtClean="0"/>
              <a:t>“G4</a:t>
            </a:r>
            <a:r>
              <a:rPr lang="en-US" sz="2000" i="1" dirty="0"/>
              <a:t>: Federate the </a:t>
            </a:r>
            <a:r>
              <a:rPr lang="en-US" sz="2000" i="1" dirty="0" smtClean="0"/>
              <a:t>gems”</a:t>
            </a:r>
          </a:p>
          <a:p>
            <a:pPr marL="457200" lvl="1" indent="0">
              <a:buNone/>
            </a:pP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ec.europa.eu/research/openscience/pdf/realising_the_european_open_science_cloud_2016.pdf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eInfraCentral Kick-Off meeting, 30 Jan 2017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395536" y="4581128"/>
            <a:ext cx="8496944" cy="1656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work on the Joint Service Catalogue can be expanded to include the services of the EOSC that comply with the Rules of Engagement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43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Why “a Joint Service Catalogue for Research”</a:t>
            </a:r>
          </a:p>
          <a:p>
            <a:r>
              <a:rPr lang="en-GB" dirty="0" smtClean="0"/>
              <a:t>Work done so far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-Infrastructure Catalogue of Services (</a:t>
            </a:r>
            <a:r>
              <a:rPr lang="en-GB" dirty="0" err="1" smtClean="0"/>
              <a:t>CoS</a:t>
            </a:r>
            <a:r>
              <a:rPr lang="en-GB" dirty="0" smtClean="0"/>
              <a:t>)</a:t>
            </a:r>
          </a:p>
          <a:p>
            <a:r>
              <a:rPr lang="en-GB" dirty="0" smtClean="0"/>
              <a:t>Next steps</a:t>
            </a:r>
          </a:p>
          <a:p>
            <a:pPr lvl="1"/>
            <a:r>
              <a:rPr lang="en-GB" dirty="0" smtClean="0"/>
              <a:t>e-</a:t>
            </a:r>
            <a:r>
              <a:rPr lang="en-GB" dirty="0" err="1" smtClean="0"/>
              <a:t>InfraCentral</a:t>
            </a:r>
            <a:r>
              <a:rPr lang="en-GB" dirty="0" smtClean="0"/>
              <a:t> project</a:t>
            </a:r>
            <a:endParaRPr lang="en-GB" dirty="0"/>
          </a:p>
          <a:p>
            <a:r>
              <a:rPr lang="en-GB" dirty="0" smtClean="0"/>
              <a:t>Future perspectives</a:t>
            </a:r>
          </a:p>
          <a:p>
            <a:pPr lvl="1"/>
            <a:r>
              <a:rPr lang="en-GB" dirty="0" smtClean="0"/>
              <a:t>e-Infrastructure Commons</a:t>
            </a:r>
          </a:p>
          <a:p>
            <a:pPr lvl="1"/>
            <a:r>
              <a:rPr lang="en-GB" dirty="0" smtClean="0"/>
              <a:t>European Open Science Cloud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eInfraCentral Kick-Off meeting, 30 Jan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9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9512" y="1124744"/>
            <a:ext cx="8712968" cy="5001094"/>
          </a:xfrm>
        </p:spPr>
        <p:txBody>
          <a:bodyPr/>
          <a:lstStyle/>
          <a:p>
            <a:r>
              <a:rPr lang="en-US" sz="2400" dirty="0" smtClean="0"/>
              <a:t>Joint service catalogue for research</a:t>
            </a:r>
          </a:p>
          <a:p>
            <a:pPr lvl="1"/>
            <a:r>
              <a:rPr lang="en-US" sz="2000" dirty="0" smtClean="0"/>
              <a:t>Integrated customer view of service offerings from multiple </a:t>
            </a:r>
            <a:br>
              <a:rPr lang="en-US" sz="2000" dirty="0" smtClean="0"/>
            </a:br>
            <a:r>
              <a:rPr lang="en-US" sz="2000" dirty="0" smtClean="0"/>
              <a:t>e-infrastructures providers</a:t>
            </a:r>
            <a:endParaRPr lang="en-US" sz="2000" dirty="0"/>
          </a:p>
          <a:p>
            <a:pPr lvl="1"/>
            <a:r>
              <a:rPr lang="en-US" sz="2000" dirty="0" smtClean="0"/>
              <a:t>Simplify finding services</a:t>
            </a:r>
          </a:p>
          <a:p>
            <a:r>
              <a:rPr lang="en-US" sz="2400" dirty="0" smtClean="0"/>
              <a:t>“e-Infrastructure Catalogue of Services”</a:t>
            </a:r>
          </a:p>
          <a:p>
            <a:pPr lvl="1"/>
            <a:r>
              <a:rPr lang="en-US" sz="2000" dirty="0" smtClean="0"/>
              <a:t>Common conceptual service model</a:t>
            </a:r>
          </a:p>
          <a:p>
            <a:pPr lvl="1"/>
            <a:r>
              <a:rPr lang="en-US" sz="2000" dirty="0" smtClean="0"/>
              <a:t>Alignment of language &amp; thinking about services </a:t>
            </a:r>
          </a:p>
          <a:p>
            <a:r>
              <a:rPr lang="en-US" sz="2400" dirty="0" err="1" smtClean="0"/>
              <a:t>eInfraCentral</a:t>
            </a:r>
            <a:r>
              <a:rPr lang="en-US" sz="2400" dirty="0" smtClean="0"/>
              <a:t> project</a:t>
            </a:r>
          </a:p>
          <a:p>
            <a:pPr lvl="1"/>
            <a:r>
              <a:rPr lang="en-US" sz="2000" dirty="0" smtClean="0"/>
              <a:t>From concept to implementation</a:t>
            </a:r>
          </a:p>
          <a:p>
            <a:r>
              <a:rPr lang="en-US" sz="2400" dirty="0" smtClean="0"/>
              <a:t>Future perspectives</a:t>
            </a:r>
          </a:p>
          <a:p>
            <a:pPr lvl="1"/>
            <a:r>
              <a:rPr lang="en-US" sz="2000" dirty="0" smtClean="0"/>
              <a:t>Synergies/Interaction with related projects (e.g. </a:t>
            </a:r>
            <a:r>
              <a:rPr lang="en-US" sz="2000" dirty="0" err="1" smtClean="0"/>
              <a:t>EOSCPilot</a:t>
            </a:r>
            <a:r>
              <a:rPr lang="en-US" sz="2000" dirty="0" smtClean="0"/>
              <a:t>/EINFRA-12.a)</a:t>
            </a:r>
          </a:p>
          <a:p>
            <a:pPr lvl="1"/>
            <a:r>
              <a:rPr lang="en-US" sz="2000" dirty="0" smtClean="0"/>
              <a:t>e-Infrastructure Commons</a:t>
            </a:r>
          </a:p>
          <a:p>
            <a:pPr lvl="1"/>
            <a:r>
              <a:rPr lang="en-US" sz="2000" dirty="0" smtClean="0"/>
              <a:t>European Open Science Cloud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eInfraCentral Kick-Off meeting, 30 Jan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48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782701"/>
            <a:ext cx="7560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thanks to all who have contributed this work, in particular: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EGI: </a:t>
            </a:r>
            <a:r>
              <a:rPr lang="en-US" dirty="0"/>
              <a:t>Sergio Andreozzi, </a:t>
            </a:r>
            <a:r>
              <a:rPr lang="en-US" dirty="0" err="1"/>
              <a:t>Tiziana</a:t>
            </a:r>
            <a:r>
              <a:rPr lang="en-US" dirty="0"/>
              <a:t> Ferrari, </a:t>
            </a:r>
            <a:r>
              <a:rPr lang="en-US" dirty="0" err="1" smtClean="0"/>
              <a:t>Sy</a:t>
            </a:r>
            <a:r>
              <a:rPr lang="en-US" dirty="0" smtClean="0"/>
              <a:t> </a:t>
            </a:r>
            <a:r>
              <a:rPr lang="en-US" dirty="0" err="1" smtClean="0"/>
              <a:t>Holsinger</a:t>
            </a:r>
            <a:r>
              <a:rPr lang="en-US" dirty="0" smtClean="0"/>
              <a:t>, </a:t>
            </a:r>
            <a:r>
              <a:rPr lang="en-US" dirty="0" err="1" smtClean="0"/>
              <a:t>Małgorzata</a:t>
            </a:r>
            <a:r>
              <a:rPr lang="en-US" dirty="0" smtClean="0"/>
              <a:t> </a:t>
            </a:r>
            <a:r>
              <a:rPr lang="en-US" dirty="0" err="1" smtClean="0"/>
              <a:t>Krakowian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EUDAT: Rob </a:t>
            </a:r>
            <a:r>
              <a:rPr lang="en-US" dirty="0" smtClean="0"/>
              <a:t>Baxter, Alexis Jean-Laurent, Johannes </a:t>
            </a:r>
            <a:r>
              <a:rPr lang="en-US" dirty="0" err="1" smtClean="0"/>
              <a:t>Reetz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GEANT: Annabel Grant, Matthew Scott, </a:t>
            </a:r>
            <a:r>
              <a:rPr lang="en-US" dirty="0"/>
              <a:t>Andres </a:t>
            </a:r>
            <a:r>
              <a:rPr lang="en-US" dirty="0" err="1" smtClean="0"/>
              <a:t>Steijaert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OpenAIRE</a:t>
            </a:r>
            <a:r>
              <a:rPr lang="en-US" dirty="0" smtClean="0"/>
              <a:t>/</a:t>
            </a:r>
            <a:r>
              <a:rPr lang="en-US" dirty="0" err="1" smtClean="0"/>
              <a:t>BlueBRIDGE</a:t>
            </a:r>
            <a:r>
              <a:rPr lang="en-US" dirty="0" smtClean="0"/>
              <a:t>: Donatella </a:t>
            </a:r>
            <a:r>
              <a:rPr lang="en-US" dirty="0" err="1" smtClean="0"/>
              <a:t>Castelli</a:t>
            </a:r>
            <a:r>
              <a:rPr lang="en-US" dirty="0" smtClean="0"/>
              <a:t>, Pasquale Pagano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PRACE: </a:t>
            </a:r>
            <a:r>
              <a:rPr lang="en-US" dirty="0" smtClean="0"/>
              <a:t>Giovanni </a:t>
            </a:r>
            <a:r>
              <a:rPr lang="en-US" dirty="0" err="1" smtClean="0"/>
              <a:t>Erbacci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THOR project</a:t>
            </a:r>
            <a:r>
              <a:rPr lang="en-US" dirty="0"/>
              <a:t>: Angela </a:t>
            </a:r>
            <a:r>
              <a:rPr lang="en-US" dirty="0" err="1" smtClean="0"/>
              <a:t>Dappert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/>
              <a:t>EFIS: Alasdair </a:t>
            </a:r>
            <a:r>
              <a:rPr lang="en-US" smtClean="0"/>
              <a:t>Reid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MERIL</a:t>
            </a:r>
            <a:r>
              <a:rPr lang="en-US" dirty="0"/>
              <a:t>: </a:t>
            </a:r>
            <a:r>
              <a:rPr lang="en-US" dirty="0" err="1"/>
              <a:t>Julija</a:t>
            </a:r>
            <a:r>
              <a:rPr lang="en-US" dirty="0"/>
              <a:t> </a:t>
            </a:r>
            <a:r>
              <a:rPr lang="en-US" dirty="0" err="1" smtClean="0"/>
              <a:t>Baginskaite</a:t>
            </a:r>
            <a:r>
              <a:rPr lang="en-US" dirty="0" smtClean="0"/>
              <a:t>, Ana </a:t>
            </a:r>
            <a:r>
              <a:rPr lang="en-US" dirty="0" err="1" smtClean="0"/>
              <a:t>Helman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FitSM</a:t>
            </a:r>
            <a:r>
              <a:rPr lang="en-US" dirty="0" smtClean="0"/>
              <a:t>: Owen Appleton</a:t>
            </a:r>
          </a:p>
          <a:p>
            <a:endParaRPr lang="en-US" dirty="0" err="1" smtClean="0"/>
          </a:p>
        </p:txBody>
      </p:sp>
      <p:sp>
        <p:nvSpPr>
          <p:cNvPr id="5" name="TextBox 4"/>
          <p:cNvSpPr txBox="1"/>
          <p:nvPr/>
        </p:nvSpPr>
        <p:spPr>
          <a:xfrm>
            <a:off x="3995936" y="3717032"/>
            <a:ext cx="4538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Thank you for your attention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2987824" y="4869160"/>
            <a:ext cx="6156176" cy="100993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sergio.andreozzi@egi.eu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@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digitalities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TwitterLogo_#55ace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373216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mean by </a:t>
            </a:r>
            <a:br>
              <a:rPr lang="en-US" dirty="0" smtClean="0"/>
            </a:br>
            <a:r>
              <a:rPr lang="en-US" dirty="0" smtClean="0"/>
              <a:t>“Joint </a:t>
            </a:r>
            <a:r>
              <a:rPr lang="en-US" dirty="0"/>
              <a:t>Service </a:t>
            </a:r>
            <a:r>
              <a:rPr lang="en-US" dirty="0" smtClean="0"/>
              <a:t>Catalogue for Research”?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Structured information </a:t>
            </a:r>
            <a:r>
              <a:rPr lang="en-US" dirty="0"/>
              <a:t>about all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including </a:t>
            </a:r>
            <a:r>
              <a:rPr lang="en-US" dirty="0"/>
              <a:t>those available for </a:t>
            </a:r>
            <a:r>
              <a:rPr lang="en-US" dirty="0" smtClean="0"/>
              <a:t>deployment</a:t>
            </a:r>
          </a:p>
          <a:p>
            <a:r>
              <a:rPr lang="en-US" dirty="0" smtClean="0"/>
              <a:t>From independent service providers </a:t>
            </a:r>
          </a:p>
          <a:p>
            <a:pPr lvl="1"/>
            <a:r>
              <a:rPr lang="en-US" dirty="0" smtClean="0"/>
              <a:t>Focus on e-Infrastructures</a:t>
            </a:r>
          </a:p>
          <a:p>
            <a:r>
              <a:rPr lang="en-US" dirty="0" smtClean="0"/>
              <a:t>Captured from the customer/user viewpoint</a:t>
            </a:r>
          </a:p>
          <a:p>
            <a:pPr lvl="1"/>
            <a:r>
              <a:rPr lang="en-US" dirty="0" smtClean="0"/>
              <a:t>To help them understanding functionalities, value, payment models, </a:t>
            </a:r>
            <a:r>
              <a:rPr lang="en-US" dirty="0"/>
              <a:t>contact points, ordering and request </a:t>
            </a:r>
            <a:r>
              <a:rPr lang="en-US" dirty="0" smtClean="0"/>
              <a:t>processes, </a:t>
            </a:r>
            <a:r>
              <a:rPr lang="en-US" dirty="0" err="1" smtClean="0"/>
              <a:t>etc</a:t>
            </a:r>
            <a:endParaRPr lang="en-US" dirty="0"/>
          </a:p>
          <a:p>
            <a:r>
              <a:rPr lang="en-US" dirty="0" smtClean="0"/>
              <a:t>That support the production or dissemination of research outputs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eInfraCentral Kick-Off meeting, 30 Jan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7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rrows-thin-couple-forming-a-circle_318-37508.pn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56" y="1460500"/>
            <a:ext cx="3312368" cy="3312368"/>
          </a:xfrm>
          <a:prstGeom prst="rect">
            <a:avLst/>
          </a:prstGeom>
        </p:spPr>
      </p:pic>
      <p:pic>
        <p:nvPicPr>
          <p:cNvPr id="14" name="Picture 13" descr="Screen Shot 2016-09-27 at 00.45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404" y="3404716"/>
            <a:ext cx="1466344" cy="64807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eInfraCentral Kick-Off meeting, 30 Jan 2017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780" y="1028452"/>
            <a:ext cx="1066542" cy="648072"/>
          </a:xfrm>
          <a:prstGeom prst="rect">
            <a:avLst/>
          </a:prstGeom>
        </p:spPr>
      </p:pic>
      <p:pic>
        <p:nvPicPr>
          <p:cNvPr id="17" name="Picture 16" descr="logo_openaireplu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5"/>
          <a:stretch/>
        </p:blipFill>
        <p:spPr>
          <a:xfrm>
            <a:off x="5267796" y="4412828"/>
            <a:ext cx="1224136" cy="769051"/>
          </a:xfrm>
          <a:prstGeom prst="rect">
            <a:avLst/>
          </a:prstGeom>
        </p:spPr>
      </p:pic>
      <p:pic>
        <p:nvPicPr>
          <p:cNvPr id="21" name="Picture 20" descr="gea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924" y="2252588"/>
            <a:ext cx="1512168" cy="7560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1390" y="4484836"/>
            <a:ext cx="1376326" cy="936104"/>
          </a:xfrm>
          <a:prstGeom prst="rect">
            <a:avLst/>
          </a:prstGeom>
        </p:spPr>
      </p:pic>
      <p:pic>
        <p:nvPicPr>
          <p:cNvPr id="72" name="Picture 71" descr="Screen Shot 2016-09-27 at 00.34.0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68" y="2464306"/>
            <a:ext cx="1296144" cy="13004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411812" y="524396"/>
            <a:ext cx="1248420" cy="816372"/>
            <a:chOff x="5364088" y="1196752"/>
            <a:chExt cx="1248420" cy="81637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64088" y="1196752"/>
              <a:ext cx="456332" cy="45633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96136" y="1268760"/>
              <a:ext cx="456332" cy="45633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56176" y="1556792"/>
              <a:ext cx="456332" cy="45633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7788076" y="1964556"/>
            <a:ext cx="600348" cy="1176412"/>
            <a:chOff x="5652120" y="2924944"/>
            <a:chExt cx="600348" cy="117641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652120" y="2924944"/>
              <a:ext cx="456332" cy="45633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96136" y="3284984"/>
              <a:ext cx="456332" cy="45633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96136" y="3645024"/>
              <a:ext cx="456332" cy="45633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987876" y="4844876"/>
            <a:ext cx="1152128" cy="888380"/>
            <a:chOff x="4788024" y="4437112"/>
            <a:chExt cx="1152128" cy="88838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483820" y="4437112"/>
              <a:ext cx="456332" cy="45633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148064" y="4700860"/>
              <a:ext cx="456332" cy="45633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88024" y="4869160"/>
              <a:ext cx="456332" cy="45633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819524" y="4988892"/>
            <a:ext cx="1224136" cy="744364"/>
            <a:chOff x="3635896" y="4581128"/>
            <a:chExt cx="1224136" cy="74436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FC2E4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4403700" y="4869160"/>
              <a:ext cx="456332" cy="45633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FC2E4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3995936" y="4797152"/>
              <a:ext cx="456332" cy="45633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FC2E4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3635896" y="4581128"/>
              <a:ext cx="456332" cy="45633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235348" y="3260700"/>
            <a:ext cx="672356" cy="1176412"/>
            <a:chOff x="3131840" y="3573016"/>
            <a:chExt cx="672356" cy="1176412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62A0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3347864" y="4293096"/>
              <a:ext cx="456332" cy="45633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62A0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3203848" y="3933056"/>
              <a:ext cx="456332" cy="45633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62A0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3131840" y="3573016"/>
              <a:ext cx="456332" cy="456332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3540" y="1028452"/>
            <a:ext cx="1096144" cy="86995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31492" y="668412"/>
            <a:ext cx="1176412" cy="888380"/>
            <a:chOff x="2483768" y="1340768"/>
            <a:chExt cx="1176412" cy="88838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83768" y="1772816"/>
              <a:ext cx="456332" cy="45633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03848" y="1340768"/>
              <a:ext cx="456332" cy="45633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71800" y="1484784"/>
              <a:ext cx="456332" cy="456332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24" y="5180632"/>
            <a:ext cx="456332" cy="4563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3260" y="5204916"/>
            <a:ext cx="839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service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71452" y="2180580"/>
            <a:ext cx="314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</a:rPr>
              <a:t>.</a:t>
            </a:r>
            <a:endParaRPr lang="en-US" sz="4000" dirty="0">
              <a:solidFill>
                <a:schemeClr val="accent3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31492" y="1676524"/>
            <a:ext cx="314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9BBB59"/>
                </a:solidFill>
              </a:rPr>
              <a:t>.</a:t>
            </a:r>
            <a:endParaRPr lang="en-US" sz="4000" dirty="0">
              <a:solidFill>
                <a:srgbClr val="9BBB59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63940" y="3620740"/>
            <a:ext cx="314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</a:rPr>
              <a:t>.</a:t>
            </a:r>
            <a:endParaRPr lang="en-US" sz="4000" dirty="0">
              <a:solidFill>
                <a:schemeClr val="accent3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79964" y="3260700"/>
            <a:ext cx="314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9BBB59"/>
                </a:solidFill>
              </a:rPr>
              <a:t>.</a:t>
            </a:r>
            <a:endParaRPr lang="en-US" sz="4000" dirty="0">
              <a:solidFill>
                <a:srgbClr val="9BBB59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15468" y="1892548"/>
            <a:ext cx="314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</a:rPr>
              <a:t>.</a:t>
            </a:r>
            <a:endParaRPr lang="en-US" sz="4000" dirty="0">
              <a:solidFill>
                <a:schemeClr val="accent3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95988" y="2900660"/>
            <a:ext cx="314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9BBB59"/>
                </a:solidFill>
              </a:rPr>
              <a:t>.</a:t>
            </a:r>
            <a:endParaRPr lang="en-US" sz="4000" dirty="0">
              <a:solidFill>
                <a:srgbClr val="9BB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0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0771E-6 4.62873E-6 L -0.08399 0.150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75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2359E-7 4.57282E-6 L 0.10883 0.134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3" y="673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4273E-6 -2.63012E-6 L -0.22961 0.040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89" y="20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911E-6 2.3826E-7 L -0.11819 -0.159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8" y="-795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665E-6 8.0037E-7 L 0.09868 -0.148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4" y="-742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8784E-6 -1.75804E-6 L 0.21543 -0.043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71" y="-2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For customers &amp; users</a:t>
            </a:r>
            <a:endParaRPr lang="en-US" sz="2400" dirty="0"/>
          </a:p>
          <a:p>
            <a:pPr lvl="1"/>
            <a:r>
              <a:rPr lang="en-US" sz="2000" dirty="0" smtClean="0"/>
              <a:t>Simplify discoverability of services</a:t>
            </a:r>
            <a:endParaRPr lang="en-US" sz="2000" dirty="0"/>
          </a:p>
          <a:p>
            <a:pPr lvl="1"/>
            <a:r>
              <a:rPr lang="en-US" sz="2000" dirty="0" smtClean="0"/>
              <a:t>Better understand their relevance </a:t>
            </a:r>
            <a:endParaRPr lang="en-US" sz="2000" dirty="0"/>
          </a:p>
          <a:p>
            <a:pPr lvl="1"/>
            <a:r>
              <a:rPr lang="en-US" sz="2000" dirty="0"/>
              <a:t>Identify </a:t>
            </a:r>
            <a:r>
              <a:rPr lang="en-US" sz="2000" dirty="0" smtClean="0"/>
              <a:t>similar offerings or gaps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 smtClean="0"/>
              <a:t>For service </a:t>
            </a:r>
            <a:r>
              <a:rPr lang="en-US" sz="2400" dirty="0"/>
              <a:t>providers </a:t>
            </a:r>
          </a:p>
          <a:p>
            <a:pPr lvl="1"/>
            <a:r>
              <a:rPr lang="en-US" sz="2000" dirty="0"/>
              <a:t>Provide shared language for service descriptions </a:t>
            </a:r>
          </a:p>
          <a:p>
            <a:pPr lvl="1"/>
            <a:r>
              <a:rPr lang="en-US" sz="2000" dirty="0" smtClean="0"/>
              <a:t>Increase visibility of service offerings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 smtClean="0"/>
              <a:t>For funding agencies</a:t>
            </a:r>
          </a:p>
          <a:p>
            <a:pPr lvl="1"/>
            <a:r>
              <a:rPr lang="en-US" sz="2000" dirty="0" smtClean="0"/>
              <a:t>Improve communication of what they support</a:t>
            </a:r>
          </a:p>
          <a:p>
            <a:pPr lvl="1"/>
            <a:r>
              <a:rPr lang="en-US" sz="2000" dirty="0" smtClean="0"/>
              <a:t>Supports evaluation of policy impact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eInfraCentral Kick-Off meeting, 30 Jan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7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1484784"/>
            <a:ext cx="8424936" cy="1944216"/>
          </a:xfrm>
        </p:spPr>
        <p:txBody>
          <a:bodyPr/>
          <a:lstStyle/>
          <a:p>
            <a:r>
              <a:rPr lang="en-US" dirty="0" smtClean="0"/>
              <a:t>Various service offerings from different (federated) e-infrastructure providers</a:t>
            </a:r>
          </a:p>
          <a:p>
            <a:r>
              <a:rPr lang="en-US" dirty="0" smtClean="0"/>
              <a:t>Different ways to define/describe a service</a:t>
            </a:r>
          </a:p>
          <a:p>
            <a:r>
              <a:rPr lang="en-US" dirty="0" smtClean="0"/>
              <a:t>Different vocabulary about service management</a:t>
            </a:r>
          </a:p>
          <a:p>
            <a:r>
              <a:rPr lang="en-US" dirty="0" smtClean="0"/>
              <a:t>Different processes to manage service portfolios</a:t>
            </a:r>
          </a:p>
          <a:p>
            <a:r>
              <a:rPr lang="en-US" dirty="0" smtClean="0"/>
              <a:t>Different standards/frameworks available </a:t>
            </a:r>
          </a:p>
          <a:p>
            <a:pPr lvl="1"/>
            <a:r>
              <a:rPr lang="en-US" dirty="0" smtClean="0"/>
              <a:t>ISO20K, ITIL, </a:t>
            </a:r>
            <a:r>
              <a:rPr lang="en-US" dirty="0" err="1" smtClean="0"/>
              <a:t>FitSM</a:t>
            </a:r>
            <a:r>
              <a:rPr lang="en-US" dirty="0" smtClean="0"/>
              <a:t>, 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Different tools not interoperable</a:t>
            </a:r>
          </a:p>
          <a:p>
            <a:pPr marL="457200" lvl="1" indent="0">
              <a:buNone/>
            </a:pPr>
            <a:endParaRPr lang="is-IS" dirty="0" smtClean="0"/>
          </a:p>
          <a:p>
            <a:pPr marL="457200" lvl="1" indent="0">
              <a:buNone/>
            </a:pPr>
            <a:endParaRPr lang="is-I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eInfraCentral Kick-Off meeting, 30 Jan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4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352928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Report on work to create a framework to describe a catalogue of services for e-Infrastructure</a:t>
            </a:r>
            <a:br>
              <a:rPr lang="en-US" dirty="0" smtClean="0"/>
            </a:br>
            <a:r>
              <a:rPr lang="en-US" dirty="0" smtClean="0"/>
              <a:t>(bottom-up and best effort initiative)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eInfraCentral Kick-Off meeting, 30 Jan 2017</a:t>
            </a:r>
            <a:endParaRPr lang="en-GB" dirty="0"/>
          </a:p>
        </p:txBody>
      </p:sp>
      <p:pic>
        <p:nvPicPr>
          <p:cNvPr id="5" name="Picture 4" descr="Screen Shot 2016-09-27 at 00.45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73" y="3758730"/>
            <a:ext cx="1466344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50" y="3758730"/>
            <a:ext cx="1066542" cy="648072"/>
          </a:xfrm>
          <a:prstGeom prst="rect">
            <a:avLst/>
          </a:prstGeom>
        </p:spPr>
      </p:pic>
      <p:pic>
        <p:nvPicPr>
          <p:cNvPr id="7" name="Picture 6" descr="logo_openaireplu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5"/>
          <a:stretch/>
        </p:blipFill>
        <p:spPr>
          <a:xfrm>
            <a:off x="5145298" y="3698241"/>
            <a:ext cx="1224136" cy="769051"/>
          </a:xfrm>
          <a:prstGeom prst="rect">
            <a:avLst/>
          </a:prstGeom>
        </p:spPr>
      </p:pic>
      <p:pic>
        <p:nvPicPr>
          <p:cNvPr id="8" name="Picture 7" descr="gea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12" y="4671138"/>
            <a:ext cx="1512168" cy="756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168" y="4581128"/>
            <a:ext cx="1376326" cy="936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4614202"/>
            <a:ext cx="1096144" cy="869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4816" y="3639164"/>
            <a:ext cx="1331640" cy="88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124744"/>
            <a:ext cx="8424936" cy="4784400"/>
          </a:xfrm>
        </p:spPr>
        <p:txBody>
          <a:bodyPr/>
          <a:lstStyle/>
          <a:p>
            <a:r>
              <a:rPr lang="en-GB" sz="2000" dirty="0" smtClean="0"/>
              <a:t>Dec 2015 – Mar 2016</a:t>
            </a:r>
          </a:p>
          <a:p>
            <a:pPr lvl="1"/>
            <a:r>
              <a:rPr lang="en-GB" sz="1800" dirty="0" smtClean="0"/>
              <a:t>Working group created, several calls organised</a:t>
            </a:r>
          </a:p>
          <a:p>
            <a:r>
              <a:rPr lang="en-GB" sz="2000" dirty="0" smtClean="0"/>
              <a:t>April 2016</a:t>
            </a:r>
          </a:p>
          <a:p>
            <a:pPr lvl="1"/>
            <a:r>
              <a:rPr lang="en-GB" sz="1800" dirty="0" smtClean="0"/>
              <a:t>Workshop at EGI Conference</a:t>
            </a:r>
          </a:p>
          <a:p>
            <a:pPr lvl="2"/>
            <a:r>
              <a:rPr lang="en-GB" sz="1400" dirty="0" smtClean="0">
                <a:hlinkClick r:id="rId2"/>
              </a:rPr>
              <a:t>https://indico.egi.eu/indico/event/2875/session/15/?slotId=0#20160406</a:t>
            </a:r>
            <a:endParaRPr lang="en-GB" sz="1400" dirty="0" smtClean="0"/>
          </a:p>
          <a:p>
            <a:pPr lvl="1"/>
            <a:r>
              <a:rPr lang="en-GB" sz="1800" dirty="0" smtClean="0"/>
              <a:t>Presenting service offerings</a:t>
            </a:r>
          </a:p>
          <a:p>
            <a:pPr lvl="1"/>
            <a:r>
              <a:rPr lang="en-GB" sz="1800" dirty="0" smtClean="0"/>
              <a:t>Sharing best practices on service portfolio management</a:t>
            </a:r>
          </a:p>
          <a:p>
            <a:pPr lvl="1"/>
            <a:r>
              <a:rPr lang="en-GB" sz="1800" dirty="0" smtClean="0"/>
              <a:t>Discussing a common model</a:t>
            </a:r>
          </a:p>
          <a:p>
            <a:r>
              <a:rPr lang="en-GB" sz="2000" dirty="0" smtClean="0"/>
              <a:t>October 2016</a:t>
            </a:r>
          </a:p>
          <a:p>
            <a:pPr lvl="1"/>
            <a:r>
              <a:rPr lang="en-GB" sz="1800" dirty="0" smtClean="0"/>
              <a:t>Session at DI4R Conference</a:t>
            </a:r>
          </a:p>
          <a:p>
            <a:pPr lvl="2"/>
            <a:r>
              <a:rPr lang="en-GB" sz="1400" dirty="0" smtClean="0">
                <a:hlinkClick r:id="rId3"/>
              </a:rPr>
              <a:t>https://www.digitalinfrastructures.eu/content/joint-service-catalogue-research</a:t>
            </a:r>
            <a:endParaRPr lang="en-GB" sz="1400" dirty="0" smtClean="0"/>
          </a:p>
          <a:p>
            <a:pPr lvl="1"/>
            <a:r>
              <a:rPr lang="en-GB" sz="1800" dirty="0" smtClean="0"/>
              <a:t>Disseminating the work done</a:t>
            </a:r>
          </a:p>
          <a:p>
            <a:pPr lvl="1"/>
            <a:r>
              <a:rPr lang="en-GB" sz="1800" dirty="0" smtClean="0"/>
              <a:t>Discussing the way forward with related initiatives (e.g. MERIL) and other stakeholders</a:t>
            </a:r>
          </a:p>
          <a:p>
            <a:r>
              <a:rPr lang="en-GB" sz="2000" dirty="0" smtClean="0"/>
              <a:t>November 2016</a:t>
            </a:r>
          </a:p>
          <a:p>
            <a:pPr lvl="1"/>
            <a:r>
              <a:rPr lang="en-GB" sz="1600" dirty="0"/>
              <a:t>Presentation at </a:t>
            </a:r>
            <a:r>
              <a:rPr lang="en-GB" sz="1600" dirty="0" smtClean="0"/>
              <a:t>the e-IRG </a:t>
            </a:r>
            <a:r>
              <a:rPr lang="en-GB" sz="1600" dirty="0"/>
              <a:t>workshop </a:t>
            </a:r>
            <a:r>
              <a:rPr lang="en-GB" sz="1600" dirty="0">
                <a:hlinkClick r:id="rId4"/>
              </a:rPr>
              <a:t>http://</a:t>
            </a:r>
            <a:r>
              <a:rPr lang="en-GB" sz="1600" dirty="0" smtClean="0">
                <a:hlinkClick r:id="rId4"/>
              </a:rPr>
              <a:t>e-irg.eu/workshop-2016-11-programme</a:t>
            </a:r>
            <a:endParaRPr lang="en-GB" sz="1600" dirty="0" smtClean="0"/>
          </a:p>
          <a:p>
            <a:pPr lvl="1"/>
            <a:endParaRPr lang="en-GB" sz="1600" dirty="0" smtClean="0"/>
          </a:p>
          <a:p>
            <a:pPr lvl="1"/>
            <a:endParaRPr lang="en-GB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eInfraCentral Kick-Off meeting, 30 Jan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4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9512" y="1341438"/>
            <a:ext cx="8820472" cy="4784400"/>
          </a:xfrm>
        </p:spPr>
        <p:txBody>
          <a:bodyPr/>
          <a:lstStyle/>
          <a:p>
            <a:r>
              <a:rPr lang="en-GB" sz="2400" dirty="0" smtClean="0"/>
              <a:t>Understand the baseline	</a:t>
            </a:r>
          </a:p>
          <a:p>
            <a:pPr lvl="1"/>
            <a:r>
              <a:rPr lang="en-GB" sz="2000" dirty="0" smtClean="0"/>
              <a:t>Current practices and processes in place to manage service offerings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r>
              <a:rPr lang="en-GB" sz="2400" dirty="0" smtClean="0"/>
              <a:t>Reusing existing conceptualisations</a:t>
            </a:r>
          </a:p>
          <a:p>
            <a:pPr lvl="1"/>
            <a:r>
              <a:rPr lang="en-GB" sz="2000" dirty="0" err="1" smtClean="0"/>
              <a:t>FitSM</a:t>
            </a:r>
            <a:r>
              <a:rPr lang="en-GB" sz="2000" dirty="0"/>
              <a:t>: </a:t>
            </a:r>
            <a:r>
              <a:rPr lang="en-GB" sz="2000" dirty="0" smtClean="0"/>
              <a:t>standard </a:t>
            </a:r>
            <a:r>
              <a:rPr lang="en-GB" sz="2000" dirty="0"/>
              <a:t>for lightweight ITSM</a:t>
            </a:r>
            <a:endParaRPr lang="en-GB" sz="2000" dirty="0" smtClean="0"/>
          </a:p>
          <a:p>
            <a:pPr lvl="1"/>
            <a:r>
              <a:rPr lang="en-GB" sz="2000" dirty="0" smtClean="0"/>
              <a:t>ISO 20000</a:t>
            </a:r>
            <a:r>
              <a:rPr lang="en-GB" sz="2000" dirty="0"/>
              <a:t>: Service management system </a:t>
            </a:r>
            <a:r>
              <a:rPr lang="en-GB" sz="2000" dirty="0" smtClean="0"/>
              <a:t>requirements</a:t>
            </a:r>
          </a:p>
          <a:p>
            <a:pPr lvl="1"/>
            <a:r>
              <a:rPr lang="en-GB" sz="2000" dirty="0" smtClean="0"/>
              <a:t>UK Government Service Design Manual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r>
              <a:rPr lang="en-GB" sz="2400" dirty="0" smtClean="0"/>
              <a:t>Validate with examples </a:t>
            </a:r>
          </a:p>
          <a:p>
            <a:pPr lvl="1"/>
            <a:r>
              <a:rPr lang="en-GB" sz="2000" dirty="0" smtClean="0"/>
              <a:t>From the following initiatives: </a:t>
            </a:r>
          </a:p>
          <a:p>
            <a:pPr lvl="2"/>
            <a:r>
              <a:rPr lang="en-GB" sz="1600" dirty="0" smtClean="0"/>
              <a:t>THOR, EGI, EUDAT, GEANT, </a:t>
            </a:r>
            <a:r>
              <a:rPr lang="en-GB" sz="1600" dirty="0" err="1" smtClean="0"/>
              <a:t>OpenAIRE</a:t>
            </a:r>
            <a:r>
              <a:rPr lang="en-GB" sz="1600" dirty="0" smtClean="0"/>
              <a:t>, </a:t>
            </a:r>
            <a:r>
              <a:rPr lang="en-GB" sz="1600" dirty="0" err="1" smtClean="0"/>
              <a:t>BlueBRIDGE</a:t>
            </a:r>
            <a:r>
              <a:rPr lang="en-GB" sz="1600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eInfraCentral Kick-Off meeting, 30 Jan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5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EGI-Engage.potx</Template>
  <TotalTime>3817</TotalTime>
  <Words>1087</Words>
  <Application>Microsoft Macintosh PowerPoint</Application>
  <PresentationFormat>On-screen Show (4:3)</PresentationFormat>
  <Paragraphs>229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Mangal</vt:lpstr>
      <vt:lpstr>Segoe UI</vt:lpstr>
      <vt:lpstr>Verdana</vt:lpstr>
      <vt:lpstr>Arial</vt:lpstr>
      <vt:lpstr>EGI-Engage</vt:lpstr>
      <vt:lpstr>EGI Powerpoint Presentation (body)</vt:lpstr>
      <vt:lpstr>EGI Powerpoint Presentation (closing)</vt:lpstr>
      <vt:lpstr>Joint Service Catalogue for Research state of the art</vt:lpstr>
      <vt:lpstr>Outline</vt:lpstr>
      <vt:lpstr>What do we mean by  “Joint Service Catalogue for Research”?</vt:lpstr>
      <vt:lpstr>PowerPoint Presentation</vt:lpstr>
      <vt:lpstr>Benefits</vt:lpstr>
      <vt:lpstr>Challenge</vt:lpstr>
      <vt:lpstr>Report on work to create a framework to describe a catalogue of services for e-Infrastructure (bottom-up and best effort initiative)</vt:lpstr>
      <vt:lpstr>Main phases</vt:lpstr>
      <vt:lpstr>Approach</vt:lpstr>
      <vt:lpstr>Current Results</vt:lpstr>
      <vt:lpstr>Service Model</vt:lpstr>
      <vt:lpstr>Classification</vt:lpstr>
      <vt:lpstr>Question at DI4R: What should be the scope of the Joint Service Catalogue for Research? Services from …</vt:lpstr>
      <vt:lpstr>Question at DI4R: Which functions should be supported by the Joint Service Catalogue?</vt:lpstr>
      <vt:lpstr>Open questions</vt:lpstr>
      <vt:lpstr>Future Perspectives</vt:lpstr>
      <vt:lpstr>Relationship to other projects</vt:lpstr>
      <vt:lpstr>Joint Service Catalogue and the e-Infrastructure Commons</vt:lpstr>
      <vt:lpstr>Joint Service Catalogue and the European Open Science Cloud</vt:lpstr>
      <vt:lpstr>Summary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Microsoft Office User</cp:lastModifiedBy>
  <cp:revision>97</cp:revision>
  <dcterms:created xsi:type="dcterms:W3CDTF">2015-06-16T10:07:50Z</dcterms:created>
  <dcterms:modified xsi:type="dcterms:W3CDTF">2017-01-29T23:52:12Z</dcterms:modified>
</cp:coreProperties>
</file>