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42813288" cy="30276800"/>
  <p:notesSz cx="9144000" cy="6858000"/>
  <p:defaultTextStyle>
    <a:defPPr>
      <a:defRPr lang="en-US"/>
    </a:defPPr>
    <a:lvl1pPr marL="0" algn="l" defTabSz="4176522" rtl="0" eaLnBrk="1" latinLnBrk="0" hangingPunct="1">
      <a:defRPr sz="8200" kern="1200">
        <a:solidFill>
          <a:schemeClr val="tx1"/>
        </a:solidFill>
        <a:latin typeface="+mn-lt"/>
        <a:ea typeface="+mn-ea"/>
        <a:cs typeface="+mn-cs"/>
      </a:defRPr>
    </a:lvl1pPr>
    <a:lvl2pPr marL="2088261" algn="l" defTabSz="4176522" rtl="0" eaLnBrk="1" latinLnBrk="0" hangingPunct="1">
      <a:defRPr sz="8200" kern="1200">
        <a:solidFill>
          <a:schemeClr val="tx1"/>
        </a:solidFill>
        <a:latin typeface="+mn-lt"/>
        <a:ea typeface="+mn-ea"/>
        <a:cs typeface="+mn-cs"/>
      </a:defRPr>
    </a:lvl2pPr>
    <a:lvl3pPr marL="4176522" algn="l" defTabSz="4176522" rtl="0" eaLnBrk="1" latinLnBrk="0" hangingPunct="1">
      <a:defRPr sz="8200" kern="1200">
        <a:solidFill>
          <a:schemeClr val="tx1"/>
        </a:solidFill>
        <a:latin typeface="+mn-lt"/>
        <a:ea typeface="+mn-ea"/>
        <a:cs typeface="+mn-cs"/>
      </a:defRPr>
    </a:lvl3pPr>
    <a:lvl4pPr marL="6264783" algn="l" defTabSz="4176522" rtl="0" eaLnBrk="1" latinLnBrk="0" hangingPunct="1">
      <a:defRPr sz="8200" kern="1200">
        <a:solidFill>
          <a:schemeClr val="tx1"/>
        </a:solidFill>
        <a:latin typeface="+mn-lt"/>
        <a:ea typeface="+mn-ea"/>
        <a:cs typeface="+mn-cs"/>
      </a:defRPr>
    </a:lvl4pPr>
    <a:lvl5pPr marL="8353044" algn="l" defTabSz="4176522" rtl="0" eaLnBrk="1" latinLnBrk="0" hangingPunct="1">
      <a:defRPr sz="8200" kern="1200">
        <a:solidFill>
          <a:schemeClr val="tx1"/>
        </a:solidFill>
        <a:latin typeface="+mn-lt"/>
        <a:ea typeface="+mn-ea"/>
        <a:cs typeface="+mn-cs"/>
      </a:defRPr>
    </a:lvl5pPr>
    <a:lvl6pPr marL="10441305" algn="l" defTabSz="4176522" rtl="0" eaLnBrk="1" latinLnBrk="0" hangingPunct="1">
      <a:defRPr sz="8200" kern="1200">
        <a:solidFill>
          <a:schemeClr val="tx1"/>
        </a:solidFill>
        <a:latin typeface="+mn-lt"/>
        <a:ea typeface="+mn-ea"/>
        <a:cs typeface="+mn-cs"/>
      </a:defRPr>
    </a:lvl6pPr>
    <a:lvl7pPr marL="12529566" algn="l" defTabSz="4176522" rtl="0" eaLnBrk="1" latinLnBrk="0" hangingPunct="1">
      <a:defRPr sz="8200" kern="1200">
        <a:solidFill>
          <a:schemeClr val="tx1"/>
        </a:solidFill>
        <a:latin typeface="+mn-lt"/>
        <a:ea typeface="+mn-ea"/>
        <a:cs typeface="+mn-cs"/>
      </a:defRPr>
    </a:lvl7pPr>
    <a:lvl8pPr marL="14617827" algn="l" defTabSz="4176522" rtl="0" eaLnBrk="1" latinLnBrk="0" hangingPunct="1">
      <a:defRPr sz="8200" kern="1200">
        <a:solidFill>
          <a:schemeClr val="tx1"/>
        </a:solidFill>
        <a:latin typeface="+mn-lt"/>
        <a:ea typeface="+mn-ea"/>
        <a:cs typeface="+mn-cs"/>
      </a:defRPr>
    </a:lvl8pPr>
    <a:lvl9pPr marL="16706088" algn="l" defTabSz="4176522" rtl="0" eaLnBrk="1" latinLnBrk="0" hangingPunct="1">
      <a:defRPr sz="82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F85C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>
    <p:restoredLeft sz="15620"/>
    <p:restoredTop sz="94660"/>
  </p:normalViewPr>
  <p:slideViewPr>
    <p:cSldViewPr>
      <p:cViewPr>
        <p:scale>
          <a:sx n="40" d="100"/>
          <a:sy n="40" d="100"/>
        </p:scale>
        <p:origin x="4456" y="4672"/>
      </p:cViewPr>
      <p:guideLst>
        <p:guide orient="horz" pos="9536"/>
        <p:guide pos="13485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58605" y="967533"/>
            <a:ext cx="34110978" cy="2305858"/>
          </a:xfrm>
        </p:spPr>
        <p:txBody>
          <a:bodyPr/>
          <a:lstStyle>
            <a:lvl1pPr algn="r">
              <a:defRPr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835205" y="3324315"/>
            <a:ext cx="29969302" cy="1189682"/>
          </a:xfrm>
        </p:spPr>
        <p:txBody>
          <a:bodyPr>
            <a:normAutofit/>
          </a:bodyPr>
          <a:lstStyle>
            <a:lvl1pPr marL="0" indent="0" algn="r">
              <a:buNone/>
              <a:defRPr sz="6000">
                <a:solidFill>
                  <a:schemeClr val="tx1">
                    <a:tint val="75000"/>
                  </a:schemeClr>
                </a:solidFill>
              </a:defRPr>
            </a:lvl1pPr>
            <a:lvl2pPr marL="20882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1765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26478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3530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04413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25295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46178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67060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139962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53927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7" Type="http://schemas.openxmlformats.org/officeDocument/2006/relationships/hyperlink" Target="http://go.egi.eu/eng" TargetMode="Externa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creativecommons.org/licenses/by/4.0/" TargetMode="External"/><Relationship Id="rId5" Type="http://schemas.openxmlformats.org/officeDocument/2006/relationships/image" Target="../media/image2.png"/><Relationship Id="rId4" Type="http://schemas.openxmlformats.org/officeDocument/2006/relationships/image" Target="../media/image1.gi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006659" y="589860"/>
            <a:ext cx="34662924" cy="2570143"/>
          </a:xfrm>
          <a:prstGeom prst="rect">
            <a:avLst/>
          </a:prstGeom>
        </p:spPr>
        <p:txBody>
          <a:bodyPr vert="horz" lIns="417652" tIns="208826" rIns="417652" bIns="208826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40665" y="7064589"/>
            <a:ext cx="38531959" cy="19981288"/>
          </a:xfrm>
          <a:prstGeom prst="rect">
            <a:avLst/>
          </a:prstGeom>
        </p:spPr>
        <p:txBody>
          <a:bodyPr vert="horz" lIns="417652" tIns="208826" rIns="417652" bIns="208826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340" y="376760"/>
            <a:ext cx="4694581" cy="430796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2423868" y="28315864"/>
            <a:ext cx="75608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kern="1200" dirty="0" smtClean="0">
                <a:solidFill>
                  <a:schemeClr val="tx1"/>
                </a:solidFill>
                <a:effectLst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This material by Parties of the EGI-Engage Consortium is licensed under a </a:t>
            </a:r>
            <a:r>
              <a:rPr lang="en-GB" sz="1800" u="sng" kern="1200" dirty="0" smtClean="0">
                <a:solidFill>
                  <a:schemeClr val="tx1"/>
                </a:solidFill>
                <a:effectLst/>
                <a:latin typeface="Segoe UI" panose="020B0502040204020203" pitchFamily="34" charset="0"/>
                <a:ea typeface="+mn-ea"/>
                <a:cs typeface="Segoe UI" panose="020B0502040204020203" pitchFamily="34" charset="0"/>
                <a:hlinkClick r:id="rId6"/>
              </a:rPr>
              <a:t>Creative Commons Attribution 4.0 International License</a:t>
            </a:r>
            <a:r>
              <a:rPr lang="en-GB" sz="1800" kern="1200" dirty="0" smtClean="0">
                <a:solidFill>
                  <a:schemeClr val="tx1"/>
                </a:solidFill>
                <a:effectLst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. </a:t>
            </a:r>
          </a:p>
          <a:p>
            <a:r>
              <a:rPr lang="en-GB" sz="1800" kern="1200" dirty="0" smtClean="0">
                <a:solidFill>
                  <a:schemeClr val="tx1"/>
                </a:solidFill>
                <a:effectLst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The EGI-Engage project is co-funded by the European Union (EU) Horizon 2020 program under Grant number 654142 </a:t>
            </a:r>
            <a:r>
              <a:rPr lang="en-GB" sz="1800" u="sng" kern="1200" dirty="0" smtClean="0">
                <a:solidFill>
                  <a:schemeClr val="tx1"/>
                </a:solidFill>
                <a:effectLst/>
                <a:latin typeface="Segoe UI" panose="020B0502040204020203" pitchFamily="34" charset="0"/>
                <a:ea typeface="+mn-ea"/>
                <a:cs typeface="Segoe UI" panose="020B0502040204020203" pitchFamily="34" charset="0"/>
                <a:hlinkClick r:id="rId7"/>
              </a:rPr>
              <a:t>http://go.egi.eu/eng</a:t>
            </a:r>
            <a:endParaRPr lang="en-GB" sz="18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10941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txStyles>
    <p:titleStyle>
      <a:lvl1pPr algn="r" defTabSz="4176522" rtl="0" eaLnBrk="1" latinLnBrk="0" hangingPunct="1">
        <a:spcBef>
          <a:spcPct val="0"/>
        </a:spcBef>
        <a:buNone/>
        <a:defRPr sz="12000" b="1" kern="1200">
          <a:solidFill>
            <a:srgbClr val="4F85C3"/>
          </a:solidFill>
          <a:latin typeface="Segoe UI" pitchFamily="34" charset="0"/>
          <a:ea typeface="+mj-ea"/>
          <a:cs typeface="Segoe UI" pitchFamily="34" charset="0"/>
        </a:defRPr>
      </a:lvl1pPr>
    </p:titleStyle>
    <p:bodyStyle>
      <a:lvl1pPr marL="1566196" indent="-1566196" algn="l" defTabSz="4176522" rtl="0" eaLnBrk="1" latinLnBrk="0" hangingPunct="1">
        <a:spcBef>
          <a:spcPct val="20000"/>
        </a:spcBef>
        <a:buFont typeface="Arial" pitchFamily="34" charset="0"/>
        <a:buChar char="•"/>
        <a:defRPr sz="14600" kern="1200">
          <a:solidFill>
            <a:schemeClr val="tx1"/>
          </a:solidFill>
          <a:latin typeface="Segoe UI" pitchFamily="34" charset="0"/>
          <a:ea typeface="+mn-ea"/>
          <a:cs typeface="Segoe UI" pitchFamily="34" charset="0"/>
        </a:defRPr>
      </a:lvl1pPr>
      <a:lvl2pPr marL="3393424" indent="-1305163" algn="l" defTabSz="4176522" rtl="0" eaLnBrk="1" latinLnBrk="0" hangingPunct="1">
        <a:spcBef>
          <a:spcPct val="20000"/>
        </a:spcBef>
        <a:buFont typeface="Arial" pitchFamily="34" charset="0"/>
        <a:buChar char="–"/>
        <a:defRPr sz="12800" kern="1200">
          <a:solidFill>
            <a:schemeClr val="tx1"/>
          </a:solidFill>
          <a:latin typeface="Segoe UI" pitchFamily="34" charset="0"/>
          <a:ea typeface="+mn-ea"/>
          <a:cs typeface="Segoe UI" pitchFamily="34" charset="0"/>
        </a:defRPr>
      </a:lvl2pPr>
      <a:lvl3pPr marL="5220653" indent="-1044131" algn="l" defTabSz="4176522" rtl="0" eaLnBrk="1" latinLnBrk="0" hangingPunct="1">
        <a:spcBef>
          <a:spcPct val="20000"/>
        </a:spcBef>
        <a:buFont typeface="Arial" pitchFamily="34" charset="0"/>
        <a:buChar char="•"/>
        <a:defRPr sz="11000" kern="1200">
          <a:solidFill>
            <a:schemeClr val="tx1"/>
          </a:solidFill>
          <a:latin typeface="Segoe UI" pitchFamily="34" charset="0"/>
          <a:ea typeface="+mn-ea"/>
          <a:cs typeface="Segoe UI" pitchFamily="34" charset="0"/>
        </a:defRPr>
      </a:lvl3pPr>
      <a:lvl4pPr marL="7308914" indent="-1044131" algn="l" defTabSz="4176522" rtl="0" eaLnBrk="1" latinLnBrk="0" hangingPunct="1">
        <a:spcBef>
          <a:spcPct val="20000"/>
        </a:spcBef>
        <a:buFont typeface="Arial" pitchFamily="34" charset="0"/>
        <a:buChar char="–"/>
        <a:defRPr sz="9100" kern="1200">
          <a:solidFill>
            <a:schemeClr val="tx1"/>
          </a:solidFill>
          <a:latin typeface="Segoe UI" pitchFamily="34" charset="0"/>
          <a:ea typeface="+mn-ea"/>
          <a:cs typeface="Segoe UI" pitchFamily="34" charset="0"/>
        </a:defRPr>
      </a:lvl4pPr>
      <a:lvl5pPr marL="9397175" indent="-1044131" algn="l" defTabSz="4176522" rtl="0" eaLnBrk="1" latinLnBrk="0" hangingPunct="1">
        <a:spcBef>
          <a:spcPct val="20000"/>
        </a:spcBef>
        <a:buFont typeface="Arial" pitchFamily="34" charset="0"/>
        <a:buChar char="»"/>
        <a:defRPr sz="9100" kern="1200">
          <a:solidFill>
            <a:schemeClr val="tx1"/>
          </a:solidFill>
          <a:latin typeface="Segoe UI" pitchFamily="34" charset="0"/>
          <a:ea typeface="+mn-ea"/>
          <a:cs typeface="Segoe UI" pitchFamily="34" charset="0"/>
        </a:defRPr>
      </a:lvl5pPr>
      <a:lvl6pPr marL="11485436" indent="-1044131" algn="l" defTabSz="4176522" rtl="0" eaLnBrk="1" latinLnBrk="0" hangingPunct="1">
        <a:spcBef>
          <a:spcPct val="20000"/>
        </a:spcBef>
        <a:buFont typeface="Arial" pitchFamily="34" charset="0"/>
        <a:buChar char="•"/>
        <a:defRPr sz="9100" kern="1200">
          <a:solidFill>
            <a:schemeClr val="tx1"/>
          </a:solidFill>
          <a:latin typeface="+mn-lt"/>
          <a:ea typeface="+mn-ea"/>
          <a:cs typeface="+mn-cs"/>
        </a:defRPr>
      </a:lvl6pPr>
      <a:lvl7pPr marL="13573697" indent="-1044131" algn="l" defTabSz="4176522" rtl="0" eaLnBrk="1" latinLnBrk="0" hangingPunct="1">
        <a:spcBef>
          <a:spcPct val="20000"/>
        </a:spcBef>
        <a:buFont typeface="Arial" pitchFamily="34" charset="0"/>
        <a:buChar char="•"/>
        <a:defRPr sz="9100" kern="1200">
          <a:solidFill>
            <a:schemeClr val="tx1"/>
          </a:solidFill>
          <a:latin typeface="+mn-lt"/>
          <a:ea typeface="+mn-ea"/>
          <a:cs typeface="+mn-cs"/>
        </a:defRPr>
      </a:lvl7pPr>
      <a:lvl8pPr marL="15661958" indent="-1044131" algn="l" defTabSz="4176522" rtl="0" eaLnBrk="1" latinLnBrk="0" hangingPunct="1">
        <a:spcBef>
          <a:spcPct val="20000"/>
        </a:spcBef>
        <a:buFont typeface="Arial" pitchFamily="34" charset="0"/>
        <a:buChar char="•"/>
        <a:defRPr sz="9100" kern="1200">
          <a:solidFill>
            <a:schemeClr val="tx1"/>
          </a:solidFill>
          <a:latin typeface="+mn-lt"/>
          <a:ea typeface="+mn-ea"/>
          <a:cs typeface="+mn-cs"/>
        </a:defRPr>
      </a:lvl8pPr>
      <a:lvl9pPr marL="17750219" indent="-1044131" algn="l" defTabSz="4176522" rtl="0" eaLnBrk="1" latinLnBrk="0" hangingPunct="1">
        <a:spcBef>
          <a:spcPct val="20000"/>
        </a:spcBef>
        <a:buFont typeface="Arial" pitchFamily="34" charset="0"/>
        <a:buChar char="•"/>
        <a:defRPr sz="9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176522" rtl="0" eaLnBrk="1" latinLnBrk="0" hangingPunct="1">
        <a:defRPr sz="8200" kern="1200">
          <a:solidFill>
            <a:schemeClr val="tx1"/>
          </a:solidFill>
          <a:latin typeface="+mn-lt"/>
          <a:ea typeface="+mn-ea"/>
          <a:cs typeface="+mn-cs"/>
        </a:defRPr>
      </a:lvl1pPr>
      <a:lvl2pPr marL="2088261" algn="l" defTabSz="4176522" rtl="0" eaLnBrk="1" latinLnBrk="0" hangingPunct="1">
        <a:defRPr sz="8200" kern="1200">
          <a:solidFill>
            <a:schemeClr val="tx1"/>
          </a:solidFill>
          <a:latin typeface="+mn-lt"/>
          <a:ea typeface="+mn-ea"/>
          <a:cs typeface="+mn-cs"/>
        </a:defRPr>
      </a:lvl2pPr>
      <a:lvl3pPr marL="4176522" algn="l" defTabSz="4176522" rtl="0" eaLnBrk="1" latinLnBrk="0" hangingPunct="1">
        <a:defRPr sz="8200" kern="1200">
          <a:solidFill>
            <a:schemeClr val="tx1"/>
          </a:solidFill>
          <a:latin typeface="+mn-lt"/>
          <a:ea typeface="+mn-ea"/>
          <a:cs typeface="+mn-cs"/>
        </a:defRPr>
      </a:lvl3pPr>
      <a:lvl4pPr marL="6264783" algn="l" defTabSz="4176522" rtl="0" eaLnBrk="1" latinLnBrk="0" hangingPunct="1">
        <a:defRPr sz="8200" kern="1200">
          <a:solidFill>
            <a:schemeClr val="tx1"/>
          </a:solidFill>
          <a:latin typeface="+mn-lt"/>
          <a:ea typeface="+mn-ea"/>
          <a:cs typeface="+mn-cs"/>
        </a:defRPr>
      </a:lvl4pPr>
      <a:lvl5pPr marL="8353044" algn="l" defTabSz="4176522" rtl="0" eaLnBrk="1" latinLnBrk="0" hangingPunct="1">
        <a:defRPr sz="8200" kern="1200">
          <a:solidFill>
            <a:schemeClr val="tx1"/>
          </a:solidFill>
          <a:latin typeface="+mn-lt"/>
          <a:ea typeface="+mn-ea"/>
          <a:cs typeface="+mn-cs"/>
        </a:defRPr>
      </a:lvl5pPr>
      <a:lvl6pPr marL="10441305" algn="l" defTabSz="4176522" rtl="0" eaLnBrk="1" latinLnBrk="0" hangingPunct="1">
        <a:defRPr sz="8200" kern="1200">
          <a:solidFill>
            <a:schemeClr val="tx1"/>
          </a:solidFill>
          <a:latin typeface="+mn-lt"/>
          <a:ea typeface="+mn-ea"/>
          <a:cs typeface="+mn-cs"/>
        </a:defRPr>
      </a:lvl6pPr>
      <a:lvl7pPr marL="12529566" algn="l" defTabSz="4176522" rtl="0" eaLnBrk="1" latinLnBrk="0" hangingPunct="1">
        <a:defRPr sz="8200" kern="1200">
          <a:solidFill>
            <a:schemeClr val="tx1"/>
          </a:solidFill>
          <a:latin typeface="+mn-lt"/>
          <a:ea typeface="+mn-ea"/>
          <a:cs typeface="+mn-cs"/>
        </a:defRPr>
      </a:lvl7pPr>
      <a:lvl8pPr marL="14617827" algn="l" defTabSz="4176522" rtl="0" eaLnBrk="1" latinLnBrk="0" hangingPunct="1">
        <a:defRPr sz="8200" kern="1200">
          <a:solidFill>
            <a:schemeClr val="tx1"/>
          </a:solidFill>
          <a:latin typeface="+mn-lt"/>
          <a:ea typeface="+mn-ea"/>
          <a:cs typeface="+mn-cs"/>
        </a:defRPr>
      </a:lvl8pPr>
      <a:lvl9pPr marL="16706088" algn="l" defTabSz="4176522" rtl="0" eaLnBrk="1" latinLnBrk="0" hangingPunct="1">
        <a:defRPr sz="82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10000"/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4781339"/>
      </p:ext>
    </p:extLst>
  </p:cSld>
  <p:clrMapOvr>
    <a:masterClrMapping/>
  </p:clrMapOvr>
</p:sld>
</file>

<file path=ppt/theme/theme1.xml><?xml version="1.0" encoding="utf-8"?>
<a:theme xmlns:a="http://schemas.openxmlformats.org/drawingml/2006/main" name="EGI Engage_poster_template_A0_landscape v2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0</Words>
  <Application>Microsoft Office PowerPoint</Application>
  <PresentationFormat>Custom</PresentationFormat>
  <Paragraphs>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EGI Engage_poster_template_A0_landscape v2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Malgorzata Krakowian</dc:creator>
  <cp:lastModifiedBy>Malgorzata Krakowian</cp:lastModifiedBy>
  <cp:revision>1</cp:revision>
  <dcterms:created xsi:type="dcterms:W3CDTF">2015-05-07T09:39:15Z</dcterms:created>
  <dcterms:modified xsi:type="dcterms:W3CDTF">2015-05-07T09:40:05Z</dcterms:modified>
</cp:coreProperties>
</file>