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48" r:id="rId2"/>
    <p:sldMasterId id="2147483685" r:id="rId3"/>
  </p:sldMasterIdLst>
  <p:notesMasterIdLst>
    <p:notesMasterId r:id="rId9"/>
  </p:notesMasterIdLst>
  <p:handoutMasterIdLst>
    <p:handoutMasterId r:id="rId10"/>
  </p:handoutMasterIdLst>
  <p:sldIdLst>
    <p:sldId id="280" r:id="rId4"/>
    <p:sldId id="291" r:id="rId5"/>
    <p:sldId id="292" r:id="rId6"/>
    <p:sldId id="293" r:id="rId7"/>
    <p:sldId id="284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0"/>
    <a:srgbClr val="4F85C3"/>
    <a:srgbClr val="6C9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7" autoAdjust="0"/>
    <p:restoredTop sz="94707" autoAdjust="0"/>
  </p:normalViewPr>
  <p:slideViewPr>
    <p:cSldViewPr showGuides="1">
      <p:cViewPr varScale="1">
        <p:scale>
          <a:sx n="66" d="100"/>
          <a:sy n="66" d="100"/>
        </p:scale>
        <p:origin x="-1256" y="-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700" y="-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F682-7966-4F36-8C65-12C6AC282E64}" type="datetimeFigureOut">
              <a:rPr lang="en-GB" smtClean="0"/>
              <a:t>16/06/2015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037CF-4AF3-4EA8-B0EF-23260E3D6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209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EA1F-7887-426C-BD0E-29F38E7AB4A2}" type="datetimeFigureOut">
              <a:rPr lang="nl-NL" smtClean="0"/>
              <a:t>16-6-2015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58AE9-46A5-49CB-B815-3CC2120EE87D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24887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727411" y="3643200"/>
            <a:ext cx="5689178" cy="431477"/>
          </a:xfrm>
        </p:spPr>
        <p:txBody>
          <a:bodyPr/>
          <a:lstStyle>
            <a:lvl1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GB" noProof="0" dirty="0" smtClean="0"/>
              <a:t>function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1268761"/>
            <a:ext cx="7772400" cy="14400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Title</a:t>
            </a:r>
            <a:endParaRPr lang="en-GB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923200"/>
            <a:ext cx="6400800" cy="504056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 smtClean="0"/>
              <a:t>Author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75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467544" y="1340768"/>
            <a:ext cx="3815655" cy="478472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572000" y="1341438"/>
            <a:ext cx="4320480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824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67544" y="1341438"/>
            <a:ext cx="8424936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082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457200" y="1341041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94506" y="2378745"/>
            <a:ext cx="4040188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4850705" y="1341041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4822601" y="2391445"/>
            <a:ext cx="4041775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98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8593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reativecommons.org/licenses/by/4.0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creativecommons.org/licenses/by/4.0/" TargetMode="Externa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79394" y="1412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noProof="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79394" y="263691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GB" noProof="0" dirty="0" smtClean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Tekstvak 10"/>
          <p:cNvSpPr txBox="1"/>
          <p:nvPr/>
        </p:nvSpPr>
        <p:spPr>
          <a:xfrm>
            <a:off x="1551095" y="6381328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work by 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EGI.eu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licensed under a </a:t>
            </a: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Creative 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9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9" y="0"/>
            <a:ext cx="6534150" cy="470535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4F85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44816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22" name="Tekstvak 21"/>
          <p:cNvSpPr txBox="1"/>
          <p:nvPr/>
        </p:nvSpPr>
        <p:spPr>
          <a:xfrm>
            <a:off x="8508016" y="6525344"/>
            <a:ext cx="3129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‹#›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030139" cy="993566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1187624" y="6448251"/>
            <a:ext cx="67687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endParaRPr lang="en-GB" dirty="0"/>
          </a:p>
        </p:txBody>
      </p:sp>
      <p:sp>
        <p:nvSpPr>
          <p:cNvPr id="9" name="Tekstvak 21"/>
          <p:cNvSpPr txBox="1"/>
          <p:nvPr/>
        </p:nvSpPr>
        <p:spPr>
          <a:xfrm>
            <a:off x="179512" y="6525344"/>
            <a:ext cx="5950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6/16/2015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27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52" r:id="rId2"/>
    <p:sldLayoutId id="2147483653" r:id="rId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defTabSz="914400" rtl="0" eaLnBrk="1" latinLnBrk="0" hangingPunct="1">
        <a:spcBef>
          <a:spcPct val="0"/>
        </a:spcBef>
        <a:buNone/>
        <a:defRPr sz="3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182880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anose="020B0604020202020204" pitchFamily="34" charset="0"/>
        <a:buNone/>
        <a:tabLst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845" userDrawn="1">
          <p15:clr>
            <a:srgbClr val="F26B43"/>
          </p15:clr>
        </p15:guide>
        <p15:guide id="2" pos="295" userDrawn="1">
          <p15:clr>
            <a:srgbClr val="F26B43"/>
          </p15:clr>
        </p15:guide>
        <p15:guide id="3" pos="5602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5659" y="1124744"/>
            <a:ext cx="757874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b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Thank you</a:t>
            </a:r>
            <a:r>
              <a:rPr lang="en-GB" sz="3600" b="1" kern="1200" baseline="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 for your attention.</a:t>
            </a:r>
          </a:p>
          <a:p>
            <a:pPr algn="ctr"/>
            <a:endParaRPr lang="en-GB" sz="3600" b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ctr"/>
            <a:endParaRPr lang="en-GB" sz="2400" b="1" i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l"/>
            <a:r>
              <a:rPr lang="en-GB" sz="2800" b="1" i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Questions?</a:t>
            </a:r>
          </a:p>
        </p:txBody>
      </p:sp>
      <p:sp>
        <p:nvSpPr>
          <p:cNvPr id="8" name="Tekstvak 10"/>
          <p:cNvSpPr txBox="1"/>
          <p:nvPr/>
        </p:nvSpPr>
        <p:spPr>
          <a:xfrm>
            <a:off x="1551095" y="6381328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work by 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EGI.eu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licensed under a </a:t>
            </a: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Creative 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63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04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6985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573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779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550443"/>
      </p:ext>
    </p:extLst>
  </p:cSld>
  <p:clrMapOvr>
    <a:masterClrMapping/>
  </p:clrMapOvr>
</p:sld>
</file>

<file path=ppt/theme/theme1.xml><?xml version="1.0" encoding="utf-8"?>
<a:theme xmlns:a="http://schemas.openxmlformats.org/drawingml/2006/main" name="EGI powerpoint presentation v3.2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EGI Powerpoint Presentation (body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GI Powerpoint Presentation (closing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EGI powerpoint presentation v3.2</vt:lpstr>
      <vt:lpstr>EGI Powerpoint Presentation (body)</vt:lpstr>
      <vt:lpstr>EGI Powerpoint Presentation (closing)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1</cp:revision>
  <dcterms:created xsi:type="dcterms:W3CDTF">2015-06-16T10:08:46Z</dcterms:created>
  <dcterms:modified xsi:type="dcterms:W3CDTF">2015-06-16T10:09:40Z</dcterms:modified>
</cp:coreProperties>
</file>