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417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7" d="100"/>
          <a:sy n="107" d="100"/>
        </p:scale>
        <p:origin x="-90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C4CA128-82DF-40A8-8FEA-561AE6731E59}" type="datetimeFigureOut">
              <a:rPr lang="fi-FI"/>
              <a:pPr>
                <a:defRPr/>
              </a:pPr>
              <a:t>24.06.2010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6FAC113-3CAC-45EB-B9D0-F170CEDCFA24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D5DA83A-6316-4680-BE59-52A4489F57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00200" y="0"/>
            <a:ext cx="7543800" cy="609600"/>
          </a:xfrm>
          <a:prstGeom prst="rect">
            <a:avLst/>
          </a:prstGeom>
          <a:solidFill>
            <a:srgbClr val="36417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spcBef>
                <a:spcPct val="50000"/>
              </a:spcBef>
              <a:defRPr/>
            </a:pPr>
            <a:r>
              <a:rPr lang="en-US" sz="3200" b="1" dirty="0" smtClean="0">
                <a:solidFill>
                  <a:schemeClr val="bg1"/>
                </a:solidFill>
              </a:rPr>
              <a:t>EGI-</a:t>
            </a:r>
            <a:r>
              <a:rPr lang="en-US" sz="3200" b="1" dirty="0" err="1" smtClean="0">
                <a:solidFill>
                  <a:schemeClr val="bg1"/>
                </a:solidFill>
              </a:rPr>
              <a:t>InSPIRE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0" y="609600"/>
            <a:ext cx="9144000" cy="76200"/>
          </a:xfrm>
          <a:prstGeom prst="rect">
            <a:avLst/>
          </a:prstGeom>
          <a:solidFill>
            <a:srgbClr val="36417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fi-FI"/>
          </a:p>
        </p:txBody>
      </p:sp>
      <p:pic>
        <p:nvPicPr>
          <p:cNvPr id="6" name="Picture 16" descr="EGI-logo_sm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76200"/>
            <a:ext cx="9906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karttakuva_cmyk_bann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1447800" cy="55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0" y="6237312"/>
            <a:ext cx="9144000" cy="620688"/>
          </a:xfrm>
          <a:prstGeom prst="rect">
            <a:avLst/>
          </a:prstGeom>
          <a:solidFill>
            <a:srgbClr val="36417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fi-FI" dirty="0"/>
          </a:p>
        </p:txBody>
      </p:sp>
      <p:sp>
        <p:nvSpPr>
          <p:cNvPr id="9" name="Rectangle 8"/>
          <p:cNvSpPr/>
          <p:nvPr/>
        </p:nvSpPr>
        <p:spPr>
          <a:xfrm>
            <a:off x="0" y="6488113"/>
            <a:ext cx="228600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 b="1" dirty="0">
                <a:solidFill>
                  <a:schemeClr val="bg1"/>
                </a:solidFill>
              </a:rPr>
              <a:t>EGI-</a:t>
            </a:r>
            <a:r>
              <a:rPr lang="en-US" sz="1400" b="1" dirty="0" err="1">
                <a:solidFill>
                  <a:schemeClr val="bg1"/>
                </a:solidFill>
              </a:rPr>
              <a:t>InSPIRE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sz="1400" b="1" dirty="0">
                <a:solidFill>
                  <a:schemeClr val="bg1"/>
                </a:solidFill>
              </a:rPr>
              <a:t>RI- 261323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91400" y="6550025"/>
            <a:ext cx="17526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 b="1" dirty="0">
                <a:solidFill>
                  <a:schemeClr val="bg1"/>
                </a:solidFill>
              </a:rPr>
              <a:t>www.egi.eu</a:t>
            </a:r>
          </a:p>
        </p:txBody>
      </p:sp>
      <p:pic>
        <p:nvPicPr>
          <p:cNvPr id="11" name="Picture 13" descr="eu-fla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4408" y="5589240"/>
            <a:ext cx="78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 descr="e-infrastructure-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5517232"/>
            <a:ext cx="14478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curv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5656" y="1844824"/>
            <a:ext cx="7315200" cy="1374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55776" y="3645024"/>
            <a:ext cx="5105400" cy="990600"/>
          </a:xfrm>
        </p:spPr>
        <p:txBody>
          <a:bodyPr/>
          <a:lstStyle>
            <a:lvl1pPr marL="0" indent="0" algn="ctr">
              <a:buNone/>
              <a:defRPr sz="3200" i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941168"/>
            <a:ext cx="2016224" cy="1223615"/>
          </a:xfrm>
        </p:spPr>
        <p:txBody>
          <a:bodyPr/>
          <a:lstStyle>
            <a:lvl1pPr>
              <a:buNone/>
              <a:defRPr sz="1400" baseline="0">
                <a:latin typeface="+mn-lt"/>
              </a:defRPr>
            </a:lvl1pPr>
          </a:lstStyle>
          <a:p>
            <a:pPr lvl="0"/>
            <a:r>
              <a:rPr lang="fi-FI" baseline="0" dirty="0" err="1" smtClean="0">
                <a:solidFill>
                  <a:srgbClr val="000000"/>
                </a:solidFill>
                <a:latin typeface="Arial" pitchFamily="34" charset="0"/>
              </a:rPr>
              <a:t>Title</a:t>
            </a:r>
            <a:endParaRPr lang="fi-FI" baseline="0" dirty="0" smtClean="0">
              <a:solidFill>
                <a:srgbClr val="000000"/>
              </a:solidFill>
              <a:latin typeface="Arial" pitchFamily="34" charset="0"/>
            </a:endParaRPr>
          </a:p>
          <a:p>
            <a:pPr lvl="0"/>
            <a:r>
              <a:rPr lang="fi-FI" baseline="0" dirty="0" err="1" smtClean="0">
                <a:solidFill>
                  <a:srgbClr val="000000"/>
                </a:solidFill>
                <a:latin typeface="Arial" pitchFamily="34" charset="0"/>
              </a:rPr>
              <a:t>Location</a:t>
            </a:r>
            <a:endParaRPr lang="fi-FI" baseline="0" dirty="0" smtClean="0">
              <a:solidFill>
                <a:srgbClr val="000000"/>
              </a:solidFill>
              <a:latin typeface="Arial" pitchFamily="34" charset="0"/>
            </a:endParaRPr>
          </a:p>
          <a:p>
            <a:pPr lvl="0"/>
            <a:r>
              <a:rPr lang="fi-FI" baseline="0" dirty="0" err="1" smtClean="0">
                <a:solidFill>
                  <a:srgbClr val="000000"/>
                </a:solidFill>
                <a:latin typeface="Arial" pitchFamily="34" charset="0"/>
              </a:rPr>
              <a:t>Name</a:t>
            </a:r>
            <a:r>
              <a:rPr lang="fi-FI" baseline="0" dirty="0" smtClean="0">
                <a:solidFill>
                  <a:srgbClr val="000000"/>
                </a:solidFill>
                <a:latin typeface="Arial" pitchFamily="34" charset="0"/>
              </a:rPr>
              <a:t> of the </a:t>
            </a:r>
            <a:r>
              <a:rPr lang="fi-FI" baseline="0" dirty="0" err="1" smtClean="0">
                <a:solidFill>
                  <a:srgbClr val="000000"/>
                </a:solidFill>
                <a:latin typeface="Arial" pitchFamily="34" charset="0"/>
              </a:rPr>
              <a:t>speacker</a:t>
            </a:r>
            <a:endParaRPr lang="fi-FI" dirty="0" smtClean="0">
              <a:solidFill>
                <a:srgbClr val="000000"/>
              </a:solidFill>
              <a:latin typeface="Tahoma"/>
            </a:endParaRPr>
          </a:p>
          <a:p>
            <a:pPr lvl="0"/>
            <a:endParaRPr lang="fi-FI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399"/>
            <a:ext cx="4038600" cy="388620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399"/>
            <a:ext cx="4038600" cy="388620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14400"/>
            <a:ext cx="4040188" cy="639762"/>
          </a:xfrm>
        </p:spPr>
        <p:txBody>
          <a:bodyPr anchor="b"/>
          <a:lstStyle>
            <a:lvl1pPr marL="0" indent="0">
              <a:buNone/>
              <a:defRPr sz="2400" b="1" i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752601"/>
            <a:ext cx="4040188" cy="4191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914400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752601"/>
            <a:ext cx="4041775" cy="4191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3008313" cy="1162050"/>
          </a:xfrm>
        </p:spPr>
        <p:txBody>
          <a:bodyPr anchor="b"/>
          <a:lstStyle>
            <a:lvl1pPr algn="l">
              <a:defRPr sz="2000" b="1" i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62001"/>
            <a:ext cx="5111750" cy="518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57401"/>
            <a:ext cx="3008313" cy="3886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761999"/>
            <a:ext cx="5486400" cy="396240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i-FI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800600"/>
            <a:ext cx="5486400" cy="1143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761999"/>
            <a:ext cx="2057400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761999"/>
            <a:ext cx="601980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TITLE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86000"/>
            <a:ext cx="82296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0" y="609600"/>
            <a:ext cx="9144000" cy="76200"/>
          </a:xfrm>
          <a:prstGeom prst="rect">
            <a:avLst/>
          </a:prstGeom>
          <a:solidFill>
            <a:srgbClr val="36417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fi-FI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600200" y="0"/>
            <a:ext cx="7543800" cy="609600"/>
          </a:xfrm>
          <a:prstGeom prst="rect">
            <a:avLst/>
          </a:prstGeom>
          <a:solidFill>
            <a:srgbClr val="36417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spcBef>
                <a:spcPct val="50000"/>
              </a:spcBef>
              <a:defRPr/>
            </a:pP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1033" name="Picture 5" descr="curv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295400" y="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8" descr="EGI-logo_small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52400" y="76200"/>
            <a:ext cx="9906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0" y="6237312"/>
            <a:ext cx="9144000" cy="620688"/>
          </a:xfrm>
          <a:prstGeom prst="rect">
            <a:avLst/>
          </a:prstGeom>
          <a:solidFill>
            <a:srgbClr val="36417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fi-FI" dirty="0"/>
          </a:p>
        </p:txBody>
      </p:sp>
      <p:sp>
        <p:nvSpPr>
          <p:cNvPr id="12" name="Rectangle 11"/>
          <p:cNvSpPr/>
          <p:nvPr/>
        </p:nvSpPr>
        <p:spPr>
          <a:xfrm>
            <a:off x="7380312" y="6550223"/>
            <a:ext cx="1447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 b="1" dirty="0">
                <a:solidFill>
                  <a:schemeClr val="bg1"/>
                </a:solidFill>
              </a:rPr>
              <a:t>www.egi.eu</a:t>
            </a:r>
          </a:p>
        </p:txBody>
      </p:sp>
      <p:sp>
        <p:nvSpPr>
          <p:cNvPr id="14" name="Rectangle 13"/>
          <p:cNvSpPr/>
          <p:nvPr/>
        </p:nvSpPr>
        <p:spPr>
          <a:xfrm>
            <a:off x="0" y="6488668"/>
            <a:ext cx="228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 b="1" dirty="0">
                <a:solidFill>
                  <a:schemeClr val="bg1"/>
                </a:solidFill>
              </a:rPr>
              <a:t>EGI-</a:t>
            </a:r>
            <a:r>
              <a:rPr lang="en-US" sz="1400" b="1" dirty="0" err="1">
                <a:solidFill>
                  <a:schemeClr val="bg1"/>
                </a:solidFill>
              </a:rPr>
              <a:t>InSPIRE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sz="1400" b="1" dirty="0">
                <a:solidFill>
                  <a:schemeClr val="bg1"/>
                </a:solidFill>
              </a:rPr>
              <a:t>RI- 261323</a:t>
            </a:r>
          </a:p>
        </p:txBody>
      </p:sp>
      <p:sp>
        <p:nvSpPr>
          <p:cNvPr id="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237312"/>
            <a:ext cx="2123728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87824" y="6237312"/>
            <a:ext cx="2895600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4"/>
          </p:nvPr>
        </p:nvSpPr>
        <p:spPr>
          <a:xfrm>
            <a:off x="7010400" y="623731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aseline="0">
                <a:solidFill>
                  <a:schemeClr val="tx1"/>
                </a:solidFill>
              </a:defRPr>
            </a:lvl1pPr>
          </a:lstStyle>
          <a:p>
            <a:fld id="{E21C0208-47F6-42F8-8577-6D47CCD0B48C}" type="slidenum">
              <a:rPr lang="fi-FI" smtClean="0"/>
              <a:pPr/>
              <a:t>‹#›</a:t>
            </a:fld>
            <a:endParaRPr lang="fi-FI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7"/>
          <p:cNvSpPr txBox="1">
            <a:spLocks noChangeArrowheads="1"/>
          </p:cNvSpPr>
          <p:nvPr/>
        </p:nvSpPr>
        <p:spPr bwMode="auto">
          <a:xfrm>
            <a:off x="0" y="609600"/>
            <a:ext cx="9144000" cy="76200"/>
          </a:xfrm>
          <a:prstGeom prst="rect">
            <a:avLst/>
          </a:prstGeom>
          <a:solidFill>
            <a:srgbClr val="36417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fi-FI"/>
          </a:p>
        </p:txBody>
      </p:sp>
      <p:pic>
        <p:nvPicPr>
          <p:cNvPr id="3075" name="Picture 11" descr="karttakuva_cmyk_bann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5800"/>
            <a:ext cx="1447800" cy="55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itle 1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i-FI" dirty="0" smtClean="0"/>
          </a:p>
        </p:txBody>
      </p:sp>
      <p:sp>
        <p:nvSpPr>
          <p:cNvPr id="3077" name="Subtitle 1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i-FI" sz="2400" i="1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304800" y="838200"/>
            <a:ext cx="8686800" cy="5181600"/>
          </a:xfrm>
        </p:spPr>
        <p:txBody>
          <a:bodyPr/>
          <a:lstStyle/>
          <a:p>
            <a:pPr eaLnBrk="1" hangingPunct="1"/>
            <a:endParaRPr lang="fi-FI" smtClean="0"/>
          </a:p>
        </p:txBody>
      </p:sp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4355976" y="0"/>
            <a:ext cx="478802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3200" b="1" dirty="0">
                <a:solidFill>
                  <a:schemeClr val="bg1"/>
                </a:solidFill>
              </a:rPr>
              <a:t>Click to add title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gi-inspir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4</Words>
  <Application>Microsoft Office PowerPoint</Application>
  <PresentationFormat>On-screen Show (4:3)</PresentationFormat>
  <Paragraphs>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egi-inspire</vt:lpstr>
      <vt:lpstr>Slide 1</vt:lpstr>
      <vt:lpstr>Slide 2</vt:lpstr>
    </vt:vector>
  </TitlesOfParts>
  <Company>csc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salanko</dc:creator>
  <cp:lastModifiedBy>salanko</cp:lastModifiedBy>
  <cp:revision>1</cp:revision>
  <dcterms:created xsi:type="dcterms:W3CDTF">2010-06-24T12:15:46Z</dcterms:created>
  <dcterms:modified xsi:type="dcterms:W3CDTF">2010-06-24T12:17:20Z</dcterms:modified>
</cp:coreProperties>
</file>