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0000"/>
    <a:srgbClr val="80808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208" y="-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Click to edit Master text styles</a:t>
            </a:r>
          </a:p>
          <a:p>
            <a:pPr lvl="1"/>
            <a:r>
              <a:rPr lang="hu-HU" noProof="0" smtClean="0"/>
              <a:t>Second level</a:t>
            </a:r>
          </a:p>
          <a:p>
            <a:pPr lvl="2"/>
            <a:r>
              <a:rPr lang="hu-HU" noProof="0" smtClean="0"/>
              <a:t>Third level</a:t>
            </a:r>
          </a:p>
          <a:p>
            <a:pPr lvl="3"/>
            <a:r>
              <a:rPr lang="hu-HU" noProof="0" smtClean="0"/>
              <a:t>Fourth level</a:t>
            </a:r>
          </a:p>
          <a:p>
            <a:pPr lvl="4"/>
            <a:r>
              <a:rPr lang="hu-HU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C2B08AB-9FE7-42AB-895B-1471A82C17F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05987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386397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hu-HU" noProof="0" smtClean="0"/>
              <a:t>Mintacím szerkesztése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5392738"/>
            <a:ext cx="5976938" cy="1008062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hu-HU" noProof="0" smtClean="0"/>
              <a:t>Alcím mintájának szerkesztése</a:t>
            </a:r>
          </a:p>
        </p:txBody>
      </p:sp>
      <p:pic>
        <p:nvPicPr>
          <p:cNvPr id="2050" name="Picture 2" descr="C:\SZTAKI\Grafika\ER-flow_Logo_v2_tr_m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685800"/>
            <a:ext cx="3009900" cy="301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0588" y="381000"/>
            <a:ext cx="7143196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1CCA9-7B6F-446C-9B8A-B7083D0EF43C}" type="slidenum">
              <a:rPr lang="hu-HU" smtClean="0"/>
              <a:t>‹#›</a:t>
            </a:fld>
            <a:endParaRPr lang="hu-H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2EF871-D64E-4862-8040-2479B849A3E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F0D82-9E88-4076-A5CF-414ABA406F8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8AFD2F-780B-4068-A6C2-F4906EB46C9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A5324-CBDA-4AB1-B6C0-866E945D417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C12F9-E241-447A-AF2A-B28DFA5B033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CF050-211E-4331-96A1-80807F742F6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C5F49-E71E-41AF-9AAE-C18FCA47AE6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0B9F3B-DE42-40F2-93DF-52459827603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853D5-1AC7-4B0E-8439-91FD34B0946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E9899-C90E-4532-BACF-E4AE2FB6C67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6344E-92F4-4314-8261-6D244FD1462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90588" y="304800"/>
            <a:ext cx="7143196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676400" y="6400800"/>
            <a:ext cx="6096000" cy="19853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5825" y="6092825"/>
            <a:ext cx="137795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33EE0D6-F612-46AE-8B31-8C8D5B85B8D8}" type="slidenum">
              <a:rPr lang="hu-HU" smtClean="0"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66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660066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80808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664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u-HU" dirty="0" err="1" smtClean="0"/>
              <a:t>Title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40174696"/>
      </p:ext>
    </p:extLst>
  </p:cSld>
  <p:clrMapOvr>
    <a:masterClrMapping/>
  </p:clrMapOvr>
</p:sld>
</file>

<file path=ppt/theme/theme1.xml><?xml version="1.0" encoding="utf-8"?>
<a:theme xmlns:a="http://schemas.openxmlformats.org/drawingml/2006/main" name="shiwa-presentation2">
  <a:themeElements>
    <a:clrScheme name="shiwa-presentation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hiwa-presentation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hiwa-presentation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wa-presentation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wa-presentation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wa-presentation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wa-presentation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wa-presentation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wa-presentation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wa-presentation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wa-presentation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wa-presentation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wa-presentation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wa-presentation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5535</TotalTime>
  <Words>1</Words>
  <Application>Microsoft Office PowerPoint</Application>
  <PresentationFormat>Diavetítés a képernyőre (4:3 oldalarány)</PresentationFormat>
  <Paragraphs>1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</vt:i4>
      </vt:variant>
    </vt:vector>
  </HeadingPairs>
  <TitlesOfParts>
    <vt:vector size="3" baseType="lpstr">
      <vt:lpstr>shiwa-presentation2</vt:lpstr>
      <vt:lpstr>PowerPoint bemutató</vt:lpstr>
      <vt:lpstr>PowerPoint bemutató</vt:lpstr>
    </vt:vector>
  </TitlesOfParts>
  <Company>MTA SZTAKI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ER-flow template</dc:title>
  <dc:creator>Kitti Varga</dc:creator>
  <cp:lastModifiedBy>Kitti Varga</cp:lastModifiedBy>
  <cp:revision>267</cp:revision>
  <dcterms:created xsi:type="dcterms:W3CDTF">2010-07-07T07:12:56Z</dcterms:created>
  <dcterms:modified xsi:type="dcterms:W3CDTF">2013-04-03T16:28:54Z</dcterms:modified>
</cp:coreProperties>
</file>