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slideLayouts/slideLayout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2" r:id="rId1"/>
    <p:sldMasterId id="2147483648" r:id="rId2"/>
    <p:sldMasterId id="2147483685" r:id="rId3"/>
  </p:sldMasterIdLst>
  <p:notesMasterIdLst>
    <p:notesMasterId r:id="rId9"/>
  </p:notesMasterIdLst>
  <p:handoutMasterIdLst>
    <p:handoutMasterId r:id="rId10"/>
  </p:handoutMasterIdLst>
  <p:sldIdLst>
    <p:sldId id="280" r:id="rId4"/>
    <p:sldId id="291" r:id="rId5"/>
    <p:sldId id="292" r:id="rId6"/>
    <p:sldId id="293" r:id="rId7"/>
    <p:sldId id="284" r:id="rId8"/>
  </p:sldIdLst>
  <p:sldSz cx="9144000" cy="6858000" type="screen4x3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B0"/>
    <a:srgbClr val="4F85C3"/>
    <a:srgbClr val="6C9FC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87" autoAdjust="0"/>
    <p:restoredTop sz="94707" autoAdjust="0"/>
  </p:normalViewPr>
  <p:slideViewPr>
    <p:cSldViewPr showGuides="1">
      <p:cViewPr varScale="1">
        <p:scale>
          <a:sx n="66" d="100"/>
          <a:sy n="66" d="100"/>
        </p:scale>
        <p:origin x="-1256" y="-5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2" d="100"/>
          <a:sy n="52" d="100"/>
        </p:scale>
        <p:origin x="-2700" y="-7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presProps" Target="presProps.xml"/><Relationship Id="rId5" Type="http://schemas.openxmlformats.org/officeDocument/2006/relationships/slide" Target="slides/slide2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1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98F682-7966-4F36-8C65-12C6AC282E64}" type="datetimeFigureOut">
              <a:rPr lang="en-GB" smtClean="0"/>
              <a:t>16/06/2015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7037CF-4AF3-4EA8-B0EF-23260E3D63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822099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A4EA1F-7887-426C-BD0E-29F38E7AB4A2}" type="datetimeFigureOut">
              <a:rPr lang="nl-NL" smtClean="0"/>
              <a:t>16-6-2015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F58AE9-46A5-49CB-B815-3CC2120EE87D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30248877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6"/>
          <p:cNvSpPr>
            <a:spLocks noGrp="1"/>
          </p:cNvSpPr>
          <p:nvPr>
            <p:ph type="body" sz="quarter" idx="10" hasCustomPrompt="1"/>
          </p:nvPr>
        </p:nvSpPr>
        <p:spPr>
          <a:xfrm>
            <a:off x="1727411" y="3643200"/>
            <a:ext cx="5689178" cy="431477"/>
          </a:xfrm>
        </p:spPr>
        <p:txBody>
          <a:bodyPr/>
          <a:lstStyle>
            <a:lvl1pPr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GB" noProof="0" dirty="0" smtClean="0"/>
              <a:t>function</a:t>
            </a:r>
          </a:p>
        </p:txBody>
      </p:sp>
      <p:sp>
        <p:nvSpPr>
          <p:cNvPr id="2" name="Titel 1"/>
          <p:cNvSpPr>
            <a:spLocks noGrp="1"/>
          </p:cNvSpPr>
          <p:nvPr>
            <p:ph type="ctrTitle" hasCustomPrompt="1"/>
          </p:nvPr>
        </p:nvSpPr>
        <p:spPr>
          <a:xfrm>
            <a:off x="685800" y="1268761"/>
            <a:ext cx="7772400" cy="1440000"/>
          </a:xfrm>
        </p:spPr>
        <p:txBody>
          <a:bodyPr/>
          <a:lstStyle>
            <a:lvl1pPr>
              <a:defRPr/>
            </a:lvl1pPr>
          </a:lstStyle>
          <a:p>
            <a:r>
              <a:rPr lang="en-GB" noProof="0" dirty="0" smtClean="0"/>
              <a:t>Title</a:t>
            </a:r>
            <a:endParaRPr lang="en-GB" noProof="0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 hasCustomPrompt="1"/>
          </p:nvPr>
        </p:nvSpPr>
        <p:spPr>
          <a:xfrm>
            <a:off x="1371600" y="2923200"/>
            <a:ext cx="6400800" cy="504056"/>
          </a:xfrm>
        </p:spPr>
        <p:txBody>
          <a:bodyPr>
            <a:noAutofit/>
          </a:bodyPr>
          <a:lstStyle>
            <a:lvl1pPr marL="0" indent="0" algn="ctr">
              <a:buNone/>
              <a:defRPr sz="28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noProof="0" dirty="0" smtClean="0"/>
              <a:t>Author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5075032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 2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/>
            </a:lvl1pPr>
          </a:lstStyle>
          <a:p>
            <a:r>
              <a:rPr lang="en-GB" noProof="0" dirty="0" smtClean="0"/>
              <a:t>Click to insert title</a:t>
            </a:r>
            <a:endParaRPr lang="en-GB" noProof="0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 hasCustomPrompt="1"/>
          </p:nvPr>
        </p:nvSpPr>
        <p:spPr>
          <a:xfrm>
            <a:off x="467544" y="1340768"/>
            <a:ext cx="3815655" cy="4784725"/>
          </a:xfrm>
          <a:prstGeom prst="rect">
            <a:avLst/>
          </a:prstGeo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400">
                <a:solidFill>
                  <a:schemeClr val="tx1"/>
                </a:solidFill>
              </a:defRPr>
            </a:lvl2pPr>
            <a:lvl3pPr>
              <a:defRPr sz="2000">
                <a:solidFill>
                  <a:schemeClr val="tx1"/>
                </a:solidFill>
              </a:defRPr>
            </a:lvl3pPr>
            <a:lvl4pPr>
              <a:defRPr sz="1800">
                <a:solidFill>
                  <a:schemeClr val="tx1"/>
                </a:solidFill>
              </a:defRPr>
            </a:lvl4pPr>
            <a:lvl5pPr>
              <a:defRPr sz="1800">
                <a:solidFill>
                  <a:schemeClr val="tx1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noProof="0" dirty="0" smtClean="0"/>
              <a:t>Click</a:t>
            </a:r>
            <a:endParaRPr lang="en-GB" noProof="0" dirty="0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 hasCustomPrompt="1"/>
          </p:nvPr>
        </p:nvSpPr>
        <p:spPr>
          <a:xfrm>
            <a:off x="4572000" y="1341438"/>
            <a:ext cx="4320480" cy="478440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noProof="0" dirty="0" smtClean="0"/>
              <a:t>Click</a:t>
            </a:r>
            <a:endParaRPr lang="en-GB" noProof="0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6282415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2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/>
            </a:lvl1pPr>
          </a:lstStyle>
          <a:p>
            <a:r>
              <a:rPr lang="en-GB" noProof="0" dirty="0" smtClean="0"/>
              <a:t>Click to insert title</a:t>
            </a:r>
            <a:endParaRPr lang="en-GB" noProof="0" dirty="0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 hasCustomPrompt="1"/>
          </p:nvPr>
        </p:nvSpPr>
        <p:spPr>
          <a:xfrm>
            <a:off x="467544" y="1341438"/>
            <a:ext cx="8424936" cy="478440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noProof="0" dirty="0" smtClean="0"/>
              <a:t>Click</a:t>
            </a:r>
            <a:endParaRPr lang="en-GB" noProof="0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840826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tekst 2"/>
          <p:cNvSpPr>
            <a:spLocks noGrp="1"/>
          </p:cNvSpPr>
          <p:nvPr>
            <p:ph type="body" idx="1" hasCustomPrompt="1"/>
          </p:nvPr>
        </p:nvSpPr>
        <p:spPr>
          <a:xfrm>
            <a:off x="457200" y="1341041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noProof="0" dirty="0" smtClean="0"/>
              <a:t>Click 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 hasCustomPrompt="1"/>
          </p:nvPr>
        </p:nvSpPr>
        <p:spPr>
          <a:xfrm>
            <a:off x="494506" y="2378745"/>
            <a:ext cx="4040188" cy="377440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noProof="0" dirty="0" smtClean="0"/>
              <a:t>Click</a:t>
            </a:r>
            <a:endParaRPr lang="en-GB" noProof="0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 hasCustomPrompt="1"/>
          </p:nvPr>
        </p:nvSpPr>
        <p:spPr>
          <a:xfrm>
            <a:off x="4850705" y="1341041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noProof="0" dirty="0" smtClean="0"/>
              <a:t>Click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 hasCustomPrompt="1"/>
          </p:nvPr>
        </p:nvSpPr>
        <p:spPr>
          <a:xfrm>
            <a:off x="4822601" y="2391445"/>
            <a:ext cx="4041775" cy="377440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noProof="0" dirty="0" smtClean="0"/>
              <a:t>Click</a:t>
            </a:r>
            <a:endParaRPr lang="en-GB" noProof="0" dirty="0"/>
          </a:p>
        </p:txBody>
      </p:sp>
      <p:sp>
        <p:nvSpPr>
          <p:cNvPr id="10" name="Title 9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GB" noProof="0" dirty="0" smtClean="0"/>
              <a:t>Click to insert title</a:t>
            </a:r>
            <a:endParaRPr lang="en-GB" noProof="0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698606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285936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5.xml"/><Relationship Id="rId6" Type="http://schemas.openxmlformats.org/officeDocument/2006/relationships/hyperlink" Target="http://creativecommons.org/licenses/by/4.0/" TargetMode="Externa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100000">
                <a:schemeClr val="bg1"/>
              </a:gs>
              <a:gs pos="0">
                <a:schemeClr val="tx2">
                  <a:lumMod val="20000"/>
                  <a:lumOff val="80000"/>
                </a:schemeClr>
              </a:gs>
            </a:gsLst>
            <a:lin ang="2700000" scaled="1"/>
            <a:tileRect/>
          </a:gradFill>
        </p:spPr>
      </p:pic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79394" y="1412776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GB" noProof="0" dirty="0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79394" y="2636912"/>
            <a:ext cx="8229600" cy="7920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endParaRPr lang="en-GB" noProof="0" dirty="0" smtClean="0"/>
          </a:p>
        </p:txBody>
      </p:sp>
      <p:pic>
        <p:nvPicPr>
          <p:cNvPr id="9" name="Afbeelding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129" y="4581128"/>
            <a:ext cx="1728191" cy="1313426"/>
          </a:xfrm>
          <a:prstGeom prst="rect">
            <a:avLst/>
          </a:prstGeom>
        </p:spPr>
      </p:pic>
      <p:sp>
        <p:nvSpPr>
          <p:cNvPr id="12" name="Rechthoek 11"/>
          <p:cNvSpPr/>
          <p:nvPr/>
        </p:nvSpPr>
        <p:spPr>
          <a:xfrm>
            <a:off x="437129" y="6021288"/>
            <a:ext cx="8465149" cy="45719"/>
          </a:xfrm>
          <a:prstGeom prst="rect">
            <a:avLst/>
          </a:prstGeom>
          <a:solidFill>
            <a:schemeClr val="accent1">
              <a:lumMod val="60000"/>
              <a:lumOff val="40000"/>
              <a:alpha val="4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22"/>
          <p:cNvSpPr txBox="1"/>
          <p:nvPr/>
        </p:nvSpPr>
        <p:spPr>
          <a:xfrm>
            <a:off x="752684" y="6153342"/>
            <a:ext cx="109707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1200" b="1" dirty="0" smtClean="0">
                <a:solidFill>
                  <a:srgbClr val="0066B0"/>
                </a:solidFill>
                <a:latin typeface="Segoe UI" pitchFamily="34" charset="0"/>
                <a:cs typeface="Segoe UI" pitchFamily="34" charset="0"/>
              </a:rPr>
              <a:t>www.egi.eu</a:t>
            </a:r>
            <a:endParaRPr lang="nl-NL" sz="1200" b="1" dirty="0">
              <a:solidFill>
                <a:srgbClr val="0066B0"/>
              </a:solidFill>
              <a:latin typeface="Segoe UI" pitchFamily="34" charset="0"/>
              <a:cs typeface="Segoe UI" pitchFamily="34" charset="0"/>
            </a:endParaRPr>
          </a:p>
        </p:txBody>
      </p:sp>
      <p:pic>
        <p:nvPicPr>
          <p:cNvPr id="11" name="Afbeelding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4408" y="6381328"/>
            <a:ext cx="657870" cy="442623"/>
          </a:xfrm>
          <a:prstGeom prst="rect">
            <a:avLst/>
          </a:prstGeom>
        </p:spPr>
      </p:pic>
      <p:sp>
        <p:nvSpPr>
          <p:cNvPr id="13" name="Tekstvak 10"/>
          <p:cNvSpPr txBox="1"/>
          <p:nvPr/>
        </p:nvSpPr>
        <p:spPr>
          <a:xfrm>
            <a:off x="479394" y="6402584"/>
            <a:ext cx="75574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nl-NL" sz="1000" b="0" dirty="0" smtClean="0">
                <a:latin typeface="Segoe UI" pitchFamily="34" charset="0"/>
                <a:cs typeface="Segoe UI" pitchFamily="34" charset="0"/>
              </a:rPr>
              <a:t>EGI-Engage is co-funded by the Horizon 2020 Framework Programme</a:t>
            </a:r>
          </a:p>
          <a:p>
            <a:pPr algn="r"/>
            <a:r>
              <a:rPr lang="nl-NL" sz="1000" b="0" baseline="0" dirty="0" smtClean="0">
                <a:latin typeface="Segoe UI" pitchFamily="34" charset="0"/>
                <a:cs typeface="Segoe UI" pitchFamily="34" charset="0"/>
              </a:rPr>
              <a:t>  </a:t>
            </a:r>
            <a:r>
              <a:rPr lang="nl-NL" sz="1000" b="0" dirty="0" smtClean="0">
                <a:latin typeface="Segoe UI" pitchFamily="34" charset="0"/>
                <a:cs typeface="Segoe UI" pitchFamily="34" charset="0"/>
              </a:rPr>
              <a:t>of the European Union under grant number 654142</a:t>
            </a:r>
            <a:r>
              <a:rPr lang="en-GB" sz="1000" dirty="0" smtClean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endParaRPr lang="nl-NL" sz="1000" b="0" dirty="0">
              <a:latin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24930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iming>
    <p:tnLst>
      <p:par>
        <p:cTn id="1" dur="indefinite" restart="never" nodeType="tmRoot"/>
      </p:par>
    </p:tnLst>
  </p:timing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b="1" kern="1200">
          <a:solidFill>
            <a:srgbClr val="0066B0"/>
          </a:solidFill>
          <a:latin typeface="Segoe UI" pitchFamily="34" charset="0"/>
          <a:ea typeface="Verdana" panose="020B0604030504040204" pitchFamily="34" charset="0"/>
          <a:cs typeface="Segoe UI" pitchFamily="34" charset="0"/>
        </a:defRPr>
      </a:lvl1pPr>
    </p:titleStyle>
    <p:bodyStyle>
      <a:lvl1pPr marL="0" indent="0" algn="ctr" defTabSz="914400" rtl="0" eaLnBrk="1" latinLnBrk="0" hangingPunct="1">
        <a:spcBef>
          <a:spcPct val="20000"/>
        </a:spcBef>
        <a:buFontTx/>
        <a:buNone/>
        <a:defRPr sz="2800" b="1" kern="1200" baseline="0">
          <a:solidFill>
            <a:schemeClr val="tx1">
              <a:lumMod val="75000"/>
              <a:lumOff val="25000"/>
            </a:schemeClr>
          </a:solidFill>
          <a:latin typeface="Segoe UI" pitchFamily="34" charset="0"/>
          <a:ea typeface="Verdana" panose="020B0604030504040204" pitchFamily="34" charset="0"/>
          <a:cs typeface="Segoe UI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Afbeelding 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89" y="0"/>
            <a:ext cx="6534150" cy="4705350"/>
          </a:xfrm>
          <a:prstGeom prst="rect">
            <a:avLst/>
          </a:prstGeom>
        </p:spPr>
      </p:pic>
      <p:sp>
        <p:nvSpPr>
          <p:cNvPr id="4" name="Rechthoek 3"/>
          <p:cNvSpPr/>
          <p:nvPr/>
        </p:nvSpPr>
        <p:spPr>
          <a:xfrm>
            <a:off x="0" y="6381328"/>
            <a:ext cx="9144000" cy="476672"/>
          </a:xfrm>
          <a:prstGeom prst="rect">
            <a:avLst/>
          </a:prstGeom>
          <a:solidFill>
            <a:srgbClr val="4F85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1547664" y="188640"/>
            <a:ext cx="7344816" cy="8501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noProof="0" dirty="0" smtClean="0"/>
              <a:t>Click to insert title</a:t>
            </a:r>
            <a:endParaRPr lang="en-GB" noProof="0" dirty="0"/>
          </a:p>
        </p:txBody>
      </p:sp>
      <p:sp>
        <p:nvSpPr>
          <p:cNvPr id="22" name="Tekstvak 21"/>
          <p:cNvSpPr txBox="1"/>
          <p:nvPr/>
        </p:nvSpPr>
        <p:spPr>
          <a:xfrm>
            <a:off x="8508016" y="6525344"/>
            <a:ext cx="312906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fld id="{372553E7-13AD-41CB-B8D3-4C5279D6D1DB}" type="slidenum">
              <a:rPr lang="nl-NL" sz="800" b="1" smtClean="0">
                <a:solidFill>
                  <a:schemeClr val="bg1"/>
                </a:solidFill>
                <a:latin typeface="Segoe UI" pitchFamily="34" charset="0"/>
                <a:cs typeface="Segoe UI" pitchFamily="34" charset="0"/>
              </a:rPr>
              <a:t>‹#›</a:t>
            </a:fld>
            <a:endParaRPr lang="nl-NL" sz="1050" b="1" dirty="0">
              <a:solidFill>
                <a:schemeClr val="bg1"/>
              </a:solidFill>
              <a:latin typeface="Segoe UI" pitchFamily="34" charset="0"/>
              <a:cs typeface="Segoe UI" pitchFamily="34" charset="0"/>
            </a:endParaRP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3"/>
          </p:nvPr>
        </p:nvSpPr>
        <p:spPr>
          <a:xfrm>
            <a:off x="1187624" y="6453336"/>
            <a:ext cx="67687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  <a:latin typeface="Segoe UI"/>
                <a:cs typeface="Segoe UI"/>
              </a:defRPr>
            </a:lvl1pPr>
          </a:lstStyle>
          <a:p>
            <a:endParaRPr lang="en-GB" dirty="0"/>
          </a:p>
        </p:txBody>
      </p:sp>
      <p:sp>
        <p:nvSpPr>
          <p:cNvPr id="9" name="Tekstvak 21"/>
          <p:cNvSpPr txBox="1"/>
          <p:nvPr/>
        </p:nvSpPr>
        <p:spPr>
          <a:xfrm>
            <a:off x="179512" y="6525344"/>
            <a:ext cx="595035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fld id="{A83F7A1C-40F7-5F43-85CD-9B50E60F16AA}" type="datetime1">
              <a:rPr lang="en-US" sz="800" b="1" smtClean="0">
                <a:solidFill>
                  <a:schemeClr val="bg1"/>
                </a:solidFill>
                <a:latin typeface="Segoe UI" pitchFamily="34" charset="0"/>
                <a:cs typeface="Segoe UI" pitchFamily="34" charset="0"/>
              </a:rPr>
              <a:t>6/16/2015</a:t>
            </a:fld>
            <a:endParaRPr lang="nl-NL" sz="1050" b="1" dirty="0">
              <a:solidFill>
                <a:schemeClr val="bg1"/>
              </a:solidFill>
              <a:latin typeface="Segoe UI" pitchFamily="34" charset="0"/>
              <a:cs typeface="Segoe UI" pitchFamily="34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80" y="188640"/>
            <a:ext cx="1082732" cy="993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72753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52" r:id="rId2"/>
    <p:sldLayoutId id="2147483653" r:id="rId3"/>
  </p:sldLayoutIdLst>
  <p:timing>
    <p:tnLst>
      <p:par>
        <p:cTn id="1" dur="indefinite" restart="never" nodeType="tmRoot"/>
      </p:par>
    </p:tnLst>
  </p:timing>
  <p:hf sldNum="0" hdr="0" dt="0"/>
  <p:txStyles>
    <p:titleStyle>
      <a:lvl1pPr algn="r" defTabSz="914400" rtl="0" eaLnBrk="1" latinLnBrk="0" hangingPunct="1">
        <a:spcBef>
          <a:spcPct val="0"/>
        </a:spcBef>
        <a:buNone/>
        <a:defRPr sz="3000" b="1" kern="1200">
          <a:solidFill>
            <a:srgbClr val="4F85C3"/>
          </a:solidFill>
          <a:latin typeface="Segoe UI" pitchFamily="34" charset="0"/>
          <a:ea typeface="+mj-ea"/>
          <a:cs typeface="Segoe UI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Segoe UI" pitchFamily="34" charset="0"/>
          <a:ea typeface="+mn-ea"/>
          <a:cs typeface="Segoe UI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Segoe UI" pitchFamily="34" charset="0"/>
          <a:ea typeface="+mn-ea"/>
          <a:cs typeface="Segoe UI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Segoe UI" pitchFamily="34" charset="0"/>
          <a:ea typeface="+mn-ea"/>
          <a:cs typeface="Segoe UI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Segoe UI" pitchFamily="34" charset="0"/>
          <a:ea typeface="+mn-ea"/>
          <a:cs typeface="Segoe UI" pitchFamily="34" charset="0"/>
        </a:defRPr>
      </a:lvl4pPr>
      <a:lvl5pPr marL="1828800" marR="0" indent="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anose="020B0604020202020204" pitchFamily="34" charset="0"/>
        <a:buNone/>
        <a:tabLst/>
        <a:defRPr sz="2000" kern="1200">
          <a:solidFill>
            <a:schemeClr val="tx1"/>
          </a:solidFill>
          <a:latin typeface="Segoe UI" pitchFamily="34" charset="0"/>
          <a:ea typeface="+mn-ea"/>
          <a:cs typeface="Segoe UI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orient="horz" pos="845" userDrawn="1">
          <p15:clr>
            <a:srgbClr val="F26B43"/>
          </p15:clr>
        </p15:guide>
        <p15:guide id="2" pos="295" userDrawn="1">
          <p15:clr>
            <a:srgbClr val="F26B43"/>
          </p15:clr>
        </p15:guide>
        <p15:guide id="3" pos="5602" userDrawn="1">
          <p15:clr>
            <a:srgbClr val="F26B43"/>
          </p15:clr>
        </p15:guide>
        <p15:guide id="4" orient="horz" pos="3884" userDrawn="1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100000">
                <a:schemeClr val="bg1"/>
              </a:gs>
              <a:gs pos="0">
                <a:schemeClr val="tx2">
                  <a:lumMod val="20000"/>
                  <a:lumOff val="80000"/>
                </a:schemeClr>
              </a:gs>
            </a:gsLst>
            <a:lin ang="2700000" scaled="1"/>
            <a:tileRect/>
          </a:gradFill>
        </p:spPr>
      </p:pic>
      <p:pic>
        <p:nvPicPr>
          <p:cNvPr id="9" name="Afbeelding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129" y="4581128"/>
            <a:ext cx="1728191" cy="1313426"/>
          </a:xfrm>
          <a:prstGeom prst="rect">
            <a:avLst/>
          </a:prstGeom>
        </p:spPr>
      </p:pic>
      <p:sp>
        <p:nvSpPr>
          <p:cNvPr id="12" name="Rechthoek 11"/>
          <p:cNvSpPr/>
          <p:nvPr/>
        </p:nvSpPr>
        <p:spPr>
          <a:xfrm>
            <a:off x="437129" y="6021288"/>
            <a:ext cx="8465149" cy="45719"/>
          </a:xfrm>
          <a:prstGeom prst="rect">
            <a:avLst/>
          </a:prstGeom>
          <a:solidFill>
            <a:schemeClr val="accent1">
              <a:lumMod val="60000"/>
              <a:lumOff val="40000"/>
              <a:alpha val="4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22"/>
          <p:cNvSpPr txBox="1"/>
          <p:nvPr/>
        </p:nvSpPr>
        <p:spPr>
          <a:xfrm>
            <a:off x="752684" y="6153342"/>
            <a:ext cx="109707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1200" b="1" dirty="0" smtClean="0">
                <a:solidFill>
                  <a:srgbClr val="0066B0"/>
                </a:solidFill>
                <a:latin typeface="Segoe UI" pitchFamily="34" charset="0"/>
                <a:cs typeface="Segoe UI" pitchFamily="34" charset="0"/>
              </a:rPr>
              <a:t>www.egi.eu</a:t>
            </a:r>
            <a:endParaRPr lang="nl-NL" sz="1200" b="1" dirty="0">
              <a:solidFill>
                <a:srgbClr val="0066B0"/>
              </a:solidFill>
              <a:latin typeface="Segoe UI" pitchFamily="34" charset="0"/>
              <a:cs typeface="Segoe UI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65659" y="1124744"/>
            <a:ext cx="7578749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3600" b="1" kern="1200" noProof="0" dirty="0" smtClean="0">
                <a:solidFill>
                  <a:srgbClr val="0066B0"/>
                </a:solidFill>
                <a:latin typeface="Segoe UI" pitchFamily="34" charset="0"/>
                <a:ea typeface="Verdana" panose="020B0604030504040204" pitchFamily="34" charset="0"/>
                <a:cs typeface="Segoe UI" pitchFamily="34" charset="0"/>
              </a:rPr>
              <a:t>Thank you</a:t>
            </a:r>
            <a:r>
              <a:rPr lang="en-GB" sz="3600" b="1" kern="1200" baseline="0" noProof="0" dirty="0" smtClean="0">
                <a:solidFill>
                  <a:srgbClr val="0066B0"/>
                </a:solidFill>
                <a:latin typeface="Segoe UI" pitchFamily="34" charset="0"/>
                <a:ea typeface="Verdana" panose="020B0604030504040204" pitchFamily="34" charset="0"/>
                <a:cs typeface="Segoe UI" pitchFamily="34" charset="0"/>
              </a:rPr>
              <a:t> for your attention.</a:t>
            </a:r>
          </a:p>
          <a:p>
            <a:pPr algn="ctr"/>
            <a:endParaRPr lang="en-GB" sz="3600" b="1" kern="1200" noProof="0" dirty="0" smtClean="0">
              <a:solidFill>
                <a:srgbClr val="0066B0"/>
              </a:solidFill>
              <a:latin typeface="Segoe UI" pitchFamily="34" charset="0"/>
              <a:ea typeface="Verdana" panose="020B0604030504040204" pitchFamily="34" charset="0"/>
              <a:cs typeface="Segoe UI" pitchFamily="34" charset="0"/>
            </a:endParaRPr>
          </a:p>
          <a:p>
            <a:pPr algn="ctr"/>
            <a:endParaRPr lang="en-GB" sz="2400" b="1" i="1" kern="1200" noProof="0" dirty="0" smtClean="0">
              <a:solidFill>
                <a:srgbClr val="0066B0"/>
              </a:solidFill>
              <a:latin typeface="Segoe UI" pitchFamily="34" charset="0"/>
              <a:ea typeface="Verdana" panose="020B0604030504040204" pitchFamily="34" charset="0"/>
              <a:cs typeface="Segoe UI" pitchFamily="34" charset="0"/>
            </a:endParaRPr>
          </a:p>
          <a:p>
            <a:pPr algn="l"/>
            <a:r>
              <a:rPr lang="en-GB" sz="2800" b="1" i="1" kern="1200" noProof="0" dirty="0" smtClean="0">
                <a:solidFill>
                  <a:srgbClr val="0066B0"/>
                </a:solidFill>
                <a:latin typeface="Segoe UI" pitchFamily="34" charset="0"/>
                <a:ea typeface="Verdana" panose="020B0604030504040204" pitchFamily="34" charset="0"/>
                <a:cs typeface="Segoe UI" pitchFamily="34" charset="0"/>
              </a:rPr>
              <a:t>Questions?</a:t>
            </a:r>
          </a:p>
        </p:txBody>
      </p:sp>
      <p:pic>
        <p:nvPicPr>
          <p:cNvPr id="7" name="Afbeelding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4408" y="6381328"/>
            <a:ext cx="657870" cy="442623"/>
          </a:xfrm>
          <a:prstGeom prst="rect">
            <a:avLst/>
          </a:prstGeom>
        </p:spPr>
      </p:pic>
      <p:sp>
        <p:nvSpPr>
          <p:cNvPr id="10" name="Tekstvak 10"/>
          <p:cNvSpPr txBox="1"/>
          <p:nvPr/>
        </p:nvSpPr>
        <p:spPr>
          <a:xfrm>
            <a:off x="479394" y="6402584"/>
            <a:ext cx="75574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000" dirty="0" smtClean="0">
                <a:latin typeface="Segoe UI" panose="020B0502040204020203" pitchFamily="34" charset="0"/>
                <a:cs typeface="Segoe UI" panose="020B0502040204020203" pitchFamily="34" charset="0"/>
              </a:rPr>
              <a:t>This work by Parties of the EGI-Engage Consortium</a:t>
            </a:r>
            <a:r>
              <a:rPr lang="en-GB" sz="1000" baseline="0" dirty="0" smtClean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GB" sz="1000" dirty="0" smtClean="0">
                <a:latin typeface="Segoe UI" panose="020B0502040204020203" pitchFamily="34" charset="0"/>
                <a:cs typeface="Segoe UI" panose="020B0502040204020203" pitchFamily="34" charset="0"/>
              </a:rPr>
              <a:t>is licensed under a </a:t>
            </a:r>
          </a:p>
          <a:p>
            <a:pPr algn="r"/>
            <a:r>
              <a:rPr lang="en-GB" sz="1000" dirty="0" smtClean="0">
                <a:latin typeface="Segoe UI" panose="020B0502040204020203" pitchFamily="34" charset="0"/>
                <a:cs typeface="Segoe UI" panose="020B0502040204020203" pitchFamily="34" charset="0"/>
                <a:hlinkClick r:id="rId6"/>
              </a:rPr>
              <a:t>Creative Commons Attribution 4.0 International License</a:t>
            </a:r>
            <a:r>
              <a:rPr lang="en-GB" sz="1000" dirty="0" smtClean="0">
                <a:latin typeface="Segoe UI" panose="020B0502040204020203" pitchFamily="34" charset="0"/>
                <a:cs typeface="Segoe UI" panose="020B0502040204020203" pitchFamily="34" charset="0"/>
              </a:rPr>
              <a:t>. </a:t>
            </a:r>
            <a:endParaRPr lang="nl-NL" sz="1000" b="0" dirty="0">
              <a:latin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56384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timing>
    <p:tnLst>
      <p:par>
        <p:cTn id="1" dur="indefinite" restart="never" nodeType="tmRoot"/>
      </p:par>
    </p:tnLst>
  </p:timing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b="1" kern="1200">
          <a:solidFill>
            <a:srgbClr val="0066B0"/>
          </a:solidFill>
          <a:latin typeface="Segoe UI" pitchFamily="34" charset="0"/>
          <a:ea typeface="Verdana" panose="020B0604030504040204" pitchFamily="34" charset="0"/>
          <a:cs typeface="Segoe UI" pitchFamily="34" charset="0"/>
        </a:defRPr>
      </a:lvl1pPr>
    </p:titleStyle>
    <p:bodyStyle>
      <a:lvl1pPr marL="0" indent="0" algn="ctr" defTabSz="914400" rtl="0" eaLnBrk="1" latinLnBrk="0" hangingPunct="1">
        <a:spcBef>
          <a:spcPct val="20000"/>
        </a:spcBef>
        <a:buFontTx/>
        <a:buNone/>
        <a:defRPr sz="2800" b="1" kern="1200" baseline="0">
          <a:solidFill>
            <a:schemeClr val="tx1">
              <a:lumMod val="75000"/>
              <a:lumOff val="25000"/>
            </a:schemeClr>
          </a:solidFill>
          <a:latin typeface="Segoe UI" pitchFamily="34" charset="0"/>
          <a:ea typeface="Verdana" panose="020B0604030504040204" pitchFamily="34" charset="0"/>
          <a:cs typeface="Segoe UI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78046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229300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Content Placeholder 6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810136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" name="Content Placeholder 9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109257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31550443"/>
      </p:ext>
    </p:extLst>
  </p:cSld>
  <p:clrMapOvr>
    <a:masterClrMapping/>
  </p:clrMapOvr>
</p:sld>
</file>

<file path=ppt/theme/theme1.xml><?xml version="1.0" encoding="utf-8"?>
<a:theme xmlns:a="http://schemas.openxmlformats.org/drawingml/2006/main" name="EGI Engage powerpoint presentation v3.2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dirty="0" err="1" smtClean="0"/>
        </a:defPPr>
      </a:lstStyle>
    </a:txDef>
  </a:objectDefaults>
  <a:extraClrSchemeLst/>
</a:theme>
</file>

<file path=ppt/theme/theme2.xml><?xml version="1.0" encoding="utf-8"?>
<a:theme xmlns:a="http://schemas.openxmlformats.org/drawingml/2006/main" name="EGI Powerpoint Presentation (body)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EGI Powerpoint Presentation (closing)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dirty="0" err="1" smtClean="0"/>
        </a:defPPr>
      </a:lstStyle>
    </a:txDef>
  </a:objectDefaults>
  <a:extraClrSchemeLst/>
</a:theme>
</file>

<file path=ppt/theme/theme4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0</Words>
  <Application>Microsoft Office PowerPoint</Application>
  <PresentationFormat>On-screen Show (4:3)</PresentationFormat>
  <Paragraphs>0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EGI Engage powerpoint presentation v3.2</vt:lpstr>
      <vt:lpstr>EGI Powerpoint Presentation (body)</vt:lpstr>
      <vt:lpstr>EGI Powerpoint Presentation (closing)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Malgorzata Krakowian</dc:creator>
  <cp:lastModifiedBy>Malgorzata Krakowian</cp:lastModifiedBy>
  <cp:revision>1</cp:revision>
  <dcterms:created xsi:type="dcterms:W3CDTF">2015-06-16T10:07:50Z</dcterms:created>
  <dcterms:modified xsi:type="dcterms:W3CDTF">2015-06-16T10:08:41Z</dcterms:modified>
</cp:coreProperties>
</file>