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0276800" cy="42813288"/>
  <p:notesSz cx="6858000" cy="9144000"/>
  <p:defaultTextStyle>
    <a:defPPr>
      <a:defRPr lang="en-US"/>
    </a:defPPr>
    <a:lvl1pPr marL="0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1pPr>
    <a:lvl2pPr marL="2088261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2pPr>
    <a:lvl3pPr marL="4176522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3pPr>
    <a:lvl4pPr marL="6264783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4pPr>
    <a:lvl5pPr marL="8353044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5pPr>
    <a:lvl6pPr marL="10441305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6pPr>
    <a:lvl7pPr marL="12529566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7pPr>
    <a:lvl8pPr marL="14617827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8pPr>
    <a:lvl9pPr marL="16706088" algn="l" defTabSz="4176522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5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486" autoAdjust="0"/>
    <p:restoredTop sz="94660"/>
  </p:normalViewPr>
  <p:slideViewPr>
    <p:cSldViewPr>
      <p:cViewPr>
        <p:scale>
          <a:sx n="30" d="100"/>
          <a:sy n="30" d="100"/>
        </p:scale>
        <p:origin x="-320" y="4944"/>
      </p:cViewPr>
      <p:guideLst>
        <p:guide orient="horz" pos="13485"/>
        <p:guide pos="95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://go.egi.eu/eng" TargetMode="External"/><Relationship Id="rId2" Type="http://schemas.openxmlformats.org/officeDocument/2006/relationships/hyperlink" Target="http://creativecommons.org/licenses/by/4.0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45312" y="1368152"/>
            <a:ext cx="24122680" cy="3260628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69648" y="4700788"/>
            <a:ext cx="21193760" cy="1682285"/>
          </a:xfrm>
        </p:spPr>
        <p:txBody>
          <a:bodyPr>
            <a:normAutofit/>
          </a:bodyPr>
          <a:lstStyle>
            <a:lvl1pPr marL="0" indent="0" algn="r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1pPr>
            <a:lvl2pPr marL="2088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76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264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3530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441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529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617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706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3996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Box 4"/>
          <p:cNvSpPr txBox="1"/>
          <p:nvPr userDrawn="1"/>
        </p:nvSpPr>
        <p:spPr>
          <a:xfrm>
            <a:off x="19890928" y="40944619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kern="1200" dirty="0" smtClean="0">
                <a:solidFill>
                  <a:schemeClr val="tx1"/>
                </a:solidFill>
                <a:effectLst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This material by Parties of the EGI-Engage Consortium is licensed under a </a:t>
            </a:r>
            <a:r>
              <a:rPr lang="en-GB" sz="1800" u="sng" kern="1200" dirty="0" smtClean="0">
                <a:solidFill>
                  <a:schemeClr val="tx1"/>
                </a:solidFill>
                <a:effectLst/>
                <a:latin typeface="Segoe UI" panose="020B0502040204020203" pitchFamily="34" charset="0"/>
                <a:ea typeface="+mn-ea"/>
                <a:cs typeface="Segoe UI" panose="020B0502040204020203" pitchFamily="34" charset="0"/>
                <a:hlinkClick r:id="rId2"/>
              </a:rPr>
              <a:t>Creative Commons Attribution 4.0 International License</a:t>
            </a:r>
            <a:r>
              <a:rPr lang="en-GB" sz="1800" kern="1200" dirty="0" smtClean="0">
                <a:solidFill>
                  <a:schemeClr val="tx1"/>
                </a:solidFill>
                <a:effectLst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. </a:t>
            </a:r>
          </a:p>
          <a:p>
            <a:r>
              <a:rPr lang="en-GB" sz="1800" kern="1200" dirty="0" smtClean="0">
                <a:solidFill>
                  <a:schemeClr val="tx1"/>
                </a:solidFill>
                <a:effectLst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The EGI-Engage project is co-funded by the European Union (EU) Horizon 2020 program under Grant number 654142 </a:t>
            </a:r>
            <a:r>
              <a:rPr lang="en-GB" sz="1800" u="sng" kern="1200" dirty="0" smtClean="0">
                <a:solidFill>
                  <a:schemeClr val="tx1"/>
                </a:solidFill>
                <a:effectLst/>
                <a:latin typeface="Segoe UI" panose="020B0502040204020203" pitchFamily="34" charset="0"/>
                <a:ea typeface="+mn-ea"/>
                <a:cs typeface="Segoe UI" panose="020B0502040204020203" pitchFamily="34" charset="0"/>
                <a:hlinkClick r:id="rId3"/>
              </a:rPr>
              <a:t>http://go.egi.eu/eng</a:t>
            </a:r>
            <a:endParaRPr lang="en-GB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392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4985" y="834099"/>
            <a:ext cx="24513007" cy="3634343"/>
          </a:xfrm>
          <a:prstGeom prst="rect">
            <a:avLst/>
          </a:prstGeom>
        </p:spPr>
        <p:txBody>
          <a:bodyPr vert="horz" lIns="417652" tIns="208826" rIns="417652" bIns="20882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3840" y="9989770"/>
            <a:ext cx="27249120" cy="28254791"/>
          </a:xfrm>
          <a:prstGeom prst="rect">
            <a:avLst/>
          </a:prstGeom>
        </p:spPr>
        <p:txBody>
          <a:bodyPr vert="horz" lIns="417652" tIns="208826" rIns="417652" bIns="20882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64" y="812356"/>
            <a:ext cx="3816424" cy="350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094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r" defTabSz="4176522" rtl="0" eaLnBrk="1" latinLnBrk="0" hangingPunct="1">
        <a:spcBef>
          <a:spcPct val="0"/>
        </a:spcBef>
        <a:buNone/>
        <a:defRPr sz="12000" b="1" kern="1200">
          <a:solidFill>
            <a:srgbClr val="4F85C3"/>
          </a:solidFill>
          <a:latin typeface="Segoe UI" pitchFamily="34" charset="0"/>
          <a:ea typeface="+mj-ea"/>
          <a:cs typeface="Segoe UI" pitchFamily="34" charset="0"/>
        </a:defRPr>
      </a:lvl1pPr>
    </p:titleStyle>
    <p:bodyStyle>
      <a:lvl1pPr marL="1566196" indent="-1566196" algn="l" defTabSz="4176522" rtl="0" eaLnBrk="1" latinLnBrk="0" hangingPunct="1">
        <a:spcBef>
          <a:spcPct val="20000"/>
        </a:spcBef>
        <a:buFont typeface="Arial" pitchFamily="34" charset="0"/>
        <a:buChar char="•"/>
        <a:defRPr sz="146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1pPr>
      <a:lvl2pPr marL="3393424" indent="-1305163" algn="l" defTabSz="4176522" rtl="0" eaLnBrk="1" latinLnBrk="0" hangingPunct="1">
        <a:spcBef>
          <a:spcPct val="20000"/>
        </a:spcBef>
        <a:buFont typeface="Arial" pitchFamily="34" charset="0"/>
        <a:buChar char="–"/>
        <a:defRPr sz="128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2pPr>
      <a:lvl3pPr marL="5220653" indent="-1044131" algn="l" defTabSz="4176522" rtl="0" eaLnBrk="1" latinLnBrk="0" hangingPunct="1">
        <a:spcBef>
          <a:spcPct val="20000"/>
        </a:spcBef>
        <a:buFont typeface="Arial" pitchFamily="34" charset="0"/>
        <a:buChar char="•"/>
        <a:defRPr sz="110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3pPr>
      <a:lvl4pPr marL="7308914" indent="-1044131" algn="l" defTabSz="4176522" rtl="0" eaLnBrk="1" latinLnBrk="0" hangingPunct="1">
        <a:spcBef>
          <a:spcPct val="20000"/>
        </a:spcBef>
        <a:buFont typeface="Arial" pitchFamily="34" charset="0"/>
        <a:buChar char="–"/>
        <a:defRPr sz="91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4pPr>
      <a:lvl5pPr marL="9397175" indent="-1044131" algn="l" defTabSz="4176522" rtl="0" eaLnBrk="1" latinLnBrk="0" hangingPunct="1">
        <a:spcBef>
          <a:spcPct val="20000"/>
        </a:spcBef>
        <a:buFont typeface="Arial" pitchFamily="34" charset="0"/>
        <a:buChar char="»"/>
        <a:defRPr sz="91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5pPr>
      <a:lvl6pPr marL="11485436" indent="-1044131" algn="l" defTabSz="4176522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6pPr>
      <a:lvl7pPr marL="13573697" indent="-1044131" algn="l" defTabSz="4176522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7pPr>
      <a:lvl8pPr marL="15661958" indent="-1044131" algn="l" defTabSz="4176522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8pPr>
      <a:lvl9pPr marL="17750219" indent="-1044131" algn="l" defTabSz="4176522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1pPr>
      <a:lvl2pPr marL="2088261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2pPr>
      <a:lvl3pPr marL="4176522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3pPr>
      <a:lvl4pPr marL="6264783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353044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441305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529566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617827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6088" algn="l" defTabSz="4176522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781339"/>
      </p:ext>
    </p:extLst>
  </p:cSld>
  <p:clrMapOvr>
    <a:masterClrMapping/>
  </p:clrMapOvr>
</p:sld>
</file>

<file path=ppt/theme/theme1.xml><?xml version="1.0" encoding="utf-8"?>
<a:theme xmlns:a="http://schemas.openxmlformats.org/drawingml/2006/main" name="EGI Engage_poster_template_A0_portrai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EGI Engage_poster_template_A0_portrait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Malgorzata Krakowian</dc:creator>
  <cp:lastModifiedBy>Malgorzata Krakowian</cp:lastModifiedBy>
  <cp:revision>1</cp:revision>
  <dcterms:created xsi:type="dcterms:W3CDTF">2015-05-07T09:37:04Z</dcterms:created>
  <dcterms:modified xsi:type="dcterms:W3CDTF">2015-05-07T09:40:55Z</dcterms:modified>
</cp:coreProperties>
</file>