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  <p:sldMasterId id="2147483659" r:id="rId2"/>
    <p:sldMasterId id="2147483669" r:id="rId3"/>
    <p:sldMasterId id="2147483657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7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16"/>
    <p:restoredTop sz="94634"/>
  </p:normalViewPr>
  <p:slideViewPr>
    <p:cSldViewPr snapToGrid="0" snapToObjects="1">
      <p:cViewPr varScale="1">
        <p:scale>
          <a:sx n="201" d="100"/>
          <a:sy n="201" d="100"/>
        </p:scale>
        <p:origin x="200" y="2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8" d="100"/>
          <a:sy n="128" d="100"/>
        </p:scale>
        <p:origin x="3056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7F3A9-D079-3F40-8212-0C805A027999}" type="datetimeFigureOut">
              <a:rPr lang="fr-FR" smtClean="0"/>
              <a:t>22/03/2019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970DC-2EC8-A749-8068-8BEBD6B145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044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7846" y="3481617"/>
            <a:ext cx="4543746" cy="46628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700" b="0" i="1" baseline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fr-FR" dirty="0"/>
              <a:t>Click here to </a:t>
            </a:r>
            <a:r>
              <a:rPr lang="fr-FR" dirty="0" err="1"/>
              <a:t>add</a:t>
            </a:r>
            <a:r>
              <a:rPr lang="fr-FR" dirty="0"/>
              <a:t> </a:t>
            </a:r>
            <a:r>
              <a:rPr lang="fr-FR" dirty="0" err="1"/>
              <a:t>subtitle</a:t>
            </a:r>
            <a:endParaRPr lang="fr-FR" dirty="0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886817B-5870-754B-B75F-48D6133689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849" y="2938207"/>
            <a:ext cx="4815417" cy="5078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3000" b="1" i="0" baseline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dirty="0"/>
              <a:t>CLICK HERE TO ADD TITLE</a:t>
            </a:r>
          </a:p>
        </p:txBody>
      </p:sp>
      <p:sp>
        <p:nvSpPr>
          <p:cNvPr id="13" name="Tijdelijke aanduiding voor tekst 6">
            <a:extLst>
              <a:ext uri="{FF2B5EF4-FFF2-40B4-BE49-F238E27FC236}">
                <a16:creationId xmlns:a16="http://schemas.microsoft.com/office/drawing/2014/main" id="{B5C41B2D-AB28-B54E-AEC8-B8A3796E50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7849" y="4724473"/>
            <a:ext cx="1936583" cy="2657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i="1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 noProof="0" dirty="0"/>
              <a:t>Affiliation</a:t>
            </a:r>
          </a:p>
        </p:txBody>
      </p:sp>
      <p:sp>
        <p:nvSpPr>
          <p:cNvPr id="5" name="Tijdelijke aanduiding voor tekst 6">
            <a:extLst>
              <a:ext uri="{FF2B5EF4-FFF2-40B4-BE49-F238E27FC236}">
                <a16:creationId xmlns:a16="http://schemas.microsoft.com/office/drawing/2014/main" id="{6AA082AB-5D0B-F54F-9A8F-0BD3E09BC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7849" y="4395210"/>
            <a:ext cx="1936583" cy="2657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i="0" baseline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 noProof="0" dirty="0"/>
              <a:t>Author</a:t>
            </a:r>
          </a:p>
        </p:txBody>
      </p:sp>
    </p:spTree>
    <p:extLst>
      <p:ext uri="{BB962C8B-B14F-4D97-AF65-F5344CB8AC3E}">
        <p14:creationId xmlns:p14="http://schemas.microsoft.com/office/powerpoint/2010/main" val="4073493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20332914-3836-E34D-B9DF-5839406032DA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FBE5D9E-75A6-A847-9DB6-ECC201F2F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11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>
            <a:extLst>
              <a:ext uri="{FF2B5EF4-FFF2-40B4-BE49-F238E27FC236}">
                <a16:creationId xmlns:a16="http://schemas.microsoft.com/office/drawing/2014/main" id="{B6FDBC86-AB6C-DF40-A8FC-5A07B759987D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14" name="Espace réservé du texte 2">
            <a:extLst>
              <a:ext uri="{FF2B5EF4-FFF2-40B4-BE49-F238E27FC236}">
                <a16:creationId xmlns:a16="http://schemas.microsoft.com/office/drawing/2014/main" id="{7DAEDF89-0A56-A14D-A163-CA898CA2782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0500" y="1220890"/>
            <a:ext cx="8763000" cy="5008752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2C664CB-C6C1-5A45-AA1F-F3187CEE09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494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DFE9DDE-8A44-154C-AC91-042F3A047D28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90500" y="1220890"/>
            <a:ext cx="4284518" cy="50087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37" indent="-171446"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28" indent="-171446"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20" indent="-171446">
              <a:buFont typeface="Wingdings" pitchFamily="2" charset="2"/>
              <a:buChar char="Ø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</a:t>
            </a:r>
            <a:r>
              <a:rPr lang="fr-FR" dirty="0" err="1"/>
              <a:t>here</a:t>
            </a:r>
            <a:r>
              <a:rPr lang="fr-FR" dirty="0"/>
              <a:t> to </a:t>
            </a:r>
            <a:r>
              <a:rPr lang="fr-FR" dirty="0" err="1"/>
              <a:t>add</a:t>
            </a:r>
            <a:r>
              <a:rPr lang="fr-FR" dirty="0"/>
              <a:t> </a:t>
            </a:r>
            <a:r>
              <a:rPr lang="fr-FR" dirty="0" err="1"/>
              <a:t>text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2785C00D-3383-E54B-BB1D-765A5E5F7AD2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668982" y="1220890"/>
            <a:ext cx="4284518" cy="50087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37" indent="-171446"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28" indent="-171446"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20" indent="-171446">
              <a:buFont typeface="Wingdings" pitchFamily="2" charset="2"/>
              <a:buChar char="Ø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</a:t>
            </a:r>
            <a:r>
              <a:rPr lang="fr-FR" dirty="0" err="1"/>
              <a:t>here</a:t>
            </a:r>
            <a:r>
              <a:rPr lang="fr-FR" dirty="0"/>
              <a:t> to </a:t>
            </a:r>
            <a:r>
              <a:rPr lang="fr-FR" dirty="0" err="1"/>
              <a:t>add</a:t>
            </a:r>
            <a:r>
              <a:rPr lang="fr-FR" dirty="0"/>
              <a:t> </a:t>
            </a:r>
            <a:r>
              <a:rPr lang="fr-FR" dirty="0" err="1"/>
              <a:t>text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77CC3A5-CB31-3347-8927-D4AF508902D3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3F513F2-7FD4-BA4F-98A8-26FEEB60EA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696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2">
            <a:extLst>
              <a:ext uri="{FF2B5EF4-FFF2-40B4-BE49-F238E27FC236}">
                <a16:creationId xmlns:a16="http://schemas.microsoft.com/office/drawing/2014/main" id="{E04C953E-FB03-A840-B83E-3988E0CD30F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4056" y="1220890"/>
            <a:ext cx="2783999" cy="5008752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7" name="Espace réservé du texte 2">
            <a:extLst>
              <a:ext uri="{FF2B5EF4-FFF2-40B4-BE49-F238E27FC236}">
                <a16:creationId xmlns:a16="http://schemas.microsoft.com/office/drawing/2014/main" id="{64526C8C-6DAC-F842-A84D-EEFAAF8C6F1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180000" y="1220890"/>
            <a:ext cx="2783999" cy="5008752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8" name="Espace réservé du texte 2">
            <a:extLst>
              <a:ext uri="{FF2B5EF4-FFF2-40B4-BE49-F238E27FC236}">
                <a16:creationId xmlns:a16="http://schemas.microsoft.com/office/drawing/2014/main" id="{E31AB641-5C0E-BF41-99BC-BD845F02BC5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55944" y="1220890"/>
            <a:ext cx="2783999" cy="5008752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69FFD49-F504-D94C-BAD6-A9DEB706A0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F9CB32C9-D426-1E4C-854D-4936DCC9BB93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60832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pour une image  3">
            <a:extLst>
              <a:ext uri="{FF2B5EF4-FFF2-40B4-BE49-F238E27FC236}">
                <a16:creationId xmlns:a16="http://schemas.microsoft.com/office/drawing/2014/main" id="{47921A45-5C4A-AD44-80CF-A16543D7A52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622800" y="1220890"/>
            <a:ext cx="4330700" cy="5008752"/>
          </a:xfrm>
          <a:prstGeom prst="rect">
            <a:avLst/>
          </a:prstGeom>
        </p:spPr>
        <p:txBody>
          <a:bodyPr/>
          <a:lstStyle>
            <a:lvl1pPr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dirty="0"/>
              <a:t>Picture</a:t>
            </a:r>
          </a:p>
        </p:txBody>
      </p:sp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025C0687-451B-274E-B9EC-A383CEDD0D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0501" y="1220890"/>
            <a:ext cx="4229100" cy="5008752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79ECAC8-16C4-3C40-BB90-E79238838970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0D9CC39-4556-FF48-885F-416AFBF4D1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63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B55679C9-ACFA-2F4F-A407-82358E96D440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8" y="3314408"/>
            <a:ext cx="4728795" cy="3970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2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BA6FD50-766F-874A-B349-74E40A5828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2787095"/>
            <a:ext cx="4728796" cy="453627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0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573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177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>
            <a:extLst>
              <a:ext uri="{FF2B5EF4-FFF2-40B4-BE49-F238E27FC236}">
                <a16:creationId xmlns:a16="http://schemas.microsoft.com/office/drawing/2014/main" id="{A8E404E7-63E9-2242-BBFB-D06D4DB627CF}"/>
              </a:ext>
            </a:extLst>
          </p:cNvPr>
          <p:cNvSpPr txBox="1">
            <a:spLocks/>
          </p:cNvSpPr>
          <p:nvPr userDrawn="1"/>
        </p:nvSpPr>
        <p:spPr>
          <a:xfrm>
            <a:off x="718181" y="1405459"/>
            <a:ext cx="1656681" cy="412012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9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fr-FR" sz="9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32A06AE-5534-2247-95EB-15164C92F1EE}"/>
              </a:ext>
            </a:extLst>
          </p:cNvPr>
          <p:cNvSpPr txBox="1">
            <a:spLocks/>
          </p:cNvSpPr>
          <p:nvPr userDrawn="1"/>
        </p:nvSpPr>
        <p:spPr>
          <a:xfrm>
            <a:off x="855625" y="6101776"/>
            <a:ext cx="2173781" cy="412011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The work of the EGI Foundation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is partly funded by the European Commission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under H2020 Framework Programme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31AEDD9-4174-D74C-B40E-8868748DD53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85601" y="2964460"/>
            <a:ext cx="2398644" cy="184253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FA51A19-B71B-7740-B8CF-FCD6AD9418C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95979" y="6136756"/>
            <a:ext cx="559646" cy="36692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938A6A3-4919-0243-964F-2921FC485A5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21307" y="1649565"/>
            <a:ext cx="142715" cy="126858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E0B15A5E-200E-4648-B05B-A51E5793EBF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3241" y="1475835"/>
            <a:ext cx="120781" cy="126858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5EBE8AFC-274A-6D49-9534-724BDEBAFCF4}"/>
              </a:ext>
            </a:extLst>
          </p:cNvPr>
          <p:cNvSpPr txBox="1">
            <a:spLocks/>
          </p:cNvSpPr>
          <p:nvPr userDrawn="1"/>
        </p:nvSpPr>
        <p:spPr>
          <a:xfrm>
            <a:off x="3393428" y="125692"/>
            <a:ext cx="4091495" cy="443675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1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EGI: Advanced </a:t>
            </a:r>
            <a:r>
              <a:rPr lang="fr-FR" sz="18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Computing</a:t>
            </a:r>
            <a:r>
              <a:rPr lang="fr-FR" sz="1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 for </a:t>
            </a:r>
            <a:r>
              <a:rPr lang="fr-FR" sz="18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Research</a:t>
            </a:r>
            <a:endParaRPr lang="en" sz="1800" b="1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019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F65AB62-A969-714F-AE22-4969FDCABDC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509647" y="131503"/>
            <a:ext cx="544005" cy="417881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EA2150DF-7401-4B4E-8109-95A202C52C29}"/>
              </a:ext>
            </a:extLst>
          </p:cNvPr>
          <p:cNvSpPr txBox="1">
            <a:spLocks/>
          </p:cNvSpPr>
          <p:nvPr userDrawn="1"/>
        </p:nvSpPr>
        <p:spPr>
          <a:xfrm>
            <a:off x="6330437" y="6613709"/>
            <a:ext cx="980136" cy="156744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B5ED7683-6544-0841-9B71-19A3A58A8F17}"/>
              </a:ext>
            </a:extLst>
          </p:cNvPr>
          <p:cNvSpPr txBox="1">
            <a:spLocks/>
          </p:cNvSpPr>
          <p:nvPr userDrawn="1"/>
        </p:nvSpPr>
        <p:spPr>
          <a:xfrm>
            <a:off x="5451931" y="6613666"/>
            <a:ext cx="716899" cy="161981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E11B498E-6527-DE4C-B457-B51347F0176B}"/>
              </a:ext>
            </a:extLst>
          </p:cNvPr>
          <p:cNvCxnSpPr/>
          <p:nvPr userDrawn="1"/>
        </p:nvCxnSpPr>
        <p:spPr>
          <a:xfrm>
            <a:off x="6120776" y="6669256"/>
            <a:ext cx="0" cy="178228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kstvak 21">
            <a:extLst>
              <a:ext uri="{FF2B5EF4-FFF2-40B4-BE49-F238E27FC236}">
                <a16:creationId xmlns:a16="http://schemas.microsoft.com/office/drawing/2014/main" id="{B5744E50-97D2-A34F-B82C-E68A6D9679ED}"/>
              </a:ext>
            </a:extLst>
          </p:cNvPr>
          <p:cNvSpPr txBox="1"/>
          <p:nvPr userDrawn="1"/>
        </p:nvSpPr>
        <p:spPr>
          <a:xfrm>
            <a:off x="7396468" y="6620818"/>
            <a:ext cx="5725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3/22/19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kstvak 21">
            <a:extLst>
              <a:ext uri="{FF2B5EF4-FFF2-40B4-BE49-F238E27FC236}">
                <a16:creationId xmlns:a16="http://schemas.microsoft.com/office/drawing/2014/main" id="{774674AB-F94F-4847-B7CE-6B9825228923}"/>
              </a:ext>
            </a:extLst>
          </p:cNvPr>
          <p:cNvSpPr txBox="1"/>
          <p:nvPr userDrawn="1"/>
        </p:nvSpPr>
        <p:spPr>
          <a:xfrm>
            <a:off x="8773200" y="6612860"/>
            <a:ext cx="3898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72553E7-13AD-41CB-B8D3-4C5279D6D1DB}" type="slidenum">
              <a:rPr lang="nl-NL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‹N°›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1E77A05F-8897-5F4C-A617-9832EA28B999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6247297" y="6669256"/>
            <a:ext cx="119690" cy="106391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95905E08-A813-9145-8AF5-367F9B48017B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5400162" y="6669685"/>
            <a:ext cx="93380" cy="9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88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3" r:id="rId2"/>
    <p:sldLayoutId id="2147483664" r:id="rId3"/>
    <p:sldLayoutId id="2147483665" r:id="rId4"/>
    <p:sldLayoutId id="2147483668" r:id="rId5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125EAC22-483C-6842-A369-E2594AC496E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58138" y="69157"/>
            <a:ext cx="544005" cy="417881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D1F2FF0-31FD-5D4C-92A8-DA14E6CE20F6}"/>
              </a:ext>
            </a:extLst>
          </p:cNvPr>
          <p:cNvSpPr txBox="1">
            <a:spLocks/>
          </p:cNvSpPr>
          <p:nvPr userDrawn="1"/>
        </p:nvSpPr>
        <p:spPr>
          <a:xfrm>
            <a:off x="6330437" y="6613709"/>
            <a:ext cx="980136" cy="156744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FBC9A563-A3E9-EA44-81D8-971A47496035}"/>
              </a:ext>
            </a:extLst>
          </p:cNvPr>
          <p:cNvSpPr txBox="1">
            <a:spLocks/>
          </p:cNvSpPr>
          <p:nvPr userDrawn="1"/>
        </p:nvSpPr>
        <p:spPr>
          <a:xfrm>
            <a:off x="5451931" y="6613666"/>
            <a:ext cx="716899" cy="161981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9594A9BD-0C00-E443-9F2A-699C5DAE6E42}"/>
              </a:ext>
            </a:extLst>
          </p:cNvPr>
          <p:cNvCxnSpPr/>
          <p:nvPr userDrawn="1"/>
        </p:nvCxnSpPr>
        <p:spPr>
          <a:xfrm>
            <a:off x="6120776" y="6669256"/>
            <a:ext cx="0" cy="178228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kstvak 21">
            <a:extLst>
              <a:ext uri="{FF2B5EF4-FFF2-40B4-BE49-F238E27FC236}">
                <a16:creationId xmlns:a16="http://schemas.microsoft.com/office/drawing/2014/main" id="{13FAFC3F-3125-4F4E-B43F-03292120FF77}"/>
              </a:ext>
            </a:extLst>
          </p:cNvPr>
          <p:cNvSpPr txBox="1"/>
          <p:nvPr userDrawn="1"/>
        </p:nvSpPr>
        <p:spPr>
          <a:xfrm>
            <a:off x="7396468" y="6620818"/>
            <a:ext cx="5725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3/22/19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kstvak 21">
            <a:extLst>
              <a:ext uri="{FF2B5EF4-FFF2-40B4-BE49-F238E27FC236}">
                <a16:creationId xmlns:a16="http://schemas.microsoft.com/office/drawing/2014/main" id="{7F7B1D2F-0605-3A4A-8BFC-20675060A4B0}"/>
              </a:ext>
            </a:extLst>
          </p:cNvPr>
          <p:cNvSpPr txBox="1"/>
          <p:nvPr userDrawn="1"/>
        </p:nvSpPr>
        <p:spPr>
          <a:xfrm>
            <a:off x="8773200" y="6612860"/>
            <a:ext cx="3898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72553E7-13AD-41CB-B8D3-4C5279D6D1DB}" type="slidenum">
              <a:rPr lang="nl-NL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‹N°›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AC334462-FFBE-C845-89F8-9F67C35CCC6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247297" y="6669256"/>
            <a:ext cx="119690" cy="106391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AD7E8809-4E62-E442-98C2-783601C59B3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00162" y="6669685"/>
            <a:ext cx="93380" cy="9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710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2">
            <a:extLst>
              <a:ext uri="{FF2B5EF4-FFF2-40B4-BE49-F238E27FC236}">
                <a16:creationId xmlns:a16="http://schemas.microsoft.com/office/drawing/2014/main" id="{DA78F590-4BBF-9C4B-A00E-C89294A682AA}"/>
              </a:ext>
            </a:extLst>
          </p:cNvPr>
          <p:cNvSpPr txBox="1">
            <a:spLocks/>
          </p:cNvSpPr>
          <p:nvPr userDrawn="1"/>
        </p:nvSpPr>
        <p:spPr>
          <a:xfrm>
            <a:off x="3173142" y="6175907"/>
            <a:ext cx="1691495" cy="35031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This work by the EGI Foundation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is licensed under a Creative Commons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Attribution 4.0 International License.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DE3B0DF7-DADF-FC48-B0CB-EA39A42495BB}"/>
              </a:ext>
            </a:extLst>
          </p:cNvPr>
          <p:cNvSpPr txBox="1">
            <a:spLocks/>
          </p:cNvSpPr>
          <p:nvPr userDrawn="1"/>
        </p:nvSpPr>
        <p:spPr>
          <a:xfrm>
            <a:off x="5453444" y="6114209"/>
            <a:ext cx="1656681" cy="412012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9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fr-FR" sz="9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A935DA90-B176-964E-8EDD-583D258B67CA}"/>
              </a:ext>
            </a:extLst>
          </p:cNvPr>
          <p:cNvSpPr txBox="1">
            <a:spLocks/>
          </p:cNvSpPr>
          <p:nvPr userDrawn="1"/>
        </p:nvSpPr>
        <p:spPr>
          <a:xfrm>
            <a:off x="927493" y="6114210"/>
            <a:ext cx="2173781" cy="412011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The work of the EGI Foundation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is partly funded by the European Commission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under H2020 Framework Programme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F9F2AC43-31CF-C44B-81E7-8FEA129357B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40890" y="3628893"/>
            <a:ext cx="2320116" cy="1782212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9FABA685-3549-C643-AA20-0513CA2F26F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38203" y="6150596"/>
            <a:ext cx="517422" cy="339237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8382FF65-52DF-3340-9CEB-04A597B3ACE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256570" y="6356625"/>
            <a:ext cx="142715" cy="126858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7573DB91-A60A-644C-BB32-D01460EF5DD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278504" y="6165535"/>
            <a:ext cx="120781" cy="126858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10F94B96-1349-B54E-B8E7-CE3D491D10CD}"/>
              </a:ext>
            </a:extLst>
          </p:cNvPr>
          <p:cNvSpPr txBox="1">
            <a:spLocks/>
          </p:cNvSpPr>
          <p:nvPr userDrawn="1"/>
        </p:nvSpPr>
        <p:spPr>
          <a:xfrm>
            <a:off x="1962684" y="4623859"/>
            <a:ext cx="2609316" cy="41395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685783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300" b="1" i="1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892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783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675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566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457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348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40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132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fr-FR" sz="2000" dirty="0">
                <a:latin typeface="Calibri" panose="020F0502020204030204" pitchFamily="34" charset="0"/>
                <a:ea typeface="Open Sans Semibold" panose="020B0606030504020204" pitchFamily="34" charset="0"/>
                <a:cs typeface="Calibri" panose="020F0502020204030204" pitchFamily="34" charset="0"/>
              </a:rPr>
              <a:t>Questions?</a:t>
            </a:r>
            <a:endParaRPr lang="en" sz="2000" dirty="0">
              <a:latin typeface="Calibri" panose="020F0502020204030204" pitchFamily="34" charset="0"/>
              <a:ea typeface="Open Sans Semibold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itre 6">
            <a:extLst>
              <a:ext uri="{FF2B5EF4-FFF2-40B4-BE49-F238E27FC236}">
                <a16:creationId xmlns:a16="http://schemas.microsoft.com/office/drawing/2014/main" id="{DDBAE206-B5BD-584F-9AC3-0545D442E457}"/>
              </a:ext>
            </a:extLst>
          </p:cNvPr>
          <p:cNvSpPr txBox="1">
            <a:spLocks/>
          </p:cNvSpPr>
          <p:nvPr userDrawn="1"/>
        </p:nvSpPr>
        <p:spPr>
          <a:xfrm>
            <a:off x="1962684" y="3628893"/>
            <a:ext cx="2811618" cy="75251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700" b="1" i="0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>
              <a:lnSpc>
                <a:spcPct val="110000"/>
              </a:lnSpc>
            </a:pP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Thank you</a:t>
            </a:r>
            <a:b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for your attention.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EEBD9E70-A135-724B-93B7-A31104319650}"/>
              </a:ext>
            </a:extLst>
          </p:cNvPr>
          <p:cNvSpPr txBox="1">
            <a:spLocks/>
          </p:cNvSpPr>
          <p:nvPr userDrawn="1"/>
        </p:nvSpPr>
        <p:spPr>
          <a:xfrm>
            <a:off x="860986" y="1369363"/>
            <a:ext cx="5322838" cy="652230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20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EGI: Advanced </a:t>
            </a:r>
            <a:r>
              <a:rPr lang="fr-FR" sz="20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Computing</a:t>
            </a:r>
            <a:r>
              <a:rPr lang="fr-FR" sz="20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 for </a:t>
            </a:r>
            <a:r>
              <a:rPr lang="fr-FR" sz="20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Research</a:t>
            </a:r>
            <a:endParaRPr lang="en" sz="2000" b="1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258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>
            <a:extLst>
              <a:ext uri="{FF2B5EF4-FFF2-40B4-BE49-F238E27FC236}">
                <a16:creationId xmlns:a16="http://schemas.microsoft.com/office/drawing/2014/main" id="{5CD72539-8C61-5F4A-83EE-9907841A42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2EDE114F-3104-0548-96D0-EF8B481D0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82FCD1D-D6EC-6446-9D87-33D7D967E0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CB0FF6A-7C8C-6D4E-AD1D-99578FDACF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61154"/>
      </p:ext>
    </p:extLst>
  </p:cSld>
  <p:clrMapOvr>
    <a:masterClrMapping/>
  </p:clrMapOvr>
</p:sld>
</file>

<file path=ppt/theme/theme1.xml><?xml version="1.0" encoding="utf-8"?>
<a:theme xmlns:a="http://schemas.openxmlformats.org/drawingml/2006/main" name="HO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2" id="{44BB239F-BEBF-EF4B-893D-7C9A08423D0D}" vid="{81F4D5D0-238E-0340-A5B6-266C1FF4A89F}"/>
    </a:ext>
  </a:extLst>
</a:theme>
</file>

<file path=ppt/theme/theme2.xml><?xml version="1.0" encoding="utf-8"?>
<a:theme xmlns:a="http://schemas.openxmlformats.org/drawingml/2006/main" name="CONTEN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2" id="{44BB239F-BEBF-EF4B-893D-7C9A08423D0D}" vid="{AC031F2F-FF31-DF43-8680-F81395383224}"/>
    </a:ext>
  </a:extLst>
</a:theme>
</file>

<file path=ppt/theme/theme3.xml><?xml version="1.0" encoding="utf-8"?>
<a:theme xmlns:a="http://schemas.openxmlformats.org/drawingml/2006/main" name="SECTION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2" id="{44BB239F-BEBF-EF4B-893D-7C9A08423D0D}" vid="{BAE75249-3ADF-0A47-A3E6-201E03DF4B3D}"/>
    </a:ext>
  </a:extLst>
</a:theme>
</file>

<file path=ppt/theme/theme4.xml><?xml version="1.0" encoding="utf-8"?>
<a:theme xmlns:a="http://schemas.openxmlformats.org/drawingml/2006/main" name="END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2" id="{44BB239F-BEBF-EF4B-893D-7C9A08423D0D}" vid="{B3738B16-1FF0-0647-AB62-95DFA5D3DBD7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0</Words>
  <Application>Microsoft Macintosh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Arial</vt:lpstr>
      <vt:lpstr>Calibri</vt:lpstr>
      <vt:lpstr>Courier New</vt:lpstr>
      <vt:lpstr>Wingdings</vt:lpstr>
      <vt:lpstr>HOME</vt:lpstr>
      <vt:lpstr>CONTENT</vt:lpstr>
      <vt:lpstr>SECTION</vt:lpstr>
      <vt:lpstr>END</vt:lpstr>
      <vt:lpstr>Présentation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axel chappuis</dc:creator>
  <cp:keywords/>
  <dc:description/>
  <cp:lastModifiedBy>axel chappuis</cp:lastModifiedBy>
  <cp:revision>3</cp:revision>
  <dcterms:created xsi:type="dcterms:W3CDTF">2019-03-22T08:39:05Z</dcterms:created>
  <dcterms:modified xsi:type="dcterms:W3CDTF">2019-03-22T09:00:09Z</dcterms:modified>
  <cp:category/>
</cp:coreProperties>
</file>