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1278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72A105D-3D27-4A51-A2A2-65FB6A3B9EE6}" type="datetimeFigureOut">
              <a:rPr lang="en-US"/>
              <a:pPr>
                <a:defRPr/>
              </a:pPr>
              <a:t>9/3/2010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7501649-B9E3-4875-A626-A910092959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7137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5800"/>
            <a:ext cx="1447800" cy="579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" name="Text Box 2"/>
          <p:cNvSpPr txBox="1">
            <a:spLocks noChangeArrowheads="1"/>
          </p:cNvSpPr>
          <p:nvPr userDrawn="1"/>
        </p:nvSpPr>
        <p:spPr bwMode="auto">
          <a:xfrm>
            <a:off x="0" y="6308725"/>
            <a:ext cx="9144000" cy="549275"/>
          </a:xfrm>
          <a:prstGeom prst="rect">
            <a:avLst/>
          </a:prstGeom>
          <a:solidFill>
            <a:srgbClr val="0067B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grpSp>
        <p:nvGrpSpPr>
          <p:cNvPr id="6" name="Group 21"/>
          <p:cNvGrpSpPr>
            <a:grpSpLocks/>
          </p:cNvGrpSpPr>
          <p:nvPr userDrawn="1"/>
        </p:nvGrpSpPr>
        <p:grpSpPr bwMode="auto">
          <a:xfrm>
            <a:off x="0" y="0"/>
            <a:ext cx="9215438" cy="1081088"/>
            <a:chOff x="-1" y="0"/>
            <a:chExt cx="9215439" cy="1081088"/>
          </a:xfrm>
        </p:grpSpPr>
        <p:sp>
          <p:nvSpPr>
            <p:cNvPr id="7" name="Rectangle 4"/>
            <p:cNvSpPr>
              <a:spLocks noChangeArrowheads="1"/>
            </p:cNvSpPr>
            <p:nvPr userDrawn="1"/>
          </p:nvSpPr>
          <p:spPr bwMode="auto">
            <a:xfrm>
              <a:off x="-1" y="0"/>
              <a:ext cx="9144001" cy="1044575"/>
            </a:xfrm>
            <a:prstGeom prst="rect">
              <a:avLst/>
            </a:prstGeom>
            <a:solidFill>
              <a:srgbClr val="0067B1"/>
            </a:solidFill>
            <a:ln w="9360">
              <a:solidFill>
                <a:srgbClr val="0067B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735138" cy="9794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9" name="Rectangle 6"/>
            <p:cNvSpPr>
              <a:spLocks noChangeArrowheads="1"/>
            </p:cNvSpPr>
            <p:nvPr/>
          </p:nvSpPr>
          <p:spPr bwMode="auto">
            <a:xfrm>
              <a:off x="1619249" y="0"/>
              <a:ext cx="1800225" cy="979488"/>
            </a:xfrm>
            <a:prstGeom prst="rect">
              <a:avLst/>
            </a:prstGeom>
            <a:solidFill>
              <a:srgbClr val="FFFFFF"/>
            </a:solidFill>
            <a:ln w="9360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0" name="Freeform 7"/>
            <p:cNvSpPr>
              <a:spLocks noChangeArrowheads="1"/>
            </p:cNvSpPr>
            <p:nvPr/>
          </p:nvSpPr>
          <p:spPr bwMode="auto">
            <a:xfrm>
              <a:off x="1619249" y="0"/>
              <a:ext cx="1800225" cy="979488"/>
            </a:xfrm>
            <a:custGeom>
              <a:avLst/>
              <a:gdLst/>
              <a:ahLst/>
              <a:cxnLst>
                <a:cxn ang="0">
                  <a:pos x="5000" y="0"/>
                </a:cxn>
                <a:cxn ang="0">
                  <a:pos x="5000" y="2720"/>
                </a:cxn>
                <a:cxn ang="0">
                  <a:pos x="0" y="2720"/>
                </a:cxn>
                <a:cxn ang="0">
                  <a:pos x="2000" y="0"/>
                </a:cxn>
                <a:cxn ang="0">
                  <a:pos x="5000" y="0"/>
                </a:cxn>
              </a:cxnLst>
              <a:rect l="0" t="0" r="r" b="b"/>
              <a:pathLst>
                <a:path w="5001" h="2721">
                  <a:moveTo>
                    <a:pt x="5000" y="0"/>
                  </a:moveTo>
                  <a:lnTo>
                    <a:pt x="5000" y="2720"/>
                  </a:lnTo>
                  <a:lnTo>
                    <a:pt x="0" y="2720"/>
                  </a:lnTo>
                  <a:cubicBezTo>
                    <a:pt x="2000" y="2720"/>
                    <a:pt x="0" y="0"/>
                    <a:pt x="2000" y="0"/>
                  </a:cubicBezTo>
                  <a:cubicBezTo>
                    <a:pt x="2667" y="0"/>
                    <a:pt x="4333" y="0"/>
                    <a:pt x="5000" y="0"/>
                  </a:cubicBezTo>
                </a:path>
              </a:pathLst>
            </a:custGeom>
            <a:solidFill>
              <a:srgbClr val="0067B1"/>
            </a:solidFill>
            <a:ln w="9360">
              <a:solidFill>
                <a:srgbClr val="0067B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1" name="Text Box 12"/>
            <p:cNvSpPr txBox="1">
              <a:spLocks noChangeArrowheads="1"/>
            </p:cNvSpPr>
            <p:nvPr userDrawn="1"/>
          </p:nvSpPr>
          <p:spPr bwMode="auto">
            <a:xfrm>
              <a:off x="6551613" y="503238"/>
              <a:ext cx="2663825" cy="57785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lIns="90000" tIns="45000" rIns="90000" bIns="45000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/>
              </a:pPr>
              <a:r>
                <a:rPr lang="en-GB" sz="3200" b="1" dirty="0">
                  <a:solidFill>
                    <a:srgbClr val="FFFFFF"/>
                  </a:solidFill>
                  <a:ea typeface="SimSun" charset="0"/>
                  <a:cs typeface="Arial" pitchFamily="34" charset="0"/>
                </a:rPr>
                <a:t>EGI-</a:t>
              </a:r>
              <a:r>
                <a:rPr lang="en-GB" sz="3200" b="1" dirty="0" err="1">
                  <a:solidFill>
                    <a:srgbClr val="FFFFFF"/>
                  </a:solidFill>
                  <a:ea typeface="SimSun" charset="0"/>
                  <a:cs typeface="Arial" pitchFamily="34" charset="0"/>
                </a:rPr>
                <a:t>InSPIRE</a:t>
              </a:r>
              <a:endParaRPr lang="en-GB" sz="3200" b="1" dirty="0">
                <a:solidFill>
                  <a:srgbClr val="FFFFFF"/>
                </a:solidFill>
                <a:ea typeface="SimSun" charset="0"/>
                <a:cs typeface="Arial" pitchFamily="34" charset="0"/>
              </a:endParaRPr>
            </a:p>
          </p:txBody>
        </p:sp>
      </p:grpSp>
      <p:pic>
        <p:nvPicPr>
          <p:cNvPr id="12" name="Picture 3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5713413"/>
            <a:ext cx="7810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5640388"/>
            <a:ext cx="1447800" cy="58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4" name="Rectangle 17"/>
          <p:cNvSpPr>
            <a:spLocks noChangeArrowheads="1"/>
          </p:cNvSpPr>
          <p:nvPr userDrawn="1"/>
        </p:nvSpPr>
        <p:spPr bwMode="auto">
          <a:xfrm>
            <a:off x="7667625" y="6586538"/>
            <a:ext cx="1447800" cy="279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r" fontAlgn="auto">
              <a:spcBef>
                <a:spcPts val="875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1200" dirty="0">
                <a:solidFill>
                  <a:srgbClr val="FFFFFF"/>
                </a:solidFill>
                <a:ea typeface="SimSun" charset="0"/>
                <a:cs typeface="Arial" pitchFamily="34" charset="0"/>
              </a:rPr>
              <a:t>www.egi.eu</a:t>
            </a:r>
          </a:p>
        </p:txBody>
      </p:sp>
      <p:sp>
        <p:nvSpPr>
          <p:cNvPr id="15" name="Rectangle 18"/>
          <p:cNvSpPr>
            <a:spLocks noChangeArrowheads="1"/>
          </p:cNvSpPr>
          <p:nvPr userDrawn="1"/>
        </p:nvSpPr>
        <p:spPr bwMode="auto">
          <a:xfrm>
            <a:off x="53752" y="6605588"/>
            <a:ext cx="2286000" cy="279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fontAlgn="auto">
              <a:spcBef>
                <a:spcPts val="875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1200" dirty="0">
                <a:solidFill>
                  <a:srgbClr val="FFFFFF"/>
                </a:solidFill>
                <a:ea typeface="SimSun" charset="0"/>
                <a:cs typeface="Arial" pitchFamily="34" charset="0"/>
              </a:rPr>
              <a:t>EGI-</a:t>
            </a:r>
            <a:r>
              <a:rPr lang="en-US" sz="1200" dirty="0" err="1">
                <a:solidFill>
                  <a:srgbClr val="FFFFFF"/>
                </a:solidFill>
                <a:ea typeface="SimSun" charset="0"/>
                <a:cs typeface="Arial" pitchFamily="34" charset="0"/>
              </a:rPr>
              <a:t>InSPIRE</a:t>
            </a:r>
            <a:r>
              <a:rPr lang="en-US" sz="1200" dirty="0">
                <a:solidFill>
                  <a:srgbClr val="FFFFFF"/>
                </a:solidFill>
                <a:ea typeface="SimSun" charset="0"/>
                <a:cs typeface="Arial" pitchFamily="34" charset="0"/>
              </a:rPr>
              <a:t> RI-261323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672" y="2130425"/>
            <a:ext cx="7200800" cy="14700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67744" y="3886200"/>
            <a:ext cx="5832648" cy="1343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10"/>
          </p:nvPr>
        </p:nvSpPr>
        <p:spPr>
          <a:xfrm>
            <a:off x="62136" y="6376670"/>
            <a:ext cx="2133600" cy="365125"/>
          </a:xfrm>
        </p:spPr>
        <p:txBody>
          <a:bodyPr/>
          <a:lstStyle>
            <a:lvl1pPr>
              <a:defRPr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D30BDEB-DAC9-4436-925D-F77FA7140691}" type="datetime1">
              <a:rPr lang="en-US"/>
              <a:pPr>
                <a:defRPr/>
              </a:pPr>
              <a:t>9/3/2010</a:t>
            </a:fld>
            <a:endParaRPr lang="en-US" dirty="0"/>
          </a:p>
        </p:txBody>
      </p:sp>
      <p:sp>
        <p:nvSpPr>
          <p:cNvPr id="1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75475" y="6356350"/>
            <a:ext cx="2133600" cy="365125"/>
          </a:xfrm>
        </p:spPr>
        <p:txBody>
          <a:bodyPr/>
          <a:lstStyle>
            <a:lvl1pPr>
              <a:defRPr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53E93C7-7FA6-4B67-89AC-03CBAB78CC3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6410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188" y="1412776"/>
            <a:ext cx="8075612" cy="4525963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2FC4C-5D6C-400B-9F4B-CC3D77DCDF10}" type="datetimeFigureOut">
              <a:rPr lang="en-US"/>
              <a:pPr>
                <a:defRPr/>
              </a:pPr>
              <a:t>9/3/2010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DEF26-A65D-420E-806B-5DECF286FE2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8490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B38687-8083-4359-80B4-230EE3DB5611}" type="datetimeFigureOut">
              <a:rPr lang="en-US" smtClean="0"/>
              <a:pPr>
                <a:defRPr/>
              </a:pPr>
              <a:t>9/3/2010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511AA2-99FE-4BFE-B934-C050D2B58355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7632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Box 2"/>
          <p:cNvSpPr txBox="1">
            <a:spLocks noChangeArrowheads="1"/>
          </p:cNvSpPr>
          <p:nvPr userDrawn="1"/>
        </p:nvSpPr>
        <p:spPr bwMode="auto">
          <a:xfrm>
            <a:off x="0" y="6308725"/>
            <a:ext cx="9144000" cy="549275"/>
          </a:xfrm>
          <a:prstGeom prst="rect">
            <a:avLst/>
          </a:prstGeom>
          <a:solidFill>
            <a:srgbClr val="0067B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grpSp>
        <p:nvGrpSpPr>
          <p:cNvPr id="1027" name="Group 12"/>
          <p:cNvGrpSpPr>
            <a:grpSpLocks/>
          </p:cNvGrpSpPr>
          <p:nvPr userDrawn="1"/>
        </p:nvGrpSpPr>
        <p:grpSpPr bwMode="auto">
          <a:xfrm>
            <a:off x="0" y="0"/>
            <a:ext cx="9144000" cy="1044575"/>
            <a:chOff x="-1" y="0"/>
            <a:chExt cx="9144001" cy="1044575"/>
          </a:xfrm>
        </p:grpSpPr>
        <p:sp>
          <p:nvSpPr>
            <p:cNvPr id="8" name="Rectangle 4"/>
            <p:cNvSpPr>
              <a:spLocks noChangeArrowheads="1"/>
            </p:cNvSpPr>
            <p:nvPr userDrawn="1"/>
          </p:nvSpPr>
          <p:spPr bwMode="auto">
            <a:xfrm>
              <a:off x="-1" y="0"/>
              <a:ext cx="9144001" cy="1044575"/>
            </a:xfrm>
            <a:prstGeom prst="rect">
              <a:avLst/>
            </a:prstGeom>
            <a:solidFill>
              <a:srgbClr val="0067B1"/>
            </a:solidFill>
            <a:ln w="9360">
              <a:solidFill>
                <a:srgbClr val="0067B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pic>
          <p:nvPicPr>
            <p:cNvPr id="1036" name="Picture 5"/>
            <p:cNvPicPr>
              <a:picLocks noChangeAspect="1" noChangeArrowheads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735138" cy="9794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10" name="Rectangle 6"/>
            <p:cNvSpPr>
              <a:spLocks noChangeArrowheads="1"/>
            </p:cNvSpPr>
            <p:nvPr/>
          </p:nvSpPr>
          <p:spPr bwMode="auto">
            <a:xfrm>
              <a:off x="1619249" y="0"/>
              <a:ext cx="1800225" cy="979488"/>
            </a:xfrm>
            <a:prstGeom prst="rect">
              <a:avLst/>
            </a:prstGeom>
            <a:solidFill>
              <a:srgbClr val="FFFFFF"/>
            </a:solidFill>
            <a:ln w="9360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1" name="Freeform 7"/>
            <p:cNvSpPr>
              <a:spLocks noChangeArrowheads="1"/>
            </p:cNvSpPr>
            <p:nvPr/>
          </p:nvSpPr>
          <p:spPr bwMode="auto">
            <a:xfrm>
              <a:off x="1619249" y="0"/>
              <a:ext cx="1800225" cy="979488"/>
            </a:xfrm>
            <a:custGeom>
              <a:avLst/>
              <a:gdLst/>
              <a:ahLst/>
              <a:cxnLst>
                <a:cxn ang="0">
                  <a:pos x="5000" y="0"/>
                </a:cxn>
                <a:cxn ang="0">
                  <a:pos x="5000" y="2720"/>
                </a:cxn>
                <a:cxn ang="0">
                  <a:pos x="0" y="2720"/>
                </a:cxn>
                <a:cxn ang="0">
                  <a:pos x="2000" y="0"/>
                </a:cxn>
                <a:cxn ang="0">
                  <a:pos x="5000" y="0"/>
                </a:cxn>
              </a:cxnLst>
              <a:rect l="0" t="0" r="r" b="b"/>
              <a:pathLst>
                <a:path w="5001" h="2721">
                  <a:moveTo>
                    <a:pt x="5000" y="0"/>
                  </a:moveTo>
                  <a:lnTo>
                    <a:pt x="5000" y="2720"/>
                  </a:lnTo>
                  <a:lnTo>
                    <a:pt x="0" y="2720"/>
                  </a:lnTo>
                  <a:cubicBezTo>
                    <a:pt x="2000" y="2720"/>
                    <a:pt x="0" y="0"/>
                    <a:pt x="2000" y="0"/>
                  </a:cubicBezTo>
                  <a:cubicBezTo>
                    <a:pt x="2667" y="0"/>
                    <a:pt x="4333" y="0"/>
                    <a:pt x="5000" y="0"/>
                  </a:cubicBezTo>
                </a:path>
              </a:pathLst>
            </a:custGeom>
            <a:solidFill>
              <a:srgbClr val="0067B1"/>
            </a:solidFill>
            <a:ln w="9360">
              <a:solidFill>
                <a:srgbClr val="0067B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2124075" y="115888"/>
            <a:ext cx="6840538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11188" y="1600200"/>
            <a:ext cx="8075612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913" y="63769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AB38687-8083-4359-80B4-230EE3DB5611}" type="datetimeFigureOut">
              <a:rPr lang="en-US"/>
              <a:pPr>
                <a:defRPr/>
              </a:pPr>
              <a:t>9/3/2010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19925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B4511AA2-99FE-4BFE-B934-C050D2B5835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5" name="Rectangle 17"/>
          <p:cNvSpPr>
            <a:spLocks noChangeArrowheads="1"/>
          </p:cNvSpPr>
          <p:nvPr userDrawn="1"/>
        </p:nvSpPr>
        <p:spPr bwMode="auto">
          <a:xfrm>
            <a:off x="7667625" y="6586538"/>
            <a:ext cx="1447800" cy="279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r" fontAlgn="auto">
              <a:spcBef>
                <a:spcPts val="875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1200" dirty="0">
                <a:solidFill>
                  <a:srgbClr val="FFFFFF"/>
                </a:solidFill>
                <a:ea typeface="SimSun" charset="0"/>
                <a:cs typeface="Arial" pitchFamily="34" charset="0"/>
              </a:rPr>
              <a:t>www.egi.eu</a:t>
            </a:r>
          </a:p>
        </p:txBody>
      </p:sp>
      <p:sp>
        <p:nvSpPr>
          <p:cNvPr id="16" name="Rectangle 18"/>
          <p:cNvSpPr>
            <a:spLocks noChangeArrowheads="1"/>
          </p:cNvSpPr>
          <p:nvPr userDrawn="1"/>
        </p:nvSpPr>
        <p:spPr bwMode="auto">
          <a:xfrm>
            <a:off x="53975" y="6605588"/>
            <a:ext cx="2286000" cy="279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fontAlgn="auto">
              <a:spcBef>
                <a:spcPts val="875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1200" dirty="0">
                <a:solidFill>
                  <a:srgbClr val="FFFFFF"/>
                </a:solidFill>
                <a:ea typeface="SimSun" charset="0"/>
                <a:cs typeface="Arial" pitchFamily="34" charset="0"/>
              </a:rPr>
              <a:t>EGI-</a:t>
            </a:r>
            <a:r>
              <a:rPr lang="en-US" sz="1200" dirty="0" err="1">
                <a:solidFill>
                  <a:srgbClr val="FFFFFF"/>
                </a:solidFill>
                <a:ea typeface="SimSun" charset="0"/>
                <a:cs typeface="Arial" pitchFamily="34" charset="0"/>
              </a:rPr>
              <a:t>InSPIRE</a:t>
            </a:r>
            <a:r>
              <a:rPr lang="en-US" sz="1200" dirty="0">
                <a:solidFill>
                  <a:srgbClr val="FFFFFF"/>
                </a:solidFill>
                <a:ea typeface="SimSun" charset="0"/>
                <a:cs typeface="Arial" pitchFamily="34" charset="0"/>
              </a:rPr>
              <a:t> RI-261323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6" r:id="rId2"/>
    <p:sldLayoutId id="2147483658" r:id="rId3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076" name="Date Placeholder 3"/>
          <p:cNvSpPr>
            <a:spLocks noGrp="1"/>
          </p:cNvSpPr>
          <p:nvPr>
            <p:ph type="dt" sz="half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1887163-61FB-4675-9153-F0293FEAB010}" type="datetime1">
              <a:rPr lang="en-US">
                <a:solidFill>
                  <a:schemeClr val="bg1"/>
                </a:solidFill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9/3/2010</a:t>
            </a:fld>
            <a:endParaRPr lang="en-US" dirty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3077" name="Footer Placeholder 5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3078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CF096EC-15E1-45F9-B167-FBE36F0982FF}" type="slidenum">
              <a:rPr lang="en-US">
                <a:solidFill>
                  <a:schemeClr val="bg1"/>
                </a:solidFill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>
              <a:solidFill>
                <a:schemeClr val="bg1"/>
              </a:solidFill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4099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4100" name="Date Placeholder 3"/>
          <p:cNvSpPr>
            <a:spLocks noGrp="1"/>
          </p:cNvSpPr>
          <p:nvPr>
            <p:ph type="dt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A44E401-527D-4353-91A3-F0375D3D15B5}" type="datetime1">
              <a:rPr lang="en-US">
                <a:solidFill>
                  <a:schemeClr val="bg1"/>
                </a:solidFill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9/3/2010</a:t>
            </a:fld>
            <a:endParaRPr lang="en-US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4101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410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D699550-6D3C-45EC-A577-9F42B86B9FBE}" type="slidenum">
              <a:rPr lang="en-US">
                <a:solidFill>
                  <a:schemeClr val="bg1"/>
                </a:solidFill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>
              <a:solidFill>
                <a:schemeClr val="bg1"/>
              </a:solidFill>
              <a:latin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EGI-InSPIRE 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</TotalTime>
  <Words>4</Words>
  <Application>Microsoft Office PowerPoint</Application>
  <PresentationFormat>On-screen Show (4:3)</PresentationFormat>
  <Paragraphs>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Calibri</vt:lpstr>
      <vt:lpstr>Arial</vt:lpstr>
      <vt:lpstr>SimSun</vt:lpstr>
      <vt:lpstr>EGI-InSPIRE 2</vt:lpstr>
      <vt:lpstr>PowerPoint Presentation</vt:lpstr>
      <vt:lpstr>PowerPoint Presentation</vt:lpstr>
    </vt:vector>
  </TitlesOfParts>
  <Company>Nikhef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EGI-InSPIRE Project Office</dc:creator>
  <cp:lastModifiedBy>StevenNewhouse</cp:lastModifiedBy>
  <cp:revision>17</cp:revision>
  <dcterms:created xsi:type="dcterms:W3CDTF">2010-09-03T12:01:03Z</dcterms:created>
  <dcterms:modified xsi:type="dcterms:W3CDTF">2010-09-03T13:03:08Z</dcterms:modified>
</cp:coreProperties>
</file>