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-1104" y="9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72A105D-3D27-4A51-A2A2-65FB6A3B9EE6}" type="datetimeFigureOut">
              <a:rPr lang="en-US"/>
              <a:pPr>
                <a:defRPr/>
              </a:pPr>
              <a:t>14/3/13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7501649-B9E3-4875-A626-A910092959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7137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1550"/>
            <a:ext cx="1447800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Text Box 2"/>
          <p:cNvSpPr txBox="1">
            <a:spLocks noChangeArrowheads="1"/>
          </p:cNvSpPr>
          <p:nvPr userDrawn="1"/>
        </p:nvSpPr>
        <p:spPr bwMode="auto">
          <a:xfrm>
            <a:off x="0" y="4659982"/>
            <a:ext cx="9144000" cy="483518"/>
          </a:xfrm>
          <a:prstGeom prst="rect">
            <a:avLst/>
          </a:prstGeom>
          <a:solidFill>
            <a:srgbClr val="0067B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041" y="4227934"/>
            <a:ext cx="781050" cy="39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155927"/>
            <a:ext cx="1447800" cy="441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" name="Rectangle 17"/>
          <p:cNvSpPr>
            <a:spLocks noChangeArrowheads="1"/>
          </p:cNvSpPr>
          <p:nvPr userDrawn="1"/>
        </p:nvSpPr>
        <p:spPr bwMode="auto">
          <a:xfrm>
            <a:off x="7696200" y="4864320"/>
            <a:ext cx="1447800" cy="2791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r" fontAlgn="auto">
              <a:spcBef>
                <a:spcPts val="875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www.egi.eu</a:t>
            </a:r>
          </a:p>
        </p:txBody>
      </p:sp>
      <p:sp>
        <p:nvSpPr>
          <p:cNvPr id="15" name="Rectangle 18"/>
          <p:cNvSpPr>
            <a:spLocks noChangeArrowheads="1"/>
          </p:cNvSpPr>
          <p:nvPr userDrawn="1"/>
        </p:nvSpPr>
        <p:spPr bwMode="auto">
          <a:xfrm>
            <a:off x="15611" y="4867801"/>
            <a:ext cx="2286000" cy="2791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875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EGI-</a:t>
            </a:r>
            <a:r>
              <a:rPr lang="en-US" sz="1200" dirty="0" err="1">
                <a:solidFill>
                  <a:srgbClr val="FFFFFF"/>
                </a:solidFill>
                <a:ea typeface="SimSun" charset="0"/>
                <a:cs typeface="Arial" pitchFamily="34" charset="0"/>
              </a:rPr>
              <a:t>InSPIRE</a:t>
            </a: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 RI-261323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1597821"/>
            <a:ext cx="7200800" cy="1102519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2914650"/>
            <a:ext cx="5832648" cy="10072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>
          <a:xfrm>
            <a:off x="35496" y="4659982"/>
            <a:ext cx="2133600" cy="273844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D30BDEB-DAC9-4436-925D-F77FA7140691}" type="datetime1">
              <a:rPr lang="en-US"/>
              <a:pPr>
                <a:defRPr/>
              </a:pPr>
              <a:t>14/3/13</a:t>
            </a:fld>
            <a:endParaRPr lang="en-US" dirty="0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4659982"/>
            <a:ext cx="2133600" cy="273844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53E93C7-7FA6-4B67-89AC-03CBAB78CC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410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188" y="1059582"/>
            <a:ext cx="8075612" cy="3394472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2FC4C-5D6C-400B-9F4B-CC3D77DCDF10}" type="datetimeFigureOut">
              <a:rPr lang="en-US"/>
              <a:pPr>
                <a:defRPr/>
              </a:pPr>
              <a:t>14/3/13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DEF26-A65D-420E-806B-5DECF286FE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490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38687-8083-4359-80B4-230EE3DB5611}" type="datetimeFigureOut">
              <a:rPr lang="en-US" smtClean="0"/>
              <a:pPr>
                <a:defRPr/>
              </a:pPr>
              <a:t>14/3/13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511AA2-99FE-4BFE-B934-C050D2B5835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632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-20538"/>
            <a:ext cx="9144000" cy="792088"/>
            <a:chOff x="1547382" y="-956642"/>
            <a:chExt cx="8966967" cy="792088"/>
          </a:xfrm>
        </p:grpSpPr>
        <p:sp>
          <p:nvSpPr>
            <p:cNvPr id="30" name="Rectangle 29"/>
            <p:cNvSpPr>
              <a:spLocks noChangeArrowheads="1"/>
            </p:cNvSpPr>
            <p:nvPr userDrawn="1"/>
          </p:nvSpPr>
          <p:spPr bwMode="auto">
            <a:xfrm>
              <a:off x="1547382" y="-956642"/>
              <a:ext cx="8966967" cy="792088"/>
            </a:xfrm>
            <a:prstGeom prst="rect">
              <a:avLst/>
            </a:prstGeom>
            <a:solidFill>
              <a:srgbClr val="0067B1"/>
            </a:solidFill>
            <a:ln w="936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1200">
                <a:ln>
                  <a:noFill/>
                </a:ln>
                <a:latin typeface="+mn-lt"/>
              </a:endParaRPr>
            </a:p>
          </p:txBody>
        </p:sp>
        <p:sp>
          <p:nvSpPr>
            <p:cNvPr id="29" name="Rectangle 28"/>
            <p:cNvSpPr>
              <a:spLocks noChangeArrowheads="1"/>
            </p:cNvSpPr>
            <p:nvPr userDrawn="1"/>
          </p:nvSpPr>
          <p:spPr bwMode="auto">
            <a:xfrm>
              <a:off x="1547664" y="-956642"/>
              <a:ext cx="1944217" cy="720080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1200" dirty="0">
                <a:latin typeface="+mn-lt"/>
              </a:endParaRPr>
            </a:p>
          </p:txBody>
        </p:sp>
        <p:sp>
          <p:nvSpPr>
            <p:cNvPr id="28" name="Freeform 27"/>
            <p:cNvSpPr>
              <a:spLocks noChangeArrowheads="1"/>
            </p:cNvSpPr>
            <p:nvPr userDrawn="1"/>
          </p:nvSpPr>
          <p:spPr bwMode="auto">
            <a:xfrm>
              <a:off x="2771800" y="-956642"/>
              <a:ext cx="1323452" cy="720080"/>
            </a:xfrm>
            <a:custGeom>
              <a:avLst/>
              <a:gdLst/>
              <a:ahLst/>
              <a:cxnLst>
                <a:cxn ang="0">
                  <a:pos x="5000" y="0"/>
                </a:cxn>
                <a:cxn ang="0">
                  <a:pos x="5000" y="2720"/>
                </a:cxn>
                <a:cxn ang="0">
                  <a:pos x="0" y="2720"/>
                </a:cxn>
                <a:cxn ang="0">
                  <a:pos x="2000" y="0"/>
                </a:cxn>
                <a:cxn ang="0">
                  <a:pos x="5000" y="0"/>
                </a:cxn>
              </a:cxnLst>
              <a:rect l="0" t="0" r="r" b="b"/>
              <a:pathLst>
                <a:path w="5001" h="2721">
                  <a:moveTo>
                    <a:pt x="5000" y="0"/>
                  </a:moveTo>
                  <a:lnTo>
                    <a:pt x="5000" y="2720"/>
                  </a:lnTo>
                  <a:lnTo>
                    <a:pt x="0" y="2720"/>
                  </a:lnTo>
                  <a:cubicBezTo>
                    <a:pt x="2000" y="2720"/>
                    <a:pt x="0" y="0"/>
                    <a:pt x="2000" y="0"/>
                  </a:cubicBezTo>
                  <a:cubicBezTo>
                    <a:pt x="2667" y="0"/>
                    <a:pt x="4333" y="0"/>
                    <a:pt x="5000" y="0"/>
                  </a:cubicBezTo>
                </a:path>
              </a:pathLst>
            </a:cu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1200">
                <a:latin typeface="+mn-lt"/>
              </a:endParaRPr>
            </a:p>
          </p:txBody>
        </p:sp>
        <p:pic>
          <p:nvPicPr>
            <p:cNvPr id="27" name="Picture 26"/>
            <p:cNvPicPr>
              <a:picLocks noChangeAspect="1" noChangeArrowheads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4" y="-956642"/>
              <a:ext cx="1224136" cy="720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0" y="4659982"/>
            <a:ext cx="9144000" cy="504056"/>
          </a:xfrm>
          <a:prstGeom prst="rect">
            <a:avLst/>
          </a:prstGeom>
          <a:solidFill>
            <a:srgbClr val="0067B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2124075" y="86916"/>
            <a:ext cx="6840538" cy="64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11188" y="1200151"/>
            <a:ext cx="8075612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136" y="465998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AB38687-8083-4359-80B4-230EE3DB5611}" type="datetimeFigureOut">
              <a:rPr lang="en-US"/>
              <a:pPr>
                <a:defRPr/>
              </a:pPr>
              <a:t>14/3/13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9925" y="465998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4511AA2-99FE-4BFE-B934-C050D2B5835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7667625" y="4876006"/>
            <a:ext cx="1447800" cy="2791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r" fontAlgn="auto">
              <a:spcBef>
                <a:spcPts val="875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www.egi.eu</a:t>
            </a:r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>
            <a:off x="53975" y="4876006"/>
            <a:ext cx="2286000" cy="2791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875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EGI-</a:t>
            </a:r>
            <a:r>
              <a:rPr lang="en-US" sz="1200" dirty="0" err="1">
                <a:solidFill>
                  <a:srgbClr val="FFFFFF"/>
                </a:solidFill>
                <a:ea typeface="SimSun" charset="0"/>
                <a:cs typeface="Arial" pitchFamily="34" charset="0"/>
              </a:rPr>
              <a:t>InSPIRE</a:t>
            </a: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 RI-261323</a:t>
            </a:r>
          </a:p>
        </p:txBody>
      </p:sp>
      <p:sp>
        <p:nvSpPr>
          <p:cNvPr id="2" name="TextBox 1"/>
          <p:cNvSpPr txBox="1"/>
          <p:nvPr userDrawn="1"/>
        </p:nvSpPr>
        <p:spPr>
          <a:xfrm>
            <a:off x="364067" y="-77046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6" r:id="rId2"/>
    <p:sldLayoutId id="2147483658" r:id="rId3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-431800" y="176106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46319"/>
      </p:ext>
    </p:extLst>
  </p:cSld>
  <p:clrMapOvr>
    <a:masterClrMapping/>
  </p:clrMapOvr>
</p:sld>
</file>

<file path=ppt/theme/theme1.xml><?xml version="1.0" encoding="utf-8"?>
<a:theme xmlns:a="http://schemas.openxmlformats.org/drawingml/2006/main" name="EGI-InSPIRE-Slide-Template_v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0</Words>
  <Application>Microsoft Macintosh PowerPoint</Application>
  <PresentationFormat>On-screen Show (16:9)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EGI-InSPIRE-Slide-Template_v4</vt:lpstr>
      <vt:lpstr>PowerPoint Presentation</vt:lpstr>
    </vt:vector>
  </TitlesOfParts>
  <Company>Nikhef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EGI-InSPIRE Project Office</dc:creator>
  <cp:lastModifiedBy>Michel Drescher</cp:lastModifiedBy>
  <cp:revision>23</cp:revision>
  <dcterms:created xsi:type="dcterms:W3CDTF">2010-09-03T12:01:03Z</dcterms:created>
  <dcterms:modified xsi:type="dcterms:W3CDTF">2013-03-14T10:19:10Z</dcterms:modified>
</cp:coreProperties>
</file>