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13716000" cx="24384000"/>
  <p:notesSz cx="6858000" cy="9144000"/>
  <p:embeddedFontLst>
    <p:embeddedFont>
      <p:font typeface="Roboto"/>
      <p:regular r:id="rId20"/>
      <p:bold r:id="rId21"/>
      <p:italic r:id="rId22"/>
      <p:boldItalic r:id="rId23"/>
    </p:embeddedFont>
    <p:embeddedFont>
      <p:font typeface="Quicksand"/>
      <p:regular r:id="rId24"/>
      <p:bold r:id="rId25"/>
    </p:embeddedFont>
    <p:embeddedFont>
      <p:font typeface="Helvetica Neue"/>
      <p:regular r:id="rId26"/>
      <p:bold r:id="rId27"/>
      <p:italic r:id="rId28"/>
      <p:boldItalic r:id="rId29"/>
    </p:embeddedFont>
    <p:embeddedFont>
      <p:font typeface="Roboto Light"/>
      <p:regular r:id="rId30"/>
      <p:bold r:id="rId31"/>
      <p:italic r:id="rId32"/>
      <p:boldItalic r:id="rId33"/>
    </p:embeddedFont>
    <p:embeddedFont>
      <p:font typeface="DM Sans"/>
      <p:bold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4320" orient="horz"/>
        <p:guide pos="76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regular.fntdata"/><Relationship Id="rId22" Type="http://schemas.openxmlformats.org/officeDocument/2006/relationships/font" Target="fonts/Roboto-italic.fntdata"/><Relationship Id="rId21" Type="http://schemas.openxmlformats.org/officeDocument/2006/relationships/font" Target="fonts/Roboto-bold.fntdata"/><Relationship Id="rId24" Type="http://schemas.openxmlformats.org/officeDocument/2006/relationships/font" Target="fonts/Quicksand-regular.fntdata"/><Relationship Id="rId23" Type="http://schemas.openxmlformats.org/officeDocument/2006/relationships/font" Target="fonts/Roboto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HelveticaNeue-regular.fntdata"/><Relationship Id="rId25" Type="http://schemas.openxmlformats.org/officeDocument/2006/relationships/font" Target="fonts/Quicksand-bold.fntdata"/><Relationship Id="rId28" Type="http://schemas.openxmlformats.org/officeDocument/2006/relationships/font" Target="fonts/HelveticaNeue-italic.fntdata"/><Relationship Id="rId27" Type="http://schemas.openxmlformats.org/officeDocument/2006/relationships/font" Target="fonts/HelveticaNeue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HelveticaNeue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Light-bold.fntdata"/><Relationship Id="rId30" Type="http://schemas.openxmlformats.org/officeDocument/2006/relationships/font" Target="fonts/RobotoLight-regular.fntdata"/><Relationship Id="rId11" Type="http://schemas.openxmlformats.org/officeDocument/2006/relationships/slide" Target="slides/slide6.xml"/><Relationship Id="rId33" Type="http://schemas.openxmlformats.org/officeDocument/2006/relationships/font" Target="fonts/RobotoLight-boldItalic.fntdata"/><Relationship Id="rId10" Type="http://schemas.openxmlformats.org/officeDocument/2006/relationships/slide" Target="slides/slide5.xml"/><Relationship Id="rId32" Type="http://schemas.openxmlformats.org/officeDocument/2006/relationships/font" Target="fonts/RobotoLight-italic.fntdata"/><Relationship Id="rId13" Type="http://schemas.openxmlformats.org/officeDocument/2006/relationships/slide" Target="slides/slide8.xml"/><Relationship Id="rId35" Type="http://schemas.openxmlformats.org/officeDocument/2006/relationships/font" Target="fonts/DMSans-boldItalic.fntdata"/><Relationship Id="rId12" Type="http://schemas.openxmlformats.org/officeDocument/2006/relationships/slide" Target="slides/slide7.xml"/><Relationship Id="rId34" Type="http://schemas.openxmlformats.org/officeDocument/2006/relationships/font" Target="fonts/DMSans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2cf3d024639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2cf3d024639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Chinese partners are present since the beginning: IHEP since 2010, CAS since 2020 - Pictures of their contributions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Value proposition 1: Services for federation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Value proposition 2: Services for science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	Complexity → Cloud. Example with WeNMR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	Big data and AI → DataHub, FTS, RUCIO. Example with ?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	Reproducibility → Notebooks+Binder. Example with ?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We are an important part of the European Open Science puzzle, EOSC</a:t>
            </a:r>
            <a:endParaRPr sz="800"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Other players: OpenAIRE - </a:t>
            </a:r>
            <a:r>
              <a:rPr lang="en" sz="800"/>
              <a:t>Scholarly</a:t>
            </a:r>
            <a:r>
              <a:rPr lang="en" sz="800"/>
              <a:t> comms; Science clusters: Disciplinary data producers, FAIR-ifiers, Processors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2cf9ac8ddc3_0_6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2cf9ac8ddc3_0_6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2cf9ac8ddc3_0_6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85" name="Google Shape;685;g2cf9ac8ddc3_0_6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2cf3d024639_0_12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2cf3d024639_0_12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2cf9ac8ddc3_0_7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2cf9ac8ddc3_0_7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2cf3d024639_0_6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2cf3d024639_0_6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2cf3d024639_0_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2cf3d024639_0_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2cf3d024639_0_55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2cf3d024639_0_55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2cf3d024639_0_58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2cf3d024639_0_58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2cf3d024639_0_57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2cf3d024639_0_57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2cf3d024639_0_115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2cf3d024639_0_115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2cf3d024639_0_60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2cf3d024639_0_60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2cf3d024639_0_60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2cf3d024639_0_60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2cf9ac8ddc3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2cf9ac8ddc3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9.png"/><Relationship Id="rId4" Type="http://schemas.openxmlformats.org/officeDocument/2006/relationships/image" Target="../media/image5.png"/><Relationship Id="rId5" Type="http://schemas.openxmlformats.org/officeDocument/2006/relationships/image" Target="../media/image7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0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0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0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0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0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0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0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0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0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0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0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twitter.com/EGI_eInfra" TargetMode="External"/><Relationship Id="rId3" Type="http://schemas.openxmlformats.org/officeDocument/2006/relationships/hyperlink" Target="https://www.linkedin.com/company/1024536" TargetMode="External"/><Relationship Id="rId4" Type="http://schemas.openxmlformats.org/officeDocument/2006/relationships/image" Target="../media/image22.png"/><Relationship Id="rId5" Type="http://schemas.openxmlformats.org/officeDocument/2006/relationships/hyperlink" Target="https://www.youtube.com/c/EGIFederation" TargetMode="External"/><Relationship Id="rId6" Type="http://schemas.openxmlformats.org/officeDocument/2006/relationships/image" Target="../media/image7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twitter.com/EGI_eInfra" TargetMode="External"/><Relationship Id="rId3" Type="http://schemas.openxmlformats.org/officeDocument/2006/relationships/hyperlink" Target="https://www.linkedin.com/company/1024536" TargetMode="External"/><Relationship Id="rId4" Type="http://schemas.openxmlformats.org/officeDocument/2006/relationships/image" Target="../media/image22.png"/><Relationship Id="rId5" Type="http://schemas.openxmlformats.org/officeDocument/2006/relationships/hyperlink" Target="https://www.youtube.com/c/EGIFederation" TargetMode="External"/><Relationship Id="rId6" Type="http://schemas.openxmlformats.org/officeDocument/2006/relationships/image" Target="../media/image7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36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36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2.png"/><Relationship Id="rId3" Type="http://schemas.openxmlformats.org/officeDocument/2006/relationships/image" Target="../media/image10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2.png"/><Relationship Id="rId3" Type="http://schemas.openxmlformats.org/officeDocument/2006/relationships/image" Target="../media/image10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2.png"/><Relationship Id="rId3" Type="http://schemas.openxmlformats.org/officeDocument/2006/relationships/image" Target="../media/image10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2.png"/><Relationship Id="rId3" Type="http://schemas.openxmlformats.org/officeDocument/2006/relationships/image" Target="../media/image10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5.png"/><Relationship Id="rId3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1" Type="http://schemas.openxmlformats.org/officeDocument/2006/relationships/image" Target="../media/image19.png"/><Relationship Id="rId10" Type="http://schemas.openxmlformats.org/officeDocument/2006/relationships/hyperlink" Target="https://www.youtube.com/c/EGIFederation" TargetMode="External"/><Relationship Id="rId12" Type="http://schemas.openxmlformats.org/officeDocument/2006/relationships/image" Target="../media/image7.png"/><Relationship Id="rId9" Type="http://schemas.openxmlformats.org/officeDocument/2006/relationships/image" Target="../media/image17.png"/><Relationship Id="rId5" Type="http://schemas.openxmlformats.org/officeDocument/2006/relationships/image" Target="../media/image9.png"/><Relationship Id="rId6" Type="http://schemas.openxmlformats.org/officeDocument/2006/relationships/hyperlink" Target="https://twitter.com/EGI_eInfra" TargetMode="External"/><Relationship Id="rId7" Type="http://schemas.openxmlformats.org/officeDocument/2006/relationships/image" Target="../media/image13.png"/><Relationship Id="rId8" Type="http://schemas.openxmlformats.org/officeDocument/2006/relationships/hyperlink" Target="https://www.linkedin.com/company/1024536" TargetMode="Externa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2.png"/><Relationship Id="rId3" Type="http://schemas.openxmlformats.org/officeDocument/2006/relationships/image" Target="../media/image16.png"/><Relationship Id="rId4" Type="http://schemas.openxmlformats.org/officeDocument/2006/relationships/hyperlink" Target="https://twitter.com/EGI_eInfra" TargetMode="External"/><Relationship Id="rId10" Type="http://schemas.openxmlformats.org/officeDocument/2006/relationships/image" Target="../media/image7.png"/><Relationship Id="rId9" Type="http://schemas.openxmlformats.org/officeDocument/2006/relationships/image" Target="../media/image19.png"/><Relationship Id="rId5" Type="http://schemas.openxmlformats.org/officeDocument/2006/relationships/image" Target="../media/image13.png"/><Relationship Id="rId6" Type="http://schemas.openxmlformats.org/officeDocument/2006/relationships/hyperlink" Target="https://www.linkedin.com/company/1024536" TargetMode="External"/><Relationship Id="rId7" Type="http://schemas.openxmlformats.org/officeDocument/2006/relationships/image" Target="../media/image17.png"/><Relationship Id="rId8" Type="http://schemas.openxmlformats.org/officeDocument/2006/relationships/hyperlink" Target="https://www.youtube.com/c/EGIFederation" TargetMode="Externa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2.png"/><Relationship Id="rId3" Type="http://schemas.openxmlformats.org/officeDocument/2006/relationships/image" Target="../media/image7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0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Relationship Id="rId3" Type="http://schemas.openxmlformats.org/officeDocument/2006/relationships/image" Target="../media/image7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6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Relationship Id="rId3" Type="http://schemas.openxmlformats.org/officeDocument/2006/relationships/image" Target="../media/image7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 Blank" showMasterSp="0" type="tx">
  <p:cSld name="TITLE_AND_BODY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1. Image - Divider" showMasterSp="0">
  <p:cSld name="Image - Divider">
    <p:bg>
      <p:bgPr>
        <a:solidFill>
          <a:srgbClr val="09142E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2" id="90" name="Google Shape;90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91911" y="-107950"/>
            <a:ext cx="24756533" cy="1392555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1"/>
          <p:cNvSpPr/>
          <p:nvPr/>
        </p:nvSpPr>
        <p:spPr>
          <a:xfrm>
            <a:off x="-191912" y="-66776"/>
            <a:ext cx="24756533" cy="13849552"/>
          </a:xfrm>
          <a:prstGeom prst="rect">
            <a:avLst/>
          </a:prstGeom>
          <a:solidFill>
            <a:srgbClr val="09142E">
              <a:alpha val="60000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descr="img 32x.png" id="92" name="Google Shape;9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29419" y="-800684"/>
            <a:ext cx="7298147" cy="153173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ame 132x.png" id="93" name="Google Shape;93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14572301" y="1010510"/>
            <a:ext cx="2813261" cy="2813261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1"/>
          <p:cNvSpPr txBox="1"/>
          <p:nvPr>
            <p:ph idx="1" type="body"/>
          </p:nvPr>
        </p:nvSpPr>
        <p:spPr>
          <a:xfrm>
            <a:off x="1209182" y="9219545"/>
            <a:ext cx="11318423" cy="123815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DM Sans"/>
              <a:buNone/>
              <a:defRPr i="0" sz="9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5" name="Google Shape;95;p11"/>
          <p:cNvSpPr txBox="1"/>
          <p:nvPr>
            <p:ph idx="2" type="body"/>
          </p:nvPr>
        </p:nvSpPr>
        <p:spPr>
          <a:xfrm>
            <a:off x="1209182" y="6753290"/>
            <a:ext cx="11318424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6" name="Google Shape;96;p11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7" name="Google Shape;97;p11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98" name="Google Shape;98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5. Content - Text only">
  <p:cSld name="Content - Text with Bulle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00" name="Google Shape;100;p12"/>
          <p:cNvPicPr preferRelativeResize="0"/>
          <p:nvPr/>
        </p:nvPicPr>
        <p:blipFill rotWithShape="1">
          <a:blip r:embed="rId2">
            <a:alphaModFix amt="25000"/>
          </a:blip>
          <a:srcRect b="11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1" name="Google Shape;101;p12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102" name="Google Shape;102;p12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103" name="Google Shape;103;p1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4" name="Google Shape;104;p12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5" name="Google Shape;105;p12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6" name="Google Shape;106;p12"/>
          <p:cNvSpPr txBox="1"/>
          <p:nvPr>
            <p:ph idx="2" type="body"/>
          </p:nvPr>
        </p:nvSpPr>
        <p:spPr>
          <a:xfrm>
            <a:off x="1015999" y="2844812"/>
            <a:ext cx="22578900" cy="69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DM Sans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7" name="Google Shape;107;p12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pic>
        <p:nvPicPr>
          <p:cNvPr id="108" name="Google Shape;108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8100" y="471123"/>
            <a:ext cx="1276649" cy="975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6. Content - Text bullet">
  <p:cSld name="Content - Text Only (v2)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10" name="Google Shape;110;p13"/>
          <p:cNvPicPr preferRelativeResize="0"/>
          <p:nvPr/>
        </p:nvPicPr>
        <p:blipFill rotWithShape="1">
          <a:blip r:embed="rId2">
            <a:alphaModFix amt="25000"/>
          </a:blip>
          <a:srcRect b="11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" name="Google Shape;111;p13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112" name="Google Shape;112;p13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113" name="Google Shape;113;p1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4" name="Google Shape;114;p13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5" name="Google Shape;115;p13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6" name="Google Shape;116;p13"/>
          <p:cNvSpPr txBox="1"/>
          <p:nvPr>
            <p:ph idx="2" type="body"/>
          </p:nvPr>
        </p:nvSpPr>
        <p:spPr>
          <a:xfrm>
            <a:off x="1016000" y="2903618"/>
            <a:ext cx="22579013" cy="82771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254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100"/>
              <a:buChar char="•"/>
              <a:defRPr b="1" i="0" sz="4300" u="none" cap="none" strike="noStrike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318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Char char="•"/>
              <a:defRPr b="1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70839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07E13"/>
              </a:buClr>
              <a:buSzPts val="2240"/>
              <a:buFont typeface="Courier New"/>
              <a:buChar char="o"/>
              <a:defRPr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4318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DM Sans"/>
              <a:buChar char="•"/>
              <a:defRPr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DM Sans"/>
              <a:buChar char="•"/>
              <a:defRPr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7" name="Google Shape;117;p13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7. Content - 3 Horizontal Icon">
  <p:cSld name="Content - 3 Horizontal Icon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19" name="Google Shape;119;p14"/>
          <p:cNvPicPr preferRelativeResize="0"/>
          <p:nvPr/>
        </p:nvPicPr>
        <p:blipFill rotWithShape="1">
          <a:blip r:embed="rId2">
            <a:alphaModFix amt="25000"/>
          </a:blip>
          <a:srcRect b="11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0" name="Google Shape;120;p14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121" name="Google Shape;121;p14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122" name="Google Shape;122;p1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3" name="Google Shape;123;p14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24" name="Google Shape;124;p14"/>
          <p:cNvSpPr txBox="1"/>
          <p:nvPr>
            <p:ph idx="2" type="body"/>
          </p:nvPr>
        </p:nvSpPr>
        <p:spPr>
          <a:xfrm>
            <a:off x="1763211" y="6110694"/>
            <a:ext cx="6350001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25" name="Google Shape;125;p14"/>
          <p:cNvSpPr txBox="1"/>
          <p:nvPr>
            <p:ph idx="3" type="body"/>
          </p:nvPr>
        </p:nvSpPr>
        <p:spPr>
          <a:xfrm>
            <a:off x="1763211" y="7922928"/>
            <a:ext cx="6350001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26" name="Google Shape;126;p14"/>
          <p:cNvSpPr txBox="1"/>
          <p:nvPr>
            <p:ph idx="4" type="body"/>
          </p:nvPr>
        </p:nvSpPr>
        <p:spPr>
          <a:xfrm>
            <a:off x="9017000" y="6110694"/>
            <a:ext cx="6350001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27" name="Google Shape;127;p14"/>
          <p:cNvSpPr txBox="1"/>
          <p:nvPr>
            <p:ph idx="5" type="body"/>
          </p:nvPr>
        </p:nvSpPr>
        <p:spPr>
          <a:xfrm>
            <a:off x="16786860" y="6110694"/>
            <a:ext cx="6350001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28" name="Google Shape;128;p14"/>
          <p:cNvSpPr/>
          <p:nvPr>
            <p:ph idx="6" type="pic"/>
          </p:nvPr>
        </p:nvSpPr>
        <p:spPr>
          <a:xfrm>
            <a:off x="1763211" y="3866660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29" name="Google Shape;129;p14"/>
          <p:cNvSpPr/>
          <p:nvPr>
            <p:ph idx="7" type="pic"/>
          </p:nvPr>
        </p:nvSpPr>
        <p:spPr>
          <a:xfrm>
            <a:off x="9017000" y="3866660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30" name="Google Shape;130;p14"/>
          <p:cNvSpPr/>
          <p:nvPr>
            <p:ph idx="8" type="pic"/>
          </p:nvPr>
        </p:nvSpPr>
        <p:spPr>
          <a:xfrm>
            <a:off x="16786860" y="3866660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31" name="Google Shape;131;p14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2" name="Google Shape;132;p14"/>
          <p:cNvSpPr txBox="1"/>
          <p:nvPr>
            <p:ph idx="9" type="body"/>
          </p:nvPr>
        </p:nvSpPr>
        <p:spPr>
          <a:xfrm>
            <a:off x="8993350" y="7922928"/>
            <a:ext cx="6350001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33" name="Google Shape;133;p14"/>
          <p:cNvSpPr txBox="1"/>
          <p:nvPr>
            <p:ph idx="13" type="body"/>
          </p:nvPr>
        </p:nvSpPr>
        <p:spPr>
          <a:xfrm>
            <a:off x="16755117" y="7922928"/>
            <a:ext cx="6350001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34" name="Google Shape;134;p14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8. Content - 3 Horizontal Icon with Box">
  <p:cSld name="Content - 3 Horizontal Icon with Box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36" name="Google Shape;136;p15"/>
          <p:cNvPicPr preferRelativeResize="0"/>
          <p:nvPr/>
        </p:nvPicPr>
        <p:blipFill rotWithShape="1">
          <a:blip r:embed="rId2">
            <a:alphaModFix amt="25000"/>
          </a:blip>
          <a:srcRect b="11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5"/>
          <p:cNvSpPr/>
          <p:nvPr/>
        </p:nvSpPr>
        <p:spPr>
          <a:xfrm>
            <a:off x="869684" y="3294515"/>
            <a:ext cx="7335688" cy="8136692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882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8" name="Google Shape;138;p15"/>
          <p:cNvSpPr/>
          <p:nvPr/>
        </p:nvSpPr>
        <p:spPr>
          <a:xfrm>
            <a:off x="8607335" y="3294515"/>
            <a:ext cx="7335688" cy="8136692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882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9" name="Google Shape;139;p15"/>
          <p:cNvSpPr/>
          <p:nvPr/>
        </p:nvSpPr>
        <p:spPr>
          <a:xfrm>
            <a:off x="16344985" y="3294515"/>
            <a:ext cx="7335688" cy="8136691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882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140" name="Google Shape;140;p15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141" name="Google Shape;141;p15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142" name="Google Shape;142;p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3" name="Google Shape;143;p15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44" name="Google Shape;144;p15"/>
          <p:cNvSpPr txBox="1"/>
          <p:nvPr>
            <p:ph idx="2" type="body"/>
          </p:nvPr>
        </p:nvSpPr>
        <p:spPr>
          <a:xfrm>
            <a:off x="1362528" y="6110694"/>
            <a:ext cx="6350001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45" name="Google Shape;145;p15"/>
          <p:cNvSpPr txBox="1"/>
          <p:nvPr>
            <p:ph idx="3" type="body"/>
          </p:nvPr>
        </p:nvSpPr>
        <p:spPr>
          <a:xfrm>
            <a:off x="9017000" y="6110694"/>
            <a:ext cx="6350000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46" name="Google Shape;146;p15"/>
          <p:cNvSpPr txBox="1"/>
          <p:nvPr>
            <p:ph idx="4" type="body"/>
          </p:nvPr>
        </p:nvSpPr>
        <p:spPr>
          <a:xfrm>
            <a:off x="16837828" y="6110694"/>
            <a:ext cx="6350001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47" name="Google Shape;147;p15"/>
          <p:cNvSpPr/>
          <p:nvPr>
            <p:ph idx="5" type="pic"/>
          </p:nvPr>
        </p:nvSpPr>
        <p:spPr>
          <a:xfrm>
            <a:off x="1362528" y="3866660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48" name="Google Shape;148;p15"/>
          <p:cNvSpPr/>
          <p:nvPr>
            <p:ph idx="6" type="pic"/>
          </p:nvPr>
        </p:nvSpPr>
        <p:spPr>
          <a:xfrm>
            <a:off x="9017000" y="3866660"/>
            <a:ext cx="2032000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49" name="Google Shape;149;p15"/>
          <p:cNvSpPr/>
          <p:nvPr>
            <p:ph idx="7" type="pic"/>
          </p:nvPr>
        </p:nvSpPr>
        <p:spPr>
          <a:xfrm>
            <a:off x="16837828" y="3866660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50" name="Google Shape;150;p15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1" name="Google Shape;151;p15"/>
          <p:cNvSpPr txBox="1"/>
          <p:nvPr>
            <p:ph idx="8" type="body"/>
          </p:nvPr>
        </p:nvSpPr>
        <p:spPr>
          <a:xfrm>
            <a:off x="1362528" y="7800055"/>
            <a:ext cx="6350001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52" name="Google Shape;152;p15"/>
          <p:cNvSpPr txBox="1"/>
          <p:nvPr>
            <p:ph idx="9" type="body"/>
          </p:nvPr>
        </p:nvSpPr>
        <p:spPr>
          <a:xfrm>
            <a:off x="9017000" y="7800055"/>
            <a:ext cx="6350001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53" name="Google Shape;153;p15"/>
          <p:cNvSpPr txBox="1"/>
          <p:nvPr>
            <p:ph idx="13" type="body"/>
          </p:nvPr>
        </p:nvSpPr>
        <p:spPr>
          <a:xfrm>
            <a:off x="16837827" y="7800055"/>
            <a:ext cx="6350001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54" name="Google Shape;154;p15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9. Content - 3 Vertical Icon with Big title">
  <p:cSld name="Content - 3 Vertical Icon with Big title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56" name="Google Shape;156;p16"/>
          <p:cNvPicPr preferRelativeResize="0"/>
          <p:nvPr/>
        </p:nvPicPr>
        <p:blipFill rotWithShape="1">
          <a:blip r:embed="rId2">
            <a:alphaModFix amt="25000"/>
          </a:blip>
          <a:srcRect b="11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7" name="Google Shape;157;p16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158" name="Google Shape;158;p16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159" name="Google Shape;159;p1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0" name="Google Shape;160;p16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61" name="Google Shape;161;p16"/>
          <p:cNvSpPr txBox="1"/>
          <p:nvPr>
            <p:ph idx="2" type="body"/>
          </p:nvPr>
        </p:nvSpPr>
        <p:spPr>
          <a:xfrm>
            <a:off x="13238491" y="9755637"/>
            <a:ext cx="9398001" cy="51591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  <a:defRPr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62" name="Google Shape;162;p16"/>
          <p:cNvSpPr txBox="1"/>
          <p:nvPr>
            <p:ph idx="3" type="body"/>
          </p:nvPr>
        </p:nvSpPr>
        <p:spPr>
          <a:xfrm>
            <a:off x="13238491" y="10552221"/>
            <a:ext cx="939800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63" name="Google Shape;163;p16"/>
          <p:cNvSpPr txBox="1"/>
          <p:nvPr>
            <p:ph idx="4" type="body"/>
          </p:nvPr>
        </p:nvSpPr>
        <p:spPr>
          <a:xfrm>
            <a:off x="999052" y="6026169"/>
            <a:ext cx="8175791" cy="221599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7200"/>
              <a:buFont typeface="DM Sans"/>
              <a:buNone/>
              <a:defRPr i="0" sz="72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64" name="Google Shape;164;p16"/>
          <p:cNvSpPr txBox="1"/>
          <p:nvPr>
            <p:ph idx="5" type="body"/>
          </p:nvPr>
        </p:nvSpPr>
        <p:spPr>
          <a:xfrm>
            <a:off x="999051" y="8663253"/>
            <a:ext cx="817579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65" name="Google Shape;165;p16"/>
          <p:cNvSpPr/>
          <p:nvPr>
            <p:ph idx="6" type="pic"/>
          </p:nvPr>
        </p:nvSpPr>
        <p:spPr>
          <a:xfrm>
            <a:off x="10427608" y="3586441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66" name="Google Shape;166;p16"/>
          <p:cNvSpPr/>
          <p:nvPr>
            <p:ph idx="7" type="pic"/>
          </p:nvPr>
        </p:nvSpPr>
        <p:spPr>
          <a:xfrm>
            <a:off x="10427608" y="6472695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67" name="Google Shape;167;p16"/>
          <p:cNvSpPr/>
          <p:nvPr>
            <p:ph idx="8" type="pic"/>
          </p:nvPr>
        </p:nvSpPr>
        <p:spPr>
          <a:xfrm>
            <a:off x="10427608" y="9358949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68" name="Google Shape;168;p16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9" name="Google Shape;169;p16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170" name="Google Shape;170;p16"/>
          <p:cNvSpPr txBox="1"/>
          <p:nvPr>
            <p:ph idx="9" type="body"/>
          </p:nvPr>
        </p:nvSpPr>
        <p:spPr>
          <a:xfrm>
            <a:off x="13238491" y="3969054"/>
            <a:ext cx="9398100" cy="5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  <a:defRPr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71" name="Google Shape;171;p16"/>
          <p:cNvSpPr txBox="1"/>
          <p:nvPr>
            <p:ph idx="13" type="body"/>
          </p:nvPr>
        </p:nvSpPr>
        <p:spPr>
          <a:xfrm>
            <a:off x="13238491" y="4765640"/>
            <a:ext cx="9398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None/>
              <a:defRPr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72" name="Google Shape;172;p16"/>
          <p:cNvSpPr txBox="1"/>
          <p:nvPr>
            <p:ph idx="14" type="body"/>
          </p:nvPr>
        </p:nvSpPr>
        <p:spPr>
          <a:xfrm>
            <a:off x="13238491" y="6813601"/>
            <a:ext cx="9398100" cy="5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  <a:defRPr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73" name="Google Shape;173;p16"/>
          <p:cNvSpPr txBox="1"/>
          <p:nvPr>
            <p:ph idx="15" type="body"/>
          </p:nvPr>
        </p:nvSpPr>
        <p:spPr>
          <a:xfrm>
            <a:off x="13238491" y="7610185"/>
            <a:ext cx="9398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None/>
              <a:defRPr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. Content - 4 Icon">
  <p:cSld name="Content - 4 Icon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75" name="Google Shape;175;p17"/>
          <p:cNvPicPr preferRelativeResize="0"/>
          <p:nvPr/>
        </p:nvPicPr>
        <p:blipFill rotWithShape="1">
          <a:blip r:embed="rId2">
            <a:alphaModFix amt="25000"/>
          </a:blip>
          <a:srcRect b="11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6" name="Google Shape;176;p17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177" name="Google Shape;177;p17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178" name="Google Shape;178;p1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9" name="Google Shape;179;p17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80" name="Google Shape;180;p17"/>
          <p:cNvSpPr txBox="1"/>
          <p:nvPr>
            <p:ph idx="2" type="body"/>
          </p:nvPr>
        </p:nvSpPr>
        <p:spPr>
          <a:xfrm>
            <a:off x="1094735" y="4461632"/>
            <a:ext cx="6452207" cy="147732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81" name="Google Shape;181;p17"/>
          <p:cNvSpPr txBox="1"/>
          <p:nvPr>
            <p:ph idx="3" type="body"/>
          </p:nvPr>
        </p:nvSpPr>
        <p:spPr>
          <a:xfrm>
            <a:off x="1094738" y="6070641"/>
            <a:ext cx="6452207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82" name="Google Shape;182;p17"/>
          <p:cNvSpPr txBox="1"/>
          <p:nvPr>
            <p:ph idx="4" type="body"/>
          </p:nvPr>
        </p:nvSpPr>
        <p:spPr>
          <a:xfrm>
            <a:off x="9969729" y="4461632"/>
            <a:ext cx="6452207" cy="147732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83" name="Google Shape;183;p17"/>
          <p:cNvSpPr txBox="1"/>
          <p:nvPr>
            <p:ph idx="5" type="body"/>
          </p:nvPr>
        </p:nvSpPr>
        <p:spPr>
          <a:xfrm>
            <a:off x="9969730" y="6070643"/>
            <a:ext cx="6452210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84" name="Google Shape;184;p17"/>
          <p:cNvSpPr txBox="1"/>
          <p:nvPr>
            <p:ph idx="6" type="body"/>
          </p:nvPr>
        </p:nvSpPr>
        <p:spPr>
          <a:xfrm>
            <a:off x="1094736" y="9779054"/>
            <a:ext cx="6452206" cy="147732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85" name="Google Shape;185;p17"/>
          <p:cNvSpPr txBox="1"/>
          <p:nvPr>
            <p:ph idx="7" type="body"/>
          </p:nvPr>
        </p:nvSpPr>
        <p:spPr>
          <a:xfrm>
            <a:off x="1094738" y="11388065"/>
            <a:ext cx="6452207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None/>
              <a:defRPr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86" name="Google Shape;186;p17"/>
          <p:cNvSpPr txBox="1"/>
          <p:nvPr>
            <p:ph idx="8" type="body"/>
          </p:nvPr>
        </p:nvSpPr>
        <p:spPr>
          <a:xfrm>
            <a:off x="9969730" y="9779054"/>
            <a:ext cx="6452206" cy="147732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87" name="Google Shape;187;p17"/>
          <p:cNvSpPr txBox="1"/>
          <p:nvPr>
            <p:ph idx="9" type="body"/>
          </p:nvPr>
        </p:nvSpPr>
        <p:spPr>
          <a:xfrm>
            <a:off x="9969730" y="11388065"/>
            <a:ext cx="6452210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88" name="Google Shape;188;p17"/>
          <p:cNvSpPr/>
          <p:nvPr>
            <p:ph idx="13" type="pic"/>
          </p:nvPr>
        </p:nvSpPr>
        <p:spPr>
          <a:xfrm>
            <a:off x="1110331" y="2683074"/>
            <a:ext cx="1524001" cy="1524001"/>
          </a:xfrm>
          <a:prstGeom prst="rect">
            <a:avLst/>
          </a:prstGeom>
          <a:noFill/>
          <a:ln>
            <a:noFill/>
          </a:ln>
        </p:spPr>
      </p:sp>
      <p:sp>
        <p:nvSpPr>
          <p:cNvPr id="189" name="Google Shape;189;p17"/>
          <p:cNvSpPr/>
          <p:nvPr>
            <p:ph idx="14" type="pic"/>
          </p:nvPr>
        </p:nvSpPr>
        <p:spPr>
          <a:xfrm>
            <a:off x="9969730" y="2683074"/>
            <a:ext cx="1524001" cy="1524001"/>
          </a:xfrm>
          <a:prstGeom prst="rect">
            <a:avLst/>
          </a:prstGeom>
          <a:noFill/>
          <a:ln>
            <a:noFill/>
          </a:ln>
        </p:spPr>
      </p:sp>
      <p:sp>
        <p:nvSpPr>
          <p:cNvPr id="190" name="Google Shape;190;p17"/>
          <p:cNvSpPr/>
          <p:nvPr>
            <p:ph idx="15" type="pic"/>
          </p:nvPr>
        </p:nvSpPr>
        <p:spPr>
          <a:xfrm>
            <a:off x="1110331" y="8000496"/>
            <a:ext cx="1524001" cy="1524001"/>
          </a:xfrm>
          <a:prstGeom prst="rect">
            <a:avLst/>
          </a:prstGeom>
          <a:noFill/>
          <a:ln>
            <a:noFill/>
          </a:ln>
        </p:spPr>
      </p:sp>
      <p:sp>
        <p:nvSpPr>
          <p:cNvPr id="191" name="Google Shape;191;p17"/>
          <p:cNvSpPr/>
          <p:nvPr>
            <p:ph idx="16" type="pic"/>
          </p:nvPr>
        </p:nvSpPr>
        <p:spPr>
          <a:xfrm>
            <a:off x="9969730" y="8000496"/>
            <a:ext cx="1524001" cy="1524001"/>
          </a:xfrm>
          <a:prstGeom prst="rect">
            <a:avLst/>
          </a:prstGeom>
          <a:noFill/>
          <a:ln>
            <a:noFill/>
          </a:ln>
        </p:spPr>
      </p:sp>
      <p:sp>
        <p:nvSpPr>
          <p:cNvPr id="192" name="Google Shape;192;p17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3" name="Google Shape;193;p17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. Content - 3 Vertical with Lines">
  <p:cSld name="Content - 3 Vertical with Lines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95" name="Google Shape;195;p18"/>
          <p:cNvPicPr preferRelativeResize="0"/>
          <p:nvPr/>
        </p:nvPicPr>
        <p:blipFill rotWithShape="1">
          <a:blip r:embed="rId2">
            <a:alphaModFix amt="25000"/>
          </a:blip>
          <a:srcRect b="11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6" name="Google Shape;196;p18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197" name="Google Shape;197;p18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198" name="Google Shape;198;p1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9" name="Google Shape;199;p18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00" name="Google Shape;200;p18"/>
          <p:cNvSpPr txBox="1"/>
          <p:nvPr>
            <p:ph idx="2" type="body"/>
          </p:nvPr>
        </p:nvSpPr>
        <p:spPr>
          <a:xfrm>
            <a:off x="2025367" y="6109742"/>
            <a:ext cx="15240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01" name="Google Shape;201;p18"/>
          <p:cNvSpPr txBox="1"/>
          <p:nvPr>
            <p:ph idx="3" type="body"/>
          </p:nvPr>
        </p:nvSpPr>
        <p:spPr>
          <a:xfrm>
            <a:off x="2025366" y="7060439"/>
            <a:ext cx="1524000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None/>
              <a:defRPr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02" name="Google Shape;202;p18"/>
          <p:cNvSpPr txBox="1"/>
          <p:nvPr/>
        </p:nvSpPr>
        <p:spPr>
          <a:xfrm>
            <a:off x="1015862" y="6048305"/>
            <a:ext cx="607177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/>
          </a:p>
        </p:txBody>
      </p:sp>
      <p:sp>
        <p:nvSpPr>
          <p:cNvPr id="203" name="Google Shape;203;p18"/>
          <p:cNvSpPr txBox="1"/>
          <p:nvPr>
            <p:ph idx="4" type="body"/>
          </p:nvPr>
        </p:nvSpPr>
        <p:spPr>
          <a:xfrm>
            <a:off x="2025368" y="9332748"/>
            <a:ext cx="15240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04" name="Google Shape;204;p18"/>
          <p:cNvSpPr txBox="1"/>
          <p:nvPr>
            <p:ph idx="5" type="body"/>
          </p:nvPr>
        </p:nvSpPr>
        <p:spPr>
          <a:xfrm>
            <a:off x="2025367" y="10283444"/>
            <a:ext cx="1524000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None/>
              <a:defRPr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05" name="Google Shape;205;p18"/>
          <p:cNvSpPr txBox="1"/>
          <p:nvPr/>
        </p:nvSpPr>
        <p:spPr>
          <a:xfrm>
            <a:off x="1015862" y="9271311"/>
            <a:ext cx="607177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/>
          </a:p>
        </p:txBody>
      </p:sp>
      <p:sp>
        <p:nvSpPr>
          <p:cNvPr id="206" name="Google Shape;206;p18"/>
          <p:cNvSpPr txBox="1"/>
          <p:nvPr>
            <p:ph idx="6" type="body"/>
          </p:nvPr>
        </p:nvSpPr>
        <p:spPr>
          <a:xfrm>
            <a:off x="2025368" y="3065324"/>
            <a:ext cx="15240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07" name="Google Shape;207;p18"/>
          <p:cNvSpPr txBox="1"/>
          <p:nvPr/>
        </p:nvSpPr>
        <p:spPr>
          <a:xfrm>
            <a:off x="1015862" y="3003888"/>
            <a:ext cx="607177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/>
          </a:p>
        </p:txBody>
      </p:sp>
      <p:cxnSp>
        <p:nvCxnSpPr>
          <p:cNvPr id="208" name="Google Shape;208;p18"/>
          <p:cNvCxnSpPr/>
          <p:nvPr/>
        </p:nvCxnSpPr>
        <p:spPr>
          <a:xfrm>
            <a:off x="2025368" y="5635413"/>
            <a:ext cx="15131990" cy="1"/>
          </a:xfrm>
          <a:prstGeom prst="straightConnector1">
            <a:avLst/>
          </a:prstGeom>
          <a:noFill/>
          <a:ln cap="flat" cmpd="sng" w="12700">
            <a:solidFill>
              <a:srgbClr val="999999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209" name="Google Shape;209;p18"/>
          <p:cNvCxnSpPr/>
          <p:nvPr/>
        </p:nvCxnSpPr>
        <p:spPr>
          <a:xfrm>
            <a:off x="2025368" y="8813388"/>
            <a:ext cx="15131990" cy="1"/>
          </a:xfrm>
          <a:prstGeom prst="straightConnector1">
            <a:avLst/>
          </a:prstGeom>
          <a:noFill/>
          <a:ln cap="flat" cmpd="sng" w="12700">
            <a:solidFill>
              <a:srgbClr val="999999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210" name="Google Shape;210;p18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1" name="Google Shape;211;p18"/>
          <p:cNvSpPr txBox="1"/>
          <p:nvPr>
            <p:ph idx="7" type="body"/>
          </p:nvPr>
        </p:nvSpPr>
        <p:spPr>
          <a:xfrm>
            <a:off x="2025366" y="3901720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None/>
              <a:defRPr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12" name="Google Shape;212;p18"/>
          <p:cNvSpPr txBox="1"/>
          <p:nvPr>
            <p:ph type="title"/>
          </p:nvPr>
        </p:nvSpPr>
        <p:spPr>
          <a:xfrm>
            <a:off x="2564146" y="790816"/>
            <a:ext cx="21971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. Content - 3 Vertical with Bullet">
  <p:cSld name="Content - 3 Vertical with Bullet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14" name="Google Shape;214;p19"/>
          <p:cNvPicPr preferRelativeResize="0"/>
          <p:nvPr/>
        </p:nvPicPr>
        <p:blipFill rotWithShape="1">
          <a:blip r:embed="rId2">
            <a:alphaModFix amt="25000"/>
          </a:blip>
          <a:srcRect b="11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5" name="Google Shape;215;p19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216" name="Google Shape;216;p19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217" name="Google Shape;217;p1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8" name="Google Shape;218;p19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19" name="Google Shape;219;p19"/>
          <p:cNvSpPr txBox="1"/>
          <p:nvPr>
            <p:ph idx="2" type="body"/>
          </p:nvPr>
        </p:nvSpPr>
        <p:spPr>
          <a:xfrm>
            <a:off x="2025366" y="7060439"/>
            <a:ext cx="1524000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20" name="Google Shape;220;p19"/>
          <p:cNvSpPr txBox="1"/>
          <p:nvPr>
            <p:ph idx="3" type="body"/>
          </p:nvPr>
        </p:nvSpPr>
        <p:spPr>
          <a:xfrm>
            <a:off x="2025368" y="9332748"/>
            <a:ext cx="15240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cxnSp>
        <p:nvCxnSpPr>
          <p:cNvPr id="221" name="Google Shape;221;p19"/>
          <p:cNvCxnSpPr/>
          <p:nvPr/>
        </p:nvCxnSpPr>
        <p:spPr>
          <a:xfrm>
            <a:off x="2025368" y="5635413"/>
            <a:ext cx="15131990" cy="1"/>
          </a:xfrm>
          <a:prstGeom prst="straightConnector1">
            <a:avLst/>
          </a:prstGeom>
          <a:noFill/>
          <a:ln cap="flat" cmpd="sng" w="12700">
            <a:solidFill>
              <a:srgbClr val="999999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222" name="Google Shape;222;p19"/>
          <p:cNvCxnSpPr/>
          <p:nvPr/>
        </p:nvCxnSpPr>
        <p:spPr>
          <a:xfrm>
            <a:off x="2025368" y="8813388"/>
            <a:ext cx="15131990" cy="1"/>
          </a:xfrm>
          <a:prstGeom prst="straightConnector1">
            <a:avLst/>
          </a:prstGeom>
          <a:noFill/>
          <a:ln cap="flat" cmpd="sng" w="12700">
            <a:solidFill>
              <a:srgbClr val="999999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223" name="Google Shape;223;p19"/>
          <p:cNvSpPr/>
          <p:nvPr/>
        </p:nvSpPr>
        <p:spPr>
          <a:xfrm>
            <a:off x="1083888" y="3331529"/>
            <a:ext cx="206253" cy="206253"/>
          </a:xfrm>
          <a:prstGeom prst="ellipse">
            <a:avLst/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24" name="Google Shape;224;p19"/>
          <p:cNvSpPr/>
          <p:nvPr/>
        </p:nvSpPr>
        <p:spPr>
          <a:xfrm>
            <a:off x="1083888" y="6395571"/>
            <a:ext cx="206253" cy="206253"/>
          </a:xfrm>
          <a:prstGeom prst="ellipse">
            <a:avLst/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25" name="Google Shape;225;p19"/>
          <p:cNvSpPr/>
          <p:nvPr/>
        </p:nvSpPr>
        <p:spPr>
          <a:xfrm>
            <a:off x="1083888" y="9603992"/>
            <a:ext cx="206253" cy="206253"/>
          </a:xfrm>
          <a:prstGeom prst="ellipse">
            <a:avLst/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26" name="Google Shape;226;p19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7" name="Google Shape;227;p19"/>
          <p:cNvSpPr txBox="1"/>
          <p:nvPr>
            <p:ph idx="4" type="body"/>
          </p:nvPr>
        </p:nvSpPr>
        <p:spPr>
          <a:xfrm>
            <a:off x="2025368" y="3065324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28" name="Google Shape;228;p19"/>
          <p:cNvSpPr txBox="1"/>
          <p:nvPr>
            <p:ph type="title"/>
          </p:nvPr>
        </p:nvSpPr>
        <p:spPr>
          <a:xfrm>
            <a:off x="2564146" y="790816"/>
            <a:ext cx="21971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229" name="Google Shape;229;p19"/>
          <p:cNvSpPr txBox="1"/>
          <p:nvPr>
            <p:ph idx="5" type="body"/>
          </p:nvPr>
        </p:nvSpPr>
        <p:spPr>
          <a:xfrm>
            <a:off x="2025367" y="10283444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30" name="Google Shape;230;p19"/>
          <p:cNvSpPr txBox="1"/>
          <p:nvPr>
            <p:ph idx="6" type="body"/>
          </p:nvPr>
        </p:nvSpPr>
        <p:spPr>
          <a:xfrm>
            <a:off x="2025366" y="3901720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None/>
              <a:defRPr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31" name="Google Shape;231;p19"/>
          <p:cNvSpPr txBox="1"/>
          <p:nvPr>
            <p:ph idx="7" type="body"/>
          </p:nvPr>
        </p:nvSpPr>
        <p:spPr>
          <a:xfrm>
            <a:off x="2025367" y="6109742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. Content - 3 Horizontal with Number Bullet">
  <p:cSld name="Content - 3 Horizontal with Number Bullet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33" name="Google Shape;233;p20"/>
          <p:cNvPicPr preferRelativeResize="0"/>
          <p:nvPr/>
        </p:nvPicPr>
        <p:blipFill rotWithShape="1">
          <a:blip r:embed="rId2">
            <a:alphaModFix amt="25000"/>
          </a:blip>
          <a:srcRect b="11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4" name="Google Shape;234;p20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235" name="Google Shape;235;p20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236" name="Google Shape;236;p2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7" name="Google Shape;237;p20"/>
          <p:cNvSpPr txBox="1"/>
          <p:nvPr/>
        </p:nvSpPr>
        <p:spPr>
          <a:xfrm>
            <a:off x="20867075" y="13045341"/>
            <a:ext cx="2516597" cy="3302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2000"/>
              <a:buFont typeface="DM Sans"/>
              <a:buNone/>
            </a:pPr>
            <a:r>
              <a:rPr b="0" i="0" lang="en" sz="2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www.egi.eu  |</a:t>
            </a:r>
            <a:endParaRPr/>
          </a:p>
        </p:txBody>
      </p:sp>
      <p:sp>
        <p:nvSpPr>
          <p:cNvPr id="238" name="Google Shape;238;p20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39" name="Google Shape;239;p20"/>
          <p:cNvSpPr txBox="1"/>
          <p:nvPr>
            <p:ph idx="2" type="body"/>
          </p:nvPr>
        </p:nvSpPr>
        <p:spPr>
          <a:xfrm>
            <a:off x="1831774" y="4433997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40" name="Google Shape;240;p20"/>
          <p:cNvSpPr txBox="1"/>
          <p:nvPr>
            <p:ph idx="3" type="body"/>
          </p:nvPr>
        </p:nvSpPr>
        <p:spPr>
          <a:xfrm>
            <a:off x="1831773" y="6213423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41" name="Google Shape;241;p20"/>
          <p:cNvSpPr txBox="1"/>
          <p:nvPr>
            <p:ph idx="4" type="body"/>
          </p:nvPr>
        </p:nvSpPr>
        <p:spPr>
          <a:xfrm>
            <a:off x="9055918" y="4433997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42" name="Google Shape;242;p20"/>
          <p:cNvSpPr txBox="1"/>
          <p:nvPr>
            <p:ph idx="5" type="body"/>
          </p:nvPr>
        </p:nvSpPr>
        <p:spPr>
          <a:xfrm>
            <a:off x="9055918" y="6213423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43" name="Google Shape;243;p20"/>
          <p:cNvSpPr txBox="1"/>
          <p:nvPr>
            <p:ph idx="6" type="body"/>
          </p:nvPr>
        </p:nvSpPr>
        <p:spPr>
          <a:xfrm>
            <a:off x="16786860" y="4433997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44" name="Google Shape;244;p20"/>
          <p:cNvSpPr txBox="1"/>
          <p:nvPr>
            <p:ph idx="7" type="body"/>
          </p:nvPr>
        </p:nvSpPr>
        <p:spPr>
          <a:xfrm>
            <a:off x="16811059" y="6213423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45" name="Google Shape;245;p20"/>
          <p:cNvSpPr txBox="1"/>
          <p:nvPr/>
        </p:nvSpPr>
        <p:spPr>
          <a:xfrm>
            <a:off x="1015862" y="4371177"/>
            <a:ext cx="607177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/>
          </a:p>
        </p:txBody>
      </p:sp>
      <p:sp>
        <p:nvSpPr>
          <p:cNvPr id="246" name="Google Shape;246;p20"/>
          <p:cNvSpPr txBox="1"/>
          <p:nvPr/>
        </p:nvSpPr>
        <p:spPr>
          <a:xfrm>
            <a:off x="8079200" y="4371177"/>
            <a:ext cx="607178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/>
          </a:p>
        </p:txBody>
      </p:sp>
      <p:sp>
        <p:nvSpPr>
          <p:cNvPr id="247" name="Google Shape;247;p20"/>
          <p:cNvSpPr txBox="1"/>
          <p:nvPr/>
        </p:nvSpPr>
        <p:spPr>
          <a:xfrm>
            <a:off x="15767772" y="4371177"/>
            <a:ext cx="607178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/>
          </a:p>
        </p:txBody>
      </p:sp>
      <p:sp>
        <p:nvSpPr>
          <p:cNvPr id="248" name="Google Shape;248;p20"/>
          <p:cNvSpPr txBox="1"/>
          <p:nvPr>
            <p:ph idx="8" type="body"/>
          </p:nvPr>
        </p:nvSpPr>
        <p:spPr>
          <a:xfrm>
            <a:off x="1831775" y="8333727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49" name="Google Shape;249;p20"/>
          <p:cNvSpPr txBox="1"/>
          <p:nvPr>
            <p:ph idx="9" type="body"/>
          </p:nvPr>
        </p:nvSpPr>
        <p:spPr>
          <a:xfrm>
            <a:off x="9054627" y="8333727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50" name="Google Shape;250;p20"/>
          <p:cNvSpPr txBox="1"/>
          <p:nvPr>
            <p:ph idx="13" type="body"/>
          </p:nvPr>
        </p:nvSpPr>
        <p:spPr>
          <a:xfrm>
            <a:off x="16811060" y="8333727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51" name="Google Shape;251;p20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2" name="Google Shape;252;p20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3. Blank - Title without Background">
  <p:cSld name="Blank - Title without Background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" name="Google Shape;16;p3"/>
          <p:cNvSpPr txBox="1"/>
          <p:nvPr>
            <p:ph type="title"/>
          </p:nvPr>
        </p:nvSpPr>
        <p:spPr>
          <a:xfrm>
            <a:off x="2564146" y="790816"/>
            <a:ext cx="21971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. Content - 3 Numbers">
  <p:cSld name="Content - 3 Numbers"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54" name="Google Shape;254;p21"/>
          <p:cNvPicPr preferRelativeResize="0"/>
          <p:nvPr/>
        </p:nvPicPr>
        <p:blipFill rotWithShape="1">
          <a:blip r:embed="rId2">
            <a:alphaModFix amt="25000"/>
          </a:blip>
          <a:srcRect b="11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5" name="Google Shape;255;p21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256" name="Google Shape;256;p21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257" name="Google Shape;257;p2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8" name="Google Shape;258;p21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59" name="Google Shape;259;p21"/>
          <p:cNvSpPr txBox="1"/>
          <p:nvPr>
            <p:ph idx="2" type="body"/>
          </p:nvPr>
        </p:nvSpPr>
        <p:spPr>
          <a:xfrm>
            <a:off x="1715859" y="5347556"/>
            <a:ext cx="6350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11500"/>
              <a:buFont typeface="DM Sans"/>
              <a:buNone/>
              <a:defRPr i="0" sz="115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78028" lvl="1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78028" lvl="2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478028" lvl="3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478028" lvl="4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478028" lvl="5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478028" lvl="6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478028" lvl="7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478028" lvl="8" marL="4114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60" name="Google Shape;260;p21"/>
          <p:cNvSpPr txBox="1"/>
          <p:nvPr>
            <p:ph idx="3" type="body"/>
          </p:nvPr>
        </p:nvSpPr>
        <p:spPr>
          <a:xfrm>
            <a:off x="1715859" y="7655821"/>
            <a:ext cx="6350001" cy="17235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61" name="Google Shape;261;p21"/>
          <p:cNvSpPr txBox="1"/>
          <p:nvPr>
            <p:ph idx="4" type="body"/>
          </p:nvPr>
        </p:nvSpPr>
        <p:spPr>
          <a:xfrm>
            <a:off x="9017000" y="5339088"/>
            <a:ext cx="6350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11500"/>
              <a:buFont typeface="DM Sans"/>
              <a:buNone/>
              <a:defRPr i="0" sz="115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78028" lvl="1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78028" lvl="2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478028" lvl="3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478028" lvl="4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478028" lvl="5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478028" lvl="6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478028" lvl="7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478028" lvl="8" marL="4114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62" name="Google Shape;262;p21"/>
          <p:cNvSpPr txBox="1"/>
          <p:nvPr>
            <p:ph idx="5" type="body"/>
          </p:nvPr>
        </p:nvSpPr>
        <p:spPr>
          <a:xfrm>
            <a:off x="9017000" y="7655821"/>
            <a:ext cx="6350001" cy="17235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63" name="Google Shape;263;p21"/>
          <p:cNvSpPr txBox="1"/>
          <p:nvPr>
            <p:ph idx="6" type="body"/>
          </p:nvPr>
        </p:nvSpPr>
        <p:spPr>
          <a:xfrm>
            <a:off x="16318140" y="5339088"/>
            <a:ext cx="6350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11500"/>
              <a:buFont typeface="DM Sans"/>
              <a:buNone/>
              <a:defRPr i="0" sz="115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78028" lvl="1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78028" lvl="2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478028" lvl="3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478028" lvl="4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478028" lvl="5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478028" lvl="6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478028" lvl="7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478028" lvl="8" marL="4114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64" name="Google Shape;264;p21"/>
          <p:cNvSpPr txBox="1"/>
          <p:nvPr>
            <p:ph idx="7" type="body"/>
          </p:nvPr>
        </p:nvSpPr>
        <p:spPr>
          <a:xfrm>
            <a:off x="16318140" y="7655821"/>
            <a:ext cx="6350001" cy="17235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65" name="Google Shape;265;p21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6" name="Google Shape;266;p21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. Content - 4 Numbers">
  <p:cSld name="Content - 4 Numbers"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68" name="Google Shape;268;p22"/>
          <p:cNvPicPr preferRelativeResize="0"/>
          <p:nvPr/>
        </p:nvPicPr>
        <p:blipFill rotWithShape="1">
          <a:blip r:embed="rId2">
            <a:alphaModFix amt="25000"/>
          </a:blip>
          <a:srcRect b="11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9" name="Google Shape;269;p22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270" name="Google Shape;270;p22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271" name="Google Shape;271;p2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2" name="Google Shape;272;p22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73" name="Google Shape;273;p22"/>
          <p:cNvSpPr txBox="1"/>
          <p:nvPr>
            <p:ph idx="2" type="body"/>
          </p:nvPr>
        </p:nvSpPr>
        <p:spPr>
          <a:xfrm>
            <a:off x="497496" y="5703886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74" name="Google Shape;274;p22"/>
          <p:cNvSpPr txBox="1"/>
          <p:nvPr>
            <p:ph idx="3" type="body"/>
          </p:nvPr>
        </p:nvSpPr>
        <p:spPr>
          <a:xfrm>
            <a:off x="497496" y="7516121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75" name="Google Shape;275;p22"/>
          <p:cNvSpPr txBox="1"/>
          <p:nvPr>
            <p:ph idx="4" type="body"/>
          </p:nvPr>
        </p:nvSpPr>
        <p:spPr>
          <a:xfrm>
            <a:off x="6561331" y="5703886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76" name="Google Shape;276;p22"/>
          <p:cNvSpPr txBox="1"/>
          <p:nvPr>
            <p:ph idx="5" type="body"/>
          </p:nvPr>
        </p:nvSpPr>
        <p:spPr>
          <a:xfrm>
            <a:off x="6561331" y="7516121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77" name="Google Shape;277;p22"/>
          <p:cNvSpPr txBox="1"/>
          <p:nvPr>
            <p:ph idx="6" type="body"/>
          </p:nvPr>
        </p:nvSpPr>
        <p:spPr>
          <a:xfrm>
            <a:off x="12615666" y="5703886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78" name="Google Shape;278;p22"/>
          <p:cNvSpPr txBox="1"/>
          <p:nvPr>
            <p:ph idx="7" type="body"/>
          </p:nvPr>
        </p:nvSpPr>
        <p:spPr>
          <a:xfrm>
            <a:off x="18679501" y="7516121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79" name="Google Shape;279;p22"/>
          <p:cNvSpPr txBox="1"/>
          <p:nvPr>
            <p:ph idx="8" type="body"/>
          </p:nvPr>
        </p:nvSpPr>
        <p:spPr>
          <a:xfrm>
            <a:off x="18679501" y="5703886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80" name="Google Shape;280;p22"/>
          <p:cNvSpPr txBox="1"/>
          <p:nvPr>
            <p:ph idx="9" type="body"/>
          </p:nvPr>
        </p:nvSpPr>
        <p:spPr>
          <a:xfrm>
            <a:off x="12615666" y="7516121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81" name="Google Shape;281;p22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2" name="Google Shape;282;p22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. Content - 6 Numbers">
  <p:cSld name="Content - 6 Numbers"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84" name="Google Shape;284;p23"/>
          <p:cNvPicPr preferRelativeResize="0"/>
          <p:nvPr/>
        </p:nvPicPr>
        <p:blipFill rotWithShape="1">
          <a:blip r:embed="rId2">
            <a:alphaModFix amt="25000"/>
          </a:blip>
          <a:srcRect b="11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5" name="Google Shape;285;p23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286" name="Google Shape;286;p23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287" name="Google Shape;287;p2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8" name="Google Shape;288;p23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89" name="Google Shape;289;p23"/>
          <p:cNvSpPr txBox="1"/>
          <p:nvPr>
            <p:ph idx="2" type="body"/>
          </p:nvPr>
        </p:nvSpPr>
        <p:spPr>
          <a:xfrm>
            <a:off x="1990793" y="3335644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0" name="Google Shape;290;p23"/>
          <p:cNvSpPr txBox="1"/>
          <p:nvPr>
            <p:ph idx="3" type="body"/>
          </p:nvPr>
        </p:nvSpPr>
        <p:spPr>
          <a:xfrm>
            <a:off x="1990793" y="5147878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1" name="Google Shape;291;p23"/>
          <p:cNvSpPr txBox="1"/>
          <p:nvPr>
            <p:ph idx="4" type="body"/>
          </p:nvPr>
        </p:nvSpPr>
        <p:spPr>
          <a:xfrm>
            <a:off x="9588499" y="3335644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2" name="Google Shape;292;p23"/>
          <p:cNvSpPr txBox="1"/>
          <p:nvPr>
            <p:ph idx="5" type="body"/>
          </p:nvPr>
        </p:nvSpPr>
        <p:spPr>
          <a:xfrm>
            <a:off x="9588497" y="5147878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3" name="Google Shape;293;p23"/>
          <p:cNvSpPr txBox="1"/>
          <p:nvPr>
            <p:ph idx="6" type="body"/>
          </p:nvPr>
        </p:nvSpPr>
        <p:spPr>
          <a:xfrm>
            <a:off x="17186205" y="3335644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4" name="Google Shape;294;p23"/>
          <p:cNvSpPr txBox="1"/>
          <p:nvPr>
            <p:ph idx="7" type="body"/>
          </p:nvPr>
        </p:nvSpPr>
        <p:spPr>
          <a:xfrm>
            <a:off x="17186205" y="5147878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5" name="Google Shape;295;p23"/>
          <p:cNvSpPr txBox="1"/>
          <p:nvPr>
            <p:ph idx="8" type="body"/>
          </p:nvPr>
        </p:nvSpPr>
        <p:spPr>
          <a:xfrm>
            <a:off x="1990793" y="7910837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6" name="Google Shape;296;p23"/>
          <p:cNvSpPr txBox="1"/>
          <p:nvPr>
            <p:ph idx="9" type="body"/>
          </p:nvPr>
        </p:nvSpPr>
        <p:spPr>
          <a:xfrm>
            <a:off x="1990793" y="9723072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7" name="Google Shape;297;p23"/>
          <p:cNvSpPr txBox="1"/>
          <p:nvPr>
            <p:ph idx="13" type="body"/>
          </p:nvPr>
        </p:nvSpPr>
        <p:spPr>
          <a:xfrm>
            <a:off x="9588499" y="7910837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8" name="Google Shape;298;p23"/>
          <p:cNvSpPr txBox="1"/>
          <p:nvPr>
            <p:ph idx="14" type="body"/>
          </p:nvPr>
        </p:nvSpPr>
        <p:spPr>
          <a:xfrm>
            <a:off x="9588497" y="9723072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9" name="Google Shape;299;p23"/>
          <p:cNvSpPr txBox="1"/>
          <p:nvPr>
            <p:ph idx="15" type="body"/>
          </p:nvPr>
        </p:nvSpPr>
        <p:spPr>
          <a:xfrm>
            <a:off x="17186203" y="7910837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00" name="Google Shape;300;p23"/>
          <p:cNvSpPr txBox="1"/>
          <p:nvPr>
            <p:ph idx="16" type="body"/>
          </p:nvPr>
        </p:nvSpPr>
        <p:spPr>
          <a:xfrm>
            <a:off x="17186203" y="9723072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01" name="Google Shape;301;p23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2" name="Google Shape;302;p23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5. Light - Contact" showMasterSp="0">
  <p:cSld name="Light - Contact">
    <p:bg>
      <p:bgPr>
        <a:solidFill>
          <a:srgbClr val="FFFFFF"/>
        </a:solidFill>
      </p:bgPr>
    </p:bg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4"/>
          <p:cNvSpPr/>
          <p:nvPr/>
        </p:nvSpPr>
        <p:spPr>
          <a:xfrm>
            <a:off x="1119253" y="10552007"/>
            <a:ext cx="6321242" cy="1270004"/>
          </a:xfrm>
          <a:prstGeom prst="roundRect">
            <a:avLst>
              <a:gd fmla="val 7600" name="adj"/>
            </a:avLst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M Sans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05" name="Google Shape;305;p24"/>
          <p:cNvSpPr txBox="1"/>
          <p:nvPr>
            <p:ph idx="1" type="body"/>
          </p:nvPr>
        </p:nvSpPr>
        <p:spPr>
          <a:xfrm>
            <a:off x="1147521" y="10858712"/>
            <a:ext cx="6264705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DM Sans"/>
              <a:buNone/>
              <a:defRPr b="0" i="0" sz="3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06" name="Google Shape;306;p24"/>
          <p:cNvSpPr txBox="1"/>
          <p:nvPr>
            <p:ph idx="2" type="body"/>
          </p:nvPr>
        </p:nvSpPr>
        <p:spPr>
          <a:xfrm>
            <a:off x="1185056" y="5747995"/>
            <a:ext cx="13433369" cy="3127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2000"/>
              <a:buFont typeface="DM Sans"/>
              <a:buNone/>
              <a:defRPr i="0" sz="12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07" name="Google Shape;307;p24"/>
          <p:cNvSpPr txBox="1"/>
          <p:nvPr>
            <p:ph idx="3" type="body"/>
          </p:nvPr>
        </p:nvSpPr>
        <p:spPr>
          <a:xfrm>
            <a:off x="1185056" y="9264484"/>
            <a:ext cx="13433369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08" name="Google Shape;308;p24"/>
          <p:cNvSpPr txBox="1"/>
          <p:nvPr>
            <p:ph idx="4" type="body"/>
          </p:nvPr>
        </p:nvSpPr>
        <p:spPr>
          <a:xfrm>
            <a:off x="1185055" y="4376604"/>
            <a:ext cx="13433369" cy="94897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500"/>
              <a:buFont typeface="DM Sans"/>
              <a:buNone/>
              <a:defRPr i="0" sz="55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09" name="Google Shape;309;p24">
            <a:hlinkClick r:id="rId2"/>
          </p:cNvPr>
          <p:cNvSpPr/>
          <p:nvPr>
            <p:ph idx="5" type="pic"/>
          </p:nvPr>
        </p:nvSpPr>
        <p:spPr>
          <a:xfrm>
            <a:off x="8032346" y="10882207"/>
            <a:ext cx="609602" cy="609602"/>
          </a:xfrm>
          <a:prstGeom prst="rect">
            <a:avLst/>
          </a:prstGeom>
          <a:noFill/>
          <a:ln>
            <a:noFill/>
          </a:ln>
        </p:spPr>
      </p:sp>
      <p:sp>
        <p:nvSpPr>
          <p:cNvPr id="310" name="Google Shape;310;p24">
            <a:hlinkClick r:id="rId3"/>
          </p:cNvPr>
          <p:cNvSpPr/>
          <p:nvPr>
            <p:ph idx="6" type="pic"/>
          </p:nvPr>
        </p:nvSpPr>
        <p:spPr>
          <a:xfrm>
            <a:off x="9152770" y="10882207"/>
            <a:ext cx="609602" cy="609602"/>
          </a:xfrm>
          <a:prstGeom prst="rect">
            <a:avLst/>
          </a:prstGeom>
          <a:noFill/>
          <a:ln>
            <a:noFill/>
          </a:ln>
        </p:spPr>
      </p:sp>
      <p:pic>
        <p:nvPicPr>
          <p:cNvPr descr="img 6@4x.png" id="311" name="Google Shape;311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22410" y="-1225251"/>
            <a:ext cx="15642027" cy="8633423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24">
            <a:hlinkClick r:id="rId5"/>
          </p:cNvPr>
          <p:cNvSpPr/>
          <p:nvPr>
            <p:ph idx="7" type="pic"/>
          </p:nvPr>
        </p:nvSpPr>
        <p:spPr>
          <a:xfrm>
            <a:off x="10273193" y="10882207"/>
            <a:ext cx="609602" cy="609602"/>
          </a:xfrm>
          <a:prstGeom prst="rect">
            <a:avLst/>
          </a:prstGeom>
          <a:noFill/>
          <a:ln>
            <a:noFill/>
          </a:ln>
        </p:spPr>
      </p:sp>
      <p:sp>
        <p:nvSpPr>
          <p:cNvPr id="313" name="Google Shape;313;p24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4" name="Google Shape;314;p24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315" name="Google Shape;315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4. Dark - Contact" showMasterSp="0">
  <p:cSld name="Dark - Contact">
    <p:bg>
      <p:bgPr>
        <a:solidFill>
          <a:srgbClr val="09142E"/>
        </a:solidFill>
      </p:bgPr>
    </p:bg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5"/>
          <p:cNvSpPr/>
          <p:nvPr/>
        </p:nvSpPr>
        <p:spPr>
          <a:xfrm>
            <a:off x="1119253" y="10552007"/>
            <a:ext cx="6321242" cy="1270004"/>
          </a:xfrm>
          <a:prstGeom prst="roundRect">
            <a:avLst>
              <a:gd fmla="val 7600" name="adj"/>
            </a:avLst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M Sans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18" name="Google Shape;318;p25"/>
          <p:cNvSpPr txBox="1"/>
          <p:nvPr>
            <p:ph idx="1" type="body"/>
          </p:nvPr>
        </p:nvSpPr>
        <p:spPr>
          <a:xfrm>
            <a:off x="1147521" y="10858712"/>
            <a:ext cx="6264705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DM Sans"/>
              <a:buNone/>
              <a:defRPr b="0" i="0" sz="3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19" name="Google Shape;319;p25"/>
          <p:cNvSpPr txBox="1"/>
          <p:nvPr>
            <p:ph idx="2" type="body"/>
          </p:nvPr>
        </p:nvSpPr>
        <p:spPr>
          <a:xfrm>
            <a:off x="1078896" y="5747995"/>
            <a:ext cx="13781891" cy="3127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DM Sans"/>
              <a:buNone/>
              <a:defRPr i="0" sz="12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20" name="Google Shape;320;p25"/>
          <p:cNvSpPr txBox="1"/>
          <p:nvPr>
            <p:ph idx="3" type="body"/>
          </p:nvPr>
        </p:nvSpPr>
        <p:spPr>
          <a:xfrm>
            <a:off x="1078897" y="9264487"/>
            <a:ext cx="1378189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21" name="Google Shape;321;p25"/>
          <p:cNvSpPr txBox="1"/>
          <p:nvPr>
            <p:ph idx="4" type="body"/>
          </p:nvPr>
        </p:nvSpPr>
        <p:spPr>
          <a:xfrm>
            <a:off x="1078896" y="4376604"/>
            <a:ext cx="13781891" cy="94897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500"/>
              <a:buFont typeface="DM Sans"/>
              <a:buNone/>
              <a:defRPr i="0" sz="55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22" name="Google Shape;322;p25">
            <a:hlinkClick r:id="rId2"/>
          </p:cNvPr>
          <p:cNvSpPr/>
          <p:nvPr>
            <p:ph idx="5" type="pic"/>
          </p:nvPr>
        </p:nvSpPr>
        <p:spPr>
          <a:xfrm>
            <a:off x="8032346" y="10882207"/>
            <a:ext cx="609602" cy="609602"/>
          </a:xfrm>
          <a:prstGeom prst="rect">
            <a:avLst/>
          </a:prstGeom>
          <a:noFill/>
          <a:ln>
            <a:noFill/>
          </a:ln>
        </p:spPr>
      </p:sp>
      <p:sp>
        <p:nvSpPr>
          <p:cNvPr id="323" name="Google Shape;323;p25">
            <a:hlinkClick r:id="rId3"/>
          </p:cNvPr>
          <p:cNvSpPr/>
          <p:nvPr>
            <p:ph idx="6" type="pic"/>
          </p:nvPr>
        </p:nvSpPr>
        <p:spPr>
          <a:xfrm>
            <a:off x="9152770" y="10882207"/>
            <a:ext cx="609602" cy="609602"/>
          </a:xfrm>
          <a:prstGeom prst="rect">
            <a:avLst/>
          </a:prstGeom>
          <a:noFill/>
          <a:ln>
            <a:noFill/>
          </a:ln>
        </p:spPr>
      </p:sp>
      <p:pic>
        <p:nvPicPr>
          <p:cNvPr descr="img 6@4x.png" id="324" name="Google Shape;324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22410" y="-1225251"/>
            <a:ext cx="15642027" cy="8633423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25">
            <a:hlinkClick r:id="rId5"/>
          </p:cNvPr>
          <p:cNvSpPr/>
          <p:nvPr>
            <p:ph idx="7" type="pic"/>
          </p:nvPr>
        </p:nvSpPr>
        <p:spPr>
          <a:xfrm>
            <a:off x="10273193" y="10882207"/>
            <a:ext cx="609602" cy="609602"/>
          </a:xfrm>
          <a:prstGeom prst="rect">
            <a:avLst/>
          </a:prstGeom>
          <a:noFill/>
          <a:ln>
            <a:noFill/>
          </a:ln>
        </p:spPr>
      </p:sp>
      <p:sp>
        <p:nvSpPr>
          <p:cNvPr id="326" name="Google Shape;326;p25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7" name="Google Shape;327;p25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328" name="Google Shape;328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9. Image - 2 Content Left">
  <p:cSld name="Image - 2 Content Left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" name="Google Shape;330;p26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331" name="Google Shape;331;p26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332" name="Google Shape;332;p26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3" name="Google Shape;333;p26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34" name="Google Shape;334;p26"/>
          <p:cNvSpPr txBox="1"/>
          <p:nvPr>
            <p:ph idx="2" type="body"/>
          </p:nvPr>
        </p:nvSpPr>
        <p:spPr>
          <a:xfrm>
            <a:off x="2086903" y="3637208"/>
            <a:ext cx="754336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35" name="Google Shape;335;p26"/>
          <p:cNvSpPr txBox="1"/>
          <p:nvPr>
            <p:ph idx="3" type="body"/>
          </p:nvPr>
        </p:nvSpPr>
        <p:spPr>
          <a:xfrm>
            <a:off x="2086903" y="5246215"/>
            <a:ext cx="7543363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36" name="Google Shape;336;p26"/>
          <p:cNvSpPr txBox="1"/>
          <p:nvPr>
            <p:ph idx="4" type="body"/>
          </p:nvPr>
        </p:nvSpPr>
        <p:spPr>
          <a:xfrm>
            <a:off x="2086903" y="8408578"/>
            <a:ext cx="754336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37" name="Google Shape;337;p26"/>
          <p:cNvSpPr txBox="1"/>
          <p:nvPr>
            <p:ph idx="5" type="body"/>
          </p:nvPr>
        </p:nvSpPr>
        <p:spPr>
          <a:xfrm>
            <a:off x="2086903" y="10017586"/>
            <a:ext cx="7543363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cxnSp>
        <p:nvCxnSpPr>
          <p:cNvPr id="338" name="Google Shape;338;p26"/>
          <p:cNvCxnSpPr/>
          <p:nvPr/>
        </p:nvCxnSpPr>
        <p:spPr>
          <a:xfrm>
            <a:off x="1925729" y="7256795"/>
            <a:ext cx="7865707" cy="1"/>
          </a:xfrm>
          <a:prstGeom prst="straightConnector1">
            <a:avLst/>
          </a:prstGeom>
          <a:noFill/>
          <a:ln cap="rnd" cmpd="sng" w="88900">
            <a:solidFill>
              <a:srgbClr val="EF8200"/>
            </a:solidFill>
            <a:prstDash val="dashDot"/>
            <a:round/>
            <a:headEnd len="sm" w="sm" type="none"/>
            <a:tailEnd len="sm" w="sm" type="none"/>
          </a:ln>
        </p:spPr>
      </p:cxnSp>
      <p:pic>
        <p:nvPicPr>
          <p:cNvPr descr="Image" id="339" name="Google Shape;33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4760" y="6062738"/>
            <a:ext cx="507462" cy="4006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340" name="Google Shape;340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4760" y="10810761"/>
            <a:ext cx="507462" cy="400629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26"/>
          <p:cNvSpPr/>
          <p:nvPr>
            <p:ph idx="6" type="pic"/>
          </p:nvPr>
        </p:nvSpPr>
        <p:spPr>
          <a:xfrm>
            <a:off x="15135246" y="-975654"/>
            <a:ext cx="11121134" cy="13333083"/>
          </a:xfrm>
          <a:prstGeom prst="roundRect">
            <a:avLst>
              <a:gd fmla="val 5757" name="adj"/>
            </a:avLst>
          </a:prstGeom>
          <a:noFill/>
          <a:ln>
            <a:noFill/>
          </a:ln>
        </p:spPr>
      </p:sp>
      <p:pic>
        <p:nvPicPr>
          <p:cNvPr descr="Image" id="342" name="Google Shape;342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14842049" y="3151514"/>
            <a:ext cx="13097614" cy="6223129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26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4" name="Google Shape;344;p26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. Image - 3 Points with Images &amp; Box">
  <p:cSld name="Image - 3 Points with Images &amp; Box"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7"/>
          <p:cNvSpPr/>
          <p:nvPr/>
        </p:nvSpPr>
        <p:spPr>
          <a:xfrm>
            <a:off x="869684" y="2587215"/>
            <a:ext cx="7335688" cy="10160001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882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47" name="Google Shape;347;p27"/>
          <p:cNvSpPr/>
          <p:nvPr/>
        </p:nvSpPr>
        <p:spPr>
          <a:xfrm>
            <a:off x="8607335" y="2587214"/>
            <a:ext cx="7335688" cy="10160001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882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48" name="Google Shape;348;p27"/>
          <p:cNvSpPr/>
          <p:nvPr/>
        </p:nvSpPr>
        <p:spPr>
          <a:xfrm>
            <a:off x="16344985" y="2587214"/>
            <a:ext cx="7335688" cy="10160001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882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49" name="Google Shape;349;p27"/>
          <p:cNvSpPr txBox="1"/>
          <p:nvPr>
            <p:ph idx="1" type="body"/>
          </p:nvPr>
        </p:nvSpPr>
        <p:spPr>
          <a:xfrm>
            <a:off x="1363387" y="7403909"/>
            <a:ext cx="6096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50" name="Google Shape;350;p27"/>
          <p:cNvSpPr txBox="1"/>
          <p:nvPr>
            <p:ph idx="2" type="body"/>
          </p:nvPr>
        </p:nvSpPr>
        <p:spPr>
          <a:xfrm>
            <a:off x="1363387" y="9207677"/>
            <a:ext cx="6096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51" name="Google Shape;351;p27"/>
          <p:cNvSpPr txBox="1"/>
          <p:nvPr>
            <p:ph idx="3" type="body"/>
          </p:nvPr>
        </p:nvSpPr>
        <p:spPr>
          <a:xfrm>
            <a:off x="9095877" y="7281036"/>
            <a:ext cx="6096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52" name="Google Shape;352;p27"/>
          <p:cNvSpPr txBox="1"/>
          <p:nvPr>
            <p:ph idx="4" type="body"/>
          </p:nvPr>
        </p:nvSpPr>
        <p:spPr>
          <a:xfrm>
            <a:off x="9095877" y="9207677"/>
            <a:ext cx="6096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53" name="Google Shape;353;p27"/>
          <p:cNvSpPr txBox="1"/>
          <p:nvPr>
            <p:ph idx="5" type="body"/>
          </p:nvPr>
        </p:nvSpPr>
        <p:spPr>
          <a:xfrm>
            <a:off x="16831806" y="7281036"/>
            <a:ext cx="6096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54" name="Google Shape;354;p27"/>
          <p:cNvSpPr txBox="1"/>
          <p:nvPr>
            <p:ph idx="6" type="body"/>
          </p:nvPr>
        </p:nvSpPr>
        <p:spPr>
          <a:xfrm>
            <a:off x="16831806" y="9207677"/>
            <a:ext cx="6096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grpSp>
        <p:nvGrpSpPr>
          <p:cNvPr id="355" name="Google Shape;355;p27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356" name="Google Shape;356;p27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357" name="Google Shape;357;p27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8" name="Google Shape;358;p27"/>
          <p:cNvSpPr txBox="1"/>
          <p:nvPr>
            <p:ph idx="7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59" name="Google Shape;359;p27"/>
          <p:cNvSpPr/>
          <p:nvPr>
            <p:ph idx="8" type="pic"/>
          </p:nvPr>
        </p:nvSpPr>
        <p:spPr>
          <a:xfrm>
            <a:off x="1363387" y="2961517"/>
            <a:ext cx="6355008" cy="4051699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360" name="Google Shape;360;p27"/>
          <p:cNvSpPr/>
          <p:nvPr>
            <p:ph idx="9" type="pic"/>
          </p:nvPr>
        </p:nvSpPr>
        <p:spPr>
          <a:xfrm>
            <a:off x="9095877" y="2961517"/>
            <a:ext cx="6355008" cy="4051699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361" name="Google Shape;361;p27"/>
          <p:cNvSpPr/>
          <p:nvPr>
            <p:ph idx="13" type="pic"/>
          </p:nvPr>
        </p:nvSpPr>
        <p:spPr>
          <a:xfrm>
            <a:off x="16831806" y="2961517"/>
            <a:ext cx="6355008" cy="4051699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362" name="Google Shape;362;p27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3" name="Google Shape;363;p27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. Image - Big Title">
  <p:cSld name="Image - Big Title"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" name="Google Shape;365;p28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366" name="Google Shape;366;p28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367" name="Google Shape;367;p28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8" name="Google Shape;368;p28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69" name="Google Shape;369;p28"/>
          <p:cNvSpPr/>
          <p:nvPr>
            <p:ph idx="2" type="pic"/>
          </p:nvPr>
        </p:nvSpPr>
        <p:spPr>
          <a:xfrm>
            <a:off x="15135246" y="-975655"/>
            <a:ext cx="11121134" cy="13333084"/>
          </a:xfrm>
          <a:prstGeom prst="roundRect">
            <a:avLst>
              <a:gd fmla="val 5598" name="adj"/>
            </a:avLst>
          </a:prstGeom>
          <a:noFill/>
          <a:ln>
            <a:noFill/>
          </a:ln>
        </p:spPr>
      </p:sp>
      <p:pic>
        <p:nvPicPr>
          <p:cNvPr descr="Image" id="370" name="Google Shape;370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14842049" y="3151514"/>
            <a:ext cx="13097614" cy="6223129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28"/>
          <p:cNvSpPr txBox="1"/>
          <p:nvPr>
            <p:ph idx="3" type="body"/>
          </p:nvPr>
        </p:nvSpPr>
        <p:spPr>
          <a:xfrm>
            <a:off x="1406240" y="7682375"/>
            <a:ext cx="10160001" cy="17953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5500"/>
              <a:buFont typeface="Arial"/>
              <a:buNone/>
              <a:defRPr b="0" i="0" sz="55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72" name="Google Shape;372;p28"/>
          <p:cNvSpPr txBox="1"/>
          <p:nvPr>
            <p:ph idx="4" type="body"/>
          </p:nvPr>
        </p:nvSpPr>
        <p:spPr>
          <a:xfrm>
            <a:off x="1406240" y="5117113"/>
            <a:ext cx="10160001" cy="141064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500"/>
              <a:buFont typeface="DM Sans"/>
              <a:buNone/>
              <a:defRPr i="0" sz="85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73" name="Google Shape;373;p28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4" name="Google Shape;374;p28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3. Image - 2 Points and Images">
  <p:cSld name="Image - 2 Points and Images"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29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377" name="Google Shape;377;p29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378" name="Google Shape;378;p29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9" name="Google Shape;379;p29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80" name="Google Shape;380;p29"/>
          <p:cNvSpPr/>
          <p:nvPr>
            <p:ph idx="2" type="pic"/>
          </p:nvPr>
        </p:nvSpPr>
        <p:spPr>
          <a:xfrm>
            <a:off x="1143097" y="2787537"/>
            <a:ext cx="5605862" cy="3790952"/>
          </a:xfrm>
          <a:prstGeom prst="roundRect">
            <a:avLst>
              <a:gd fmla="val 8781" name="adj"/>
            </a:avLst>
          </a:prstGeom>
          <a:noFill/>
          <a:ln>
            <a:noFill/>
          </a:ln>
        </p:spPr>
      </p:sp>
      <p:sp>
        <p:nvSpPr>
          <p:cNvPr id="381" name="Google Shape;381;p29"/>
          <p:cNvSpPr/>
          <p:nvPr>
            <p:ph idx="3" type="pic"/>
          </p:nvPr>
        </p:nvSpPr>
        <p:spPr>
          <a:xfrm>
            <a:off x="1143097" y="7781568"/>
            <a:ext cx="5605862" cy="3790952"/>
          </a:xfrm>
          <a:prstGeom prst="roundRect">
            <a:avLst>
              <a:gd fmla="val 8781" name="adj"/>
            </a:avLst>
          </a:prstGeom>
          <a:noFill/>
          <a:ln>
            <a:noFill/>
          </a:ln>
        </p:spPr>
      </p:sp>
      <p:sp>
        <p:nvSpPr>
          <p:cNvPr id="382" name="Google Shape;382;p29"/>
          <p:cNvSpPr txBox="1"/>
          <p:nvPr>
            <p:ph idx="4" type="body"/>
          </p:nvPr>
        </p:nvSpPr>
        <p:spPr>
          <a:xfrm>
            <a:off x="7896090" y="3213205"/>
            <a:ext cx="11366518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83" name="Google Shape;383;p29"/>
          <p:cNvSpPr txBox="1"/>
          <p:nvPr>
            <p:ph idx="5" type="body"/>
          </p:nvPr>
        </p:nvSpPr>
        <p:spPr>
          <a:xfrm>
            <a:off x="7896090" y="4191000"/>
            <a:ext cx="113664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84" name="Google Shape;384;p29"/>
          <p:cNvSpPr txBox="1"/>
          <p:nvPr>
            <p:ph idx="6" type="body"/>
          </p:nvPr>
        </p:nvSpPr>
        <p:spPr>
          <a:xfrm>
            <a:off x="7896090" y="8259990"/>
            <a:ext cx="11366518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85" name="Google Shape;385;p29"/>
          <p:cNvSpPr txBox="1"/>
          <p:nvPr>
            <p:ph idx="7" type="body"/>
          </p:nvPr>
        </p:nvSpPr>
        <p:spPr>
          <a:xfrm>
            <a:off x="7896090" y="9237785"/>
            <a:ext cx="113664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86" name="Google Shape;386;p29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7" name="Google Shape;387;p29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4. Image - 2 Points and Images (Right)">
  <p:cSld name="Image - 2 Points and Images (Right)"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" name="Google Shape;389;p30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390" name="Google Shape;390;p30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391" name="Google Shape;391;p30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2" name="Google Shape;392;p30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93" name="Google Shape;393;p30"/>
          <p:cNvSpPr/>
          <p:nvPr>
            <p:ph idx="2" type="pic"/>
          </p:nvPr>
        </p:nvSpPr>
        <p:spPr>
          <a:xfrm>
            <a:off x="17373697" y="2787537"/>
            <a:ext cx="5605862" cy="3790952"/>
          </a:xfrm>
          <a:prstGeom prst="roundRect">
            <a:avLst>
              <a:gd fmla="val 8781" name="adj"/>
            </a:avLst>
          </a:prstGeom>
          <a:noFill/>
          <a:ln>
            <a:noFill/>
          </a:ln>
        </p:spPr>
      </p:sp>
      <p:sp>
        <p:nvSpPr>
          <p:cNvPr id="394" name="Google Shape;394;p30"/>
          <p:cNvSpPr/>
          <p:nvPr>
            <p:ph idx="3" type="pic"/>
          </p:nvPr>
        </p:nvSpPr>
        <p:spPr>
          <a:xfrm>
            <a:off x="17373697" y="7781568"/>
            <a:ext cx="5605862" cy="3790952"/>
          </a:xfrm>
          <a:prstGeom prst="roundRect">
            <a:avLst>
              <a:gd fmla="val 8781" name="adj"/>
            </a:avLst>
          </a:prstGeom>
          <a:noFill/>
          <a:ln>
            <a:noFill/>
          </a:ln>
        </p:spPr>
      </p:sp>
      <p:sp>
        <p:nvSpPr>
          <p:cNvPr id="395" name="Google Shape;395;p30"/>
          <p:cNvSpPr txBox="1"/>
          <p:nvPr>
            <p:ph idx="4" type="body"/>
          </p:nvPr>
        </p:nvSpPr>
        <p:spPr>
          <a:xfrm>
            <a:off x="1143096" y="3213205"/>
            <a:ext cx="1450721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96" name="Google Shape;396;p30"/>
          <p:cNvSpPr txBox="1"/>
          <p:nvPr>
            <p:ph idx="5" type="body"/>
          </p:nvPr>
        </p:nvSpPr>
        <p:spPr>
          <a:xfrm>
            <a:off x="1143097" y="4938653"/>
            <a:ext cx="14507210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97" name="Google Shape;397;p30"/>
          <p:cNvSpPr txBox="1"/>
          <p:nvPr>
            <p:ph idx="6" type="body"/>
          </p:nvPr>
        </p:nvSpPr>
        <p:spPr>
          <a:xfrm>
            <a:off x="1143096" y="8259990"/>
            <a:ext cx="14507209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98" name="Google Shape;398;p30"/>
          <p:cNvSpPr txBox="1"/>
          <p:nvPr>
            <p:ph idx="7" type="body"/>
          </p:nvPr>
        </p:nvSpPr>
        <p:spPr>
          <a:xfrm>
            <a:off x="1143097" y="9985438"/>
            <a:ext cx="14507208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99" name="Google Shape;399;p30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0" name="Google Shape;400;p30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1. Image - 3 Points with Images">
  <p:cSld name="Image - 3 Points with Images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idx="1" type="body"/>
          </p:nvPr>
        </p:nvSpPr>
        <p:spPr>
          <a:xfrm>
            <a:off x="1363387" y="7642791"/>
            <a:ext cx="6096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9" name="Google Shape;19;p4"/>
          <p:cNvSpPr txBox="1"/>
          <p:nvPr>
            <p:ph idx="2" type="body"/>
          </p:nvPr>
        </p:nvSpPr>
        <p:spPr>
          <a:xfrm>
            <a:off x="1363387" y="9446560"/>
            <a:ext cx="60960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None/>
              <a:defRPr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0" name="Google Shape;20;p4"/>
          <p:cNvSpPr txBox="1"/>
          <p:nvPr>
            <p:ph idx="3" type="body"/>
          </p:nvPr>
        </p:nvSpPr>
        <p:spPr>
          <a:xfrm>
            <a:off x="9095877" y="7642791"/>
            <a:ext cx="6096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1" name="Google Shape;21;p4"/>
          <p:cNvSpPr txBox="1"/>
          <p:nvPr>
            <p:ph idx="4" type="body"/>
          </p:nvPr>
        </p:nvSpPr>
        <p:spPr>
          <a:xfrm>
            <a:off x="9095877" y="9446560"/>
            <a:ext cx="60960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None/>
              <a:defRPr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2" name="Google Shape;22;p4"/>
          <p:cNvSpPr txBox="1"/>
          <p:nvPr>
            <p:ph idx="5" type="body"/>
          </p:nvPr>
        </p:nvSpPr>
        <p:spPr>
          <a:xfrm>
            <a:off x="16831806" y="7642791"/>
            <a:ext cx="6096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3" name="Google Shape;23;p4"/>
          <p:cNvSpPr txBox="1"/>
          <p:nvPr>
            <p:ph idx="6" type="body"/>
          </p:nvPr>
        </p:nvSpPr>
        <p:spPr>
          <a:xfrm>
            <a:off x="16831806" y="9446560"/>
            <a:ext cx="60960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None/>
              <a:defRPr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4" name="Google Shape;24;p4"/>
          <p:cNvSpPr/>
          <p:nvPr>
            <p:ph idx="7" type="pic"/>
          </p:nvPr>
        </p:nvSpPr>
        <p:spPr>
          <a:xfrm>
            <a:off x="1363387" y="3200400"/>
            <a:ext cx="6354900" cy="4051800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25" name="Google Shape;25;p4"/>
          <p:cNvSpPr txBox="1"/>
          <p:nvPr>
            <p:ph idx="8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6" name="Google Shape;26;p4"/>
          <p:cNvSpPr/>
          <p:nvPr>
            <p:ph idx="9" type="pic"/>
          </p:nvPr>
        </p:nvSpPr>
        <p:spPr>
          <a:xfrm>
            <a:off x="9095877" y="3200400"/>
            <a:ext cx="6354900" cy="4051800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27" name="Google Shape;27;p4"/>
          <p:cNvSpPr/>
          <p:nvPr>
            <p:ph idx="13" type="pic"/>
          </p:nvPr>
        </p:nvSpPr>
        <p:spPr>
          <a:xfrm>
            <a:off x="16831806" y="3200400"/>
            <a:ext cx="6354900" cy="4051800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" name="Google Shape;29;p4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5. Dark - Quote" showMasterSp="0">
  <p:cSld name="Dark - Quote">
    <p:bg>
      <p:bgPr>
        <a:solidFill>
          <a:srgbClr val="09142E"/>
        </a:solidFill>
      </p:bgPr>
    </p:bg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1"/>
          <p:cNvSpPr txBox="1"/>
          <p:nvPr>
            <p:ph idx="1" type="body"/>
          </p:nvPr>
        </p:nvSpPr>
        <p:spPr>
          <a:xfrm>
            <a:off x="2438050" y="5738098"/>
            <a:ext cx="12751449" cy="133369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DM Sans"/>
              <a:buNone/>
              <a:defRPr i="0" sz="8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03" name="Google Shape;403;p31"/>
          <p:cNvSpPr txBox="1"/>
          <p:nvPr>
            <p:ph idx="2" type="body"/>
          </p:nvPr>
        </p:nvSpPr>
        <p:spPr>
          <a:xfrm>
            <a:off x="4944943" y="9173020"/>
            <a:ext cx="7737662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04" name="Google Shape;404;p31"/>
          <p:cNvSpPr/>
          <p:nvPr>
            <p:ph idx="3" type="pic"/>
          </p:nvPr>
        </p:nvSpPr>
        <p:spPr>
          <a:xfrm>
            <a:off x="2584376" y="8918881"/>
            <a:ext cx="1781375" cy="1781246"/>
          </a:xfrm>
          <a:prstGeom prst="ellipse">
            <a:avLst/>
          </a:prstGeom>
          <a:noFill/>
          <a:ln>
            <a:noFill/>
          </a:ln>
        </p:spPr>
      </p:sp>
      <p:sp>
        <p:nvSpPr>
          <p:cNvPr id="405" name="Google Shape;405;p31"/>
          <p:cNvSpPr/>
          <p:nvPr/>
        </p:nvSpPr>
        <p:spPr>
          <a:xfrm>
            <a:off x="2586281" y="8918881"/>
            <a:ext cx="1778003" cy="1778003"/>
          </a:xfrm>
          <a:prstGeom prst="ellipse">
            <a:avLst/>
          </a:prstGeom>
          <a:solidFill>
            <a:srgbClr val="005FAA">
              <a:alpha val="49411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06" name="Google Shape;406;p31"/>
          <p:cNvSpPr txBox="1"/>
          <p:nvPr/>
        </p:nvSpPr>
        <p:spPr>
          <a:xfrm>
            <a:off x="13477400" y="8383174"/>
            <a:ext cx="6829016" cy="4371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0"/>
              <a:buFont typeface="Arial"/>
              <a:buNone/>
            </a:pPr>
            <a:r>
              <a:rPr b="1" i="0" lang="en" sz="30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  <p:pic>
        <p:nvPicPr>
          <p:cNvPr descr="Image" id="407" name="Google Shape;407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401" y="2597725"/>
            <a:ext cx="13751180" cy="85286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8" name="Google Shape;408;p31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409" name="Google Shape;409;p31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410" name="Google Shape;410;p3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1" name="Google Shape;411;p31"/>
          <p:cNvSpPr txBox="1"/>
          <p:nvPr>
            <p:ph idx="4" type="body"/>
          </p:nvPr>
        </p:nvSpPr>
        <p:spPr>
          <a:xfrm>
            <a:off x="4944943" y="9953199"/>
            <a:ext cx="7737662" cy="61555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12" name="Google Shape;412;p31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3" name="Google Shape;413;p31"/>
          <p:cNvSpPr txBox="1"/>
          <p:nvPr/>
        </p:nvSpPr>
        <p:spPr>
          <a:xfrm>
            <a:off x="2151116" y="1939012"/>
            <a:ext cx="6828900" cy="472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0"/>
              <a:buFont typeface="Arial"/>
              <a:buNone/>
            </a:pPr>
            <a:r>
              <a:rPr b="1" i="0" lang="en" sz="30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6. Light - Quote" showMasterSp="0">
  <p:cSld name="Light - Quote">
    <p:bg>
      <p:bgPr>
        <a:solidFill>
          <a:srgbClr val="FFFFFF"/>
        </a:solidFill>
      </p:bgPr>
    </p:bg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415" name="Google Shape;415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401" y="2597725"/>
            <a:ext cx="13751180" cy="8528649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32"/>
          <p:cNvSpPr txBox="1"/>
          <p:nvPr>
            <p:ph idx="1" type="body"/>
          </p:nvPr>
        </p:nvSpPr>
        <p:spPr>
          <a:xfrm>
            <a:off x="2438050" y="5738098"/>
            <a:ext cx="12751449" cy="133369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000"/>
              <a:buFont typeface="DM Sans"/>
              <a:buNone/>
              <a:defRPr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17" name="Google Shape;417;p32"/>
          <p:cNvSpPr/>
          <p:nvPr>
            <p:ph idx="2" type="pic"/>
          </p:nvPr>
        </p:nvSpPr>
        <p:spPr>
          <a:xfrm>
            <a:off x="2584376" y="8918881"/>
            <a:ext cx="1781375" cy="1781246"/>
          </a:xfrm>
          <a:prstGeom prst="ellipse">
            <a:avLst/>
          </a:prstGeom>
          <a:noFill/>
          <a:ln>
            <a:noFill/>
          </a:ln>
        </p:spPr>
      </p:sp>
      <p:sp>
        <p:nvSpPr>
          <p:cNvPr id="418" name="Google Shape;418;p32"/>
          <p:cNvSpPr/>
          <p:nvPr/>
        </p:nvSpPr>
        <p:spPr>
          <a:xfrm>
            <a:off x="2586281" y="8922124"/>
            <a:ext cx="1778003" cy="1778003"/>
          </a:xfrm>
          <a:prstGeom prst="ellipse">
            <a:avLst/>
          </a:prstGeom>
          <a:solidFill>
            <a:srgbClr val="005FAA">
              <a:alpha val="49411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419" name="Google Shape;419;p32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420" name="Google Shape;420;p32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421" name="Google Shape;421;p3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2" name="Google Shape;422;p32"/>
          <p:cNvSpPr txBox="1"/>
          <p:nvPr>
            <p:ph idx="3" type="body"/>
          </p:nvPr>
        </p:nvSpPr>
        <p:spPr>
          <a:xfrm>
            <a:off x="4944943" y="9173020"/>
            <a:ext cx="7737662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23" name="Google Shape;423;p32"/>
          <p:cNvSpPr txBox="1"/>
          <p:nvPr>
            <p:ph idx="4" type="body"/>
          </p:nvPr>
        </p:nvSpPr>
        <p:spPr>
          <a:xfrm>
            <a:off x="4944943" y="9953199"/>
            <a:ext cx="7737662" cy="61555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24" name="Google Shape;424;p32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7. Light - Quote No Image" showMasterSp="0">
  <p:cSld name="Light - Quote No Image">
    <p:bg>
      <p:bgPr>
        <a:solidFill>
          <a:srgbClr val="FFFFFF"/>
        </a:solidFill>
      </p:bgPr>
    </p:bg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426" name="Google Shape;426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401" y="2597725"/>
            <a:ext cx="13751180" cy="8528649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33"/>
          <p:cNvSpPr txBox="1"/>
          <p:nvPr>
            <p:ph idx="1" type="body"/>
          </p:nvPr>
        </p:nvSpPr>
        <p:spPr>
          <a:xfrm>
            <a:off x="2589076" y="9777087"/>
            <a:ext cx="12700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28" name="Google Shape;428;p33"/>
          <p:cNvSpPr txBox="1"/>
          <p:nvPr>
            <p:ph idx="2" type="body"/>
          </p:nvPr>
        </p:nvSpPr>
        <p:spPr>
          <a:xfrm>
            <a:off x="2589076" y="10591560"/>
            <a:ext cx="12700001" cy="61555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grpSp>
        <p:nvGrpSpPr>
          <p:cNvPr id="429" name="Google Shape;429;p33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430" name="Google Shape;430;p33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431" name="Google Shape;431;p3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32" name="Google Shape;432;p33"/>
          <p:cNvSpPr txBox="1"/>
          <p:nvPr>
            <p:ph idx="3" type="body"/>
          </p:nvPr>
        </p:nvSpPr>
        <p:spPr>
          <a:xfrm>
            <a:off x="2589076" y="4997302"/>
            <a:ext cx="12700001" cy="42265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000"/>
              <a:buFont typeface="DM Sans"/>
              <a:buNone/>
              <a:defRPr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853439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853439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853439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853439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33" name="Google Shape;433;p33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4" name="Google Shape;434;p33"/>
          <p:cNvSpPr txBox="1"/>
          <p:nvPr/>
        </p:nvSpPr>
        <p:spPr>
          <a:xfrm>
            <a:off x="2151116" y="1939012"/>
            <a:ext cx="6828900" cy="472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0"/>
              <a:buFont typeface="Arial"/>
              <a:buNone/>
            </a:pPr>
            <a:r>
              <a:rPr b="1" i="0" lang="en" sz="30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>
              <a:solidFill>
                <a:schemeClr val="accent2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8. Blue - Quote No Image" showMasterSp="0">
  <p:cSld name="Blue - Quote No Image">
    <p:bg>
      <p:bgPr>
        <a:solidFill>
          <a:srgbClr val="005FAA"/>
        </a:solidFill>
      </p:bgPr>
    </p:bg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436" name="Google Shape;436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401" y="2597725"/>
            <a:ext cx="13751180" cy="8528649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34"/>
          <p:cNvSpPr txBox="1"/>
          <p:nvPr>
            <p:ph idx="1" type="body"/>
          </p:nvPr>
        </p:nvSpPr>
        <p:spPr>
          <a:xfrm>
            <a:off x="2589076" y="9777087"/>
            <a:ext cx="12700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38" name="Google Shape;438;p34"/>
          <p:cNvSpPr txBox="1"/>
          <p:nvPr>
            <p:ph idx="2" type="body"/>
          </p:nvPr>
        </p:nvSpPr>
        <p:spPr>
          <a:xfrm>
            <a:off x="2589076" y="10591560"/>
            <a:ext cx="12700001" cy="61555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grpSp>
        <p:nvGrpSpPr>
          <p:cNvPr id="439" name="Google Shape;439;p34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440" name="Google Shape;440;p34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441" name="Google Shape;441;p3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2" name="Google Shape;442;p34"/>
          <p:cNvSpPr txBox="1"/>
          <p:nvPr>
            <p:ph idx="3" type="body"/>
          </p:nvPr>
        </p:nvSpPr>
        <p:spPr>
          <a:xfrm>
            <a:off x="2589076" y="4997302"/>
            <a:ext cx="12700001" cy="42265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DM Sans"/>
              <a:buNone/>
              <a:defRPr i="0" sz="80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853439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853439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853439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853439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43" name="Google Shape;443;p34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4" name="Google Shape;444;p34"/>
          <p:cNvSpPr txBox="1"/>
          <p:nvPr/>
        </p:nvSpPr>
        <p:spPr>
          <a:xfrm>
            <a:off x="2151116" y="1939012"/>
            <a:ext cx="6828900" cy="472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0"/>
              <a:buFont typeface="Arial"/>
              <a:buNone/>
            </a:pPr>
            <a:r>
              <a:rPr b="1" i="0" lang="en" sz="30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>
              <a:solidFill>
                <a:schemeClr val="accent2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6. Logo Only" showMasterSp="0">
  <p:cSld name="Logo Only"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6" name="Google Shape;446;p35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447" name="Google Shape;447;p35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448" name="Google Shape;448;p35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9" name="Google Shape;449;p35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8. Light - Closing" showMasterSp="0">
  <p:cSld name="Light - Closing">
    <p:bg>
      <p:bgPr>
        <a:solidFill>
          <a:srgbClr val="FFFFFF"/>
        </a:solidFill>
      </p:bgPr>
    </p:bg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451" name="Google Shape;451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3974408" y="5242843"/>
            <a:ext cx="17939063" cy="8523463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36"/>
          <p:cNvSpPr txBox="1"/>
          <p:nvPr>
            <p:ph idx="1" type="body"/>
          </p:nvPr>
        </p:nvSpPr>
        <p:spPr>
          <a:xfrm>
            <a:off x="13019212" y="2334101"/>
            <a:ext cx="8958299" cy="123110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000"/>
              <a:buFont typeface="DM Sans"/>
              <a:buNone/>
              <a:defRPr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53" name="Google Shape;453;p36"/>
          <p:cNvSpPr txBox="1"/>
          <p:nvPr>
            <p:ph idx="2" type="body"/>
          </p:nvPr>
        </p:nvSpPr>
        <p:spPr>
          <a:xfrm>
            <a:off x="13019213" y="5761760"/>
            <a:ext cx="8972038" cy="86177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54" name="Google Shape;454;p36"/>
          <p:cNvSpPr txBox="1"/>
          <p:nvPr>
            <p:ph idx="3" type="body"/>
          </p:nvPr>
        </p:nvSpPr>
        <p:spPr>
          <a:xfrm>
            <a:off x="13019212" y="8750802"/>
            <a:ext cx="8972037" cy="96327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500"/>
              <a:buFont typeface="DM Sans"/>
              <a:buNone/>
              <a:defRPr i="0" sz="55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age" id="455" name="Google Shape;455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19213" y="10402830"/>
            <a:ext cx="728239" cy="486708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36"/>
          <p:cNvSpPr txBox="1"/>
          <p:nvPr/>
        </p:nvSpPr>
        <p:spPr>
          <a:xfrm>
            <a:off x="14251179" y="10252484"/>
            <a:ext cx="6895618" cy="7874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</a:pPr>
            <a:r>
              <a:rPr b="0" i="0" lang="en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This work is partially funded by the EU research and innovation programme</a:t>
            </a:r>
            <a:endParaRPr/>
          </a:p>
        </p:txBody>
      </p:sp>
      <p:sp>
        <p:nvSpPr>
          <p:cNvPr id="457" name="Google Shape;457;p36"/>
          <p:cNvSpPr txBox="1"/>
          <p:nvPr/>
        </p:nvSpPr>
        <p:spPr>
          <a:xfrm>
            <a:off x="13019213" y="6714498"/>
            <a:ext cx="287935" cy="9271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</a:pPr>
            <a:r>
              <a:rPr b="0" i="0" lang="en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t</a:t>
            </a:r>
            <a:endParaRPr/>
          </a:p>
        </p:txBody>
      </p:sp>
      <p:sp>
        <p:nvSpPr>
          <p:cNvPr id="458" name="Google Shape;458;p36"/>
          <p:cNvSpPr txBox="1"/>
          <p:nvPr/>
        </p:nvSpPr>
        <p:spPr>
          <a:xfrm>
            <a:off x="13019213" y="7641598"/>
            <a:ext cx="417373" cy="9271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</a:pPr>
            <a:r>
              <a:rPr b="0" i="0" lang="en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e</a:t>
            </a:r>
            <a:endParaRPr/>
          </a:p>
        </p:txBody>
      </p:sp>
      <p:sp>
        <p:nvSpPr>
          <p:cNvPr id="459" name="Google Shape;459;p36"/>
          <p:cNvSpPr txBox="1"/>
          <p:nvPr>
            <p:ph idx="4" type="body"/>
          </p:nvPr>
        </p:nvSpPr>
        <p:spPr>
          <a:xfrm>
            <a:off x="13682636" y="6747161"/>
            <a:ext cx="8294876" cy="86177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60" name="Google Shape;460;p36"/>
          <p:cNvSpPr txBox="1"/>
          <p:nvPr>
            <p:ph idx="5" type="body"/>
          </p:nvPr>
        </p:nvSpPr>
        <p:spPr>
          <a:xfrm>
            <a:off x="13682636" y="7674261"/>
            <a:ext cx="8294876" cy="86177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61" name="Google Shape;461;p36"/>
          <p:cNvSpPr/>
          <p:nvPr/>
        </p:nvSpPr>
        <p:spPr>
          <a:xfrm>
            <a:off x="1336227" y="-2443695"/>
            <a:ext cx="6300900" cy="79041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462" name="Google Shape;46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1637" y="1115272"/>
            <a:ext cx="4067122" cy="3106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7. Dark - Closing" showMasterSp="0">
  <p:cSld name="Dark - Closing">
    <p:bg>
      <p:bgPr>
        <a:solidFill>
          <a:srgbClr val="09142E"/>
        </a:solidFill>
      </p:bgPr>
    </p:bg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7"/>
          <p:cNvSpPr txBox="1"/>
          <p:nvPr>
            <p:ph idx="1" type="body"/>
          </p:nvPr>
        </p:nvSpPr>
        <p:spPr>
          <a:xfrm>
            <a:off x="2438050" y="4854090"/>
            <a:ext cx="9378290" cy="123110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DM Sans"/>
              <a:buNone/>
              <a:defRPr i="0" sz="8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65" name="Google Shape;465;p37"/>
          <p:cNvSpPr txBox="1"/>
          <p:nvPr>
            <p:ph idx="2" type="body"/>
          </p:nvPr>
        </p:nvSpPr>
        <p:spPr>
          <a:xfrm>
            <a:off x="2438050" y="6909472"/>
            <a:ext cx="9378290" cy="86177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DM Sans"/>
              <a:buNone/>
              <a:defRPr i="0" sz="5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66" name="Google Shape;466;p37"/>
          <p:cNvSpPr txBox="1"/>
          <p:nvPr>
            <p:ph idx="3" type="body"/>
          </p:nvPr>
        </p:nvSpPr>
        <p:spPr>
          <a:xfrm>
            <a:off x="2438050" y="10646726"/>
            <a:ext cx="6012491" cy="9271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600"/>
              <a:buFont typeface="DM Sans"/>
              <a:buNone/>
              <a:defRPr i="0" sz="5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age" id="467" name="Google Shape;467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38050" y="8180185"/>
            <a:ext cx="622303" cy="6223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468" name="Google Shape;468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8050" y="9127962"/>
            <a:ext cx="622303" cy="6223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469" name="Google Shape;469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39674" y="12602216"/>
            <a:ext cx="728240" cy="486708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37"/>
          <p:cNvSpPr txBox="1"/>
          <p:nvPr/>
        </p:nvSpPr>
        <p:spPr>
          <a:xfrm>
            <a:off x="3771641" y="12648720"/>
            <a:ext cx="11318423" cy="3937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</a:pPr>
            <a:r>
              <a:rPr b="0" i="0" lang="en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This work is partially funded by the EU research and innovation programme</a:t>
            </a:r>
            <a:endParaRPr/>
          </a:p>
        </p:txBody>
      </p:sp>
      <p:pic>
        <p:nvPicPr>
          <p:cNvPr descr="img 32x.png" id="471" name="Google Shape;471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5400000">
            <a:off x="14519096" y="-5088052"/>
            <a:ext cx="8811388" cy="184933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472" name="Google Shape;472;p3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05629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473" name="Google Shape;473;p37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126052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474" name="Google Shape;474;p37">
            <a:hlinkClick r:id="rId10"/>
          </p:cNvPr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246475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5" name="Google Shape;475;p37"/>
          <p:cNvCxnSpPr/>
          <p:nvPr/>
        </p:nvCxnSpPr>
        <p:spPr>
          <a:xfrm flipH="1" rot="10800000">
            <a:off x="7306906" y="10695622"/>
            <a:ext cx="2" cy="829307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76" name="Google Shape;476;p37"/>
          <p:cNvSpPr txBox="1"/>
          <p:nvPr>
            <p:ph idx="4" type="body"/>
          </p:nvPr>
        </p:nvSpPr>
        <p:spPr>
          <a:xfrm>
            <a:off x="3523239" y="8010452"/>
            <a:ext cx="8293101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77" name="Google Shape;477;p37"/>
          <p:cNvSpPr txBox="1"/>
          <p:nvPr>
            <p:ph idx="5" type="body"/>
          </p:nvPr>
        </p:nvSpPr>
        <p:spPr>
          <a:xfrm>
            <a:off x="3523239" y="8958494"/>
            <a:ext cx="8293101" cy="86177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78" name="Google Shape;478;p37"/>
          <p:cNvSpPr/>
          <p:nvPr/>
        </p:nvSpPr>
        <p:spPr>
          <a:xfrm>
            <a:off x="2438225" y="-1835475"/>
            <a:ext cx="4614900" cy="5788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479" name="Google Shape;479;p3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247822" y="771092"/>
            <a:ext cx="2978738" cy="22749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9. Dark - Closing (Simple)" showMasterSp="0">
  <p:cSld name="Dark - Closing (Simple)">
    <p:bg>
      <p:bgPr>
        <a:solidFill>
          <a:srgbClr val="09142E"/>
        </a:solidFill>
      </p:bgPr>
    </p:bg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8"/>
          <p:cNvSpPr txBox="1"/>
          <p:nvPr>
            <p:ph idx="1" type="body"/>
          </p:nvPr>
        </p:nvSpPr>
        <p:spPr>
          <a:xfrm>
            <a:off x="2438050" y="5092234"/>
            <a:ext cx="12319001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DM Sans"/>
              <a:buNone/>
              <a:defRPr i="0" sz="8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82" name="Google Shape;482;p38"/>
          <p:cNvSpPr txBox="1"/>
          <p:nvPr>
            <p:ph idx="2" type="body"/>
          </p:nvPr>
        </p:nvSpPr>
        <p:spPr>
          <a:xfrm>
            <a:off x="2438049" y="6667500"/>
            <a:ext cx="1231702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age" id="483" name="Google Shape;483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401" y="2597725"/>
            <a:ext cx="13751180" cy="85286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484" name="Google Shape;484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39674" y="12602216"/>
            <a:ext cx="728240" cy="486708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38"/>
          <p:cNvSpPr txBox="1"/>
          <p:nvPr/>
        </p:nvSpPr>
        <p:spPr>
          <a:xfrm>
            <a:off x="3771641" y="12648720"/>
            <a:ext cx="11318423" cy="3937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</a:pPr>
            <a:r>
              <a:rPr b="0" i="0" lang="en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This work is partially funded by the EU research and innovation programme</a:t>
            </a:r>
            <a:endParaRPr/>
          </a:p>
        </p:txBody>
      </p:sp>
      <p:pic>
        <p:nvPicPr>
          <p:cNvPr descr="Image" id="486" name="Google Shape;486;p38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05629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487" name="Google Shape;487;p38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126052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488" name="Google Shape;488;p38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246475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9" name="Google Shape;489;p38"/>
          <p:cNvCxnSpPr/>
          <p:nvPr/>
        </p:nvCxnSpPr>
        <p:spPr>
          <a:xfrm flipH="1" rot="10800000">
            <a:off x="7306906" y="10695622"/>
            <a:ext cx="2" cy="829307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90" name="Google Shape;490;p38"/>
          <p:cNvSpPr txBox="1"/>
          <p:nvPr/>
        </p:nvSpPr>
        <p:spPr>
          <a:xfrm>
            <a:off x="2438049" y="10646726"/>
            <a:ext cx="60126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600"/>
              <a:buFont typeface="DM Sans"/>
              <a:buNone/>
            </a:pPr>
            <a:r>
              <a:rPr i="0" lang="en" sz="5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www.egi.eu</a:t>
            </a:r>
            <a:endParaRPr/>
          </a:p>
        </p:txBody>
      </p:sp>
      <p:sp>
        <p:nvSpPr>
          <p:cNvPr id="491" name="Google Shape;491;p38"/>
          <p:cNvSpPr/>
          <p:nvPr/>
        </p:nvSpPr>
        <p:spPr>
          <a:xfrm>
            <a:off x="2438225" y="-1835475"/>
            <a:ext cx="4614900" cy="5788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492" name="Google Shape;492;p3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247822" y="771092"/>
            <a:ext cx="2978738" cy="22749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2. Light - Divider (Title)" showMasterSp="0">
  <p:cSld name="Light - Divider (Title)">
    <p:bg>
      <p:bgPr>
        <a:solidFill>
          <a:srgbClr val="FFFFFF"/>
        </a:solidFill>
      </p:bgPr>
    </p:bg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9"/>
          <p:cNvSpPr txBox="1"/>
          <p:nvPr>
            <p:ph idx="1" type="body"/>
          </p:nvPr>
        </p:nvSpPr>
        <p:spPr>
          <a:xfrm>
            <a:off x="1198153" y="5934669"/>
            <a:ext cx="13402702" cy="184665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2000"/>
              <a:buFont typeface="DM Sans"/>
              <a:buNone/>
              <a:defRPr i="0" sz="12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age" id="495" name="Google Shape;495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401" y="2597725"/>
            <a:ext cx="13751180" cy="8528649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39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7" name="Google Shape;497;p39"/>
          <p:cNvSpPr/>
          <p:nvPr/>
        </p:nvSpPr>
        <p:spPr>
          <a:xfrm>
            <a:off x="1031425" y="-1646575"/>
            <a:ext cx="3512100" cy="44055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498" name="Google Shape;49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7541" y="337063"/>
            <a:ext cx="2266868" cy="1731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0. (extra) Content - 3 Horizontal with Two Bullets">
  <p:cSld name="Content - 3 Horizontal with Two Bullets"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500" name="Google Shape;500;p40"/>
          <p:cNvPicPr preferRelativeResize="0"/>
          <p:nvPr/>
        </p:nvPicPr>
        <p:blipFill rotWithShape="1">
          <a:blip r:embed="rId2">
            <a:alphaModFix amt="25000"/>
          </a:blip>
          <a:srcRect b="11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1" name="Google Shape;501;p40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502" name="Google Shape;502;p40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503" name="Google Shape;503;p4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4" name="Google Shape;504;p40"/>
          <p:cNvSpPr txBox="1"/>
          <p:nvPr/>
        </p:nvSpPr>
        <p:spPr>
          <a:xfrm>
            <a:off x="20867075" y="13045341"/>
            <a:ext cx="2516597" cy="3302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2000"/>
              <a:buFont typeface="DM Sans"/>
              <a:buNone/>
            </a:pPr>
            <a:r>
              <a:rPr b="0" i="0" lang="en" sz="2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www.egi.eu  |</a:t>
            </a:r>
            <a:endParaRPr/>
          </a:p>
        </p:txBody>
      </p:sp>
      <p:sp>
        <p:nvSpPr>
          <p:cNvPr id="505" name="Google Shape;505;p40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06" name="Google Shape;506;p40"/>
          <p:cNvSpPr txBox="1"/>
          <p:nvPr>
            <p:ph idx="2" type="body"/>
          </p:nvPr>
        </p:nvSpPr>
        <p:spPr>
          <a:xfrm>
            <a:off x="1831774" y="3108471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07" name="Google Shape;507;p40"/>
          <p:cNvSpPr txBox="1"/>
          <p:nvPr>
            <p:ph idx="3" type="body"/>
          </p:nvPr>
        </p:nvSpPr>
        <p:spPr>
          <a:xfrm>
            <a:off x="1831773" y="4887897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08" name="Google Shape;508;p40"/>
          <p:cNvSpPr txBox="1"/>
          <p:nvPr>
            <p:ph idx="4" type="body"/>
          </p:nvPr>
        </p:nvSpPr>
        <p:spPr>
          <a:xfrm>
            <a:off x="9055918" y="3108471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09" name="Google Shape;509;p40"/>
          <p:cNvSpPr txBox="1"/>
          <p:nvPr>
            <p:ph idx="5" type="body"/>
          </p:nvPr>
        </p:nvSpPr>
        <p:spPr>
          <a:xfrm>
            <a:off x="9055918" y="4887897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10" name="Google Shape;510;p40"/>
          <p:cNvSpPr txBox="1"/>
          <p:nvPr>
            <p:ph idx="6" type="body"/>
          </p:nvPr>
        </p:nvSpPr>
        <p:spPr>
          <a:xfrm>
            <a:off x="16786860" y="3108471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11" name="Google Shape;511;p40"/>
          <p:cNvSpPr txBox="1"/>
          <p:nvPr>
            <p:ph idx="7" type="body"/>
          </p:nvPr>
        </p:nvSpPr>
        <p:spPr>
          <a:xfrm>
            <a:off x="16811059" y="4887897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12" name="Google Shape;512;p40"/>
          <p:cNvSpPr txBox="1"/>
          <p:nvPr/>
        </p:nvSpPr>
        <p:spPr>
          <a:xfrm>
            <a:off x="1015862" y="3045651"/>
            <a:ext cx="607177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/>
          </a:p>
        </p:txBody>
      </p:sp>
      <p:sp>
        <p:nvSpPr>
          <p:cNvPr id="513" name="Google Shape;513;p40"/>
          <p:cNvSpPr txBox="1"/>
          <p:nvPr/>
        </p:nvSpPr>
        <p:spPr>
          <a:xfrm>
            <a:off x="8079200" y="3045651"/>
            <a:ext cx="607178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/>
          </a:p>
        </p:txBody>
      </p:sp>
      <p:sp>
        <p:nvSpPr>
          <p:cNvPr id="514" name="Google Shape;514;p40"/>
          <p:cNvSpPr txBox="1"/>
          <p:nvPr/>
        </p:nvSpPr>
        <p:spPr>
          <a:xfrm>
            <a:off x="15767772" y="3045651"/>
            <a:ext cx="607178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/>
          </a:p>
        </p:txBody>
      </p:sp>
      <p:sp>
        <p:nvSpPr>
          <p:cNvPr id="515" name="Google Shape;515;p40"/>
          <p:cNvSpPr txBox="1"/>
          <p:nvPr>
            <p:ph idx="8" type="body"/>
          </p:nvPr>
        </p:nvSpPr>
        <p:spPr>
          <a:xfrm>
            <a:off x="1831775" y="7008201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57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16" name="Google Shape;516;p40"/>
          <p:cNvSpPr txBox="1"/>
          <p:nvPr>
            <p:ph idx="9" type="body"/>
          </p:nvPr>
        </p:nvSpPr>
        <p:spPr>
          <a:xfrm>
            <a:off x="9054627" y="7008201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57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17" name="Google Shape;517;p40"/>
          <p:cNvSpPr txBox="1"/>
          <p:nvPr>
            <p:ph idx="13" type="body"/>
          </p:nvPr>
        </p:nvSpPr>
        <p:spPr>
          <a:xfrm>
            <a:off x="16811060" y="7008201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57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18" name="Google Shape;518;p40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519" name="Google Shape;519;p40"/>
          <p:cNvCxnSpPr/>
          <p:nvPr/>
        </p:nvCxnSpPr>
        <p:spPr>
          <a:xfrm>
            <a:off x="1128823" y="9257413"/>
            <a:ext cx="22126354" cy="0"/>
          </a:xfrm>
          <a:prstGeom prst="straightConnector1">
            <a:avLst/>
          </a:prstGeom>
          <a:noFill/>
          <a:ln cap="flat" cmpd="sng" w="38100">
            <a:solidFill>
              <a:srgbClr val="0061B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0" name="Google Shape;520;p40"/>
          <p:cNvSpPr txBox="1"/>
          <p:nvPr>
            <p:ph idx="14" type="body"/>
          </p:nvPr>
        </p:nvSpPr>
        <p:spPr>
          <a:xfrm>
            <a:off x="2324417" y="9560757"/>
            <a:ext cx="5095358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57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21" name="Google Shape;521;p40"/>
          <p:cNvSpPr txBox="1"/>
          <p:nvPr>
            <p:ph idx="15" type="body"/>
          </p:nvPr>
        </p:nvSpPr>
        <p:spPr>
          <a:xfrm>
            <a:off x="9547269" y="9560757"/>
            <a:ext cx="5095358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57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22" name="Google Shape;522;p40"/>
          <p:cNvSpPr txBox="1"/>
          <p:nvPr>
            <p:ph idx="16" type="body"/>
          </p:nvPr>
        </p:nvSpPr>
        <p:spPr>
          <a:xfrm>
            <a:off x="17303702" y="9560757"/>
            <a:ext cx="5095358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57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23" name="Google Shape;523;p40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. Dark - Title" showMasterSp="0">
  <p:cSld name="Dark - Title">
    <p:bg>
      <p:bgPr>
        <a:solidFill>
          <a:srgbClr val="09142E"/>
        </a:solid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idx="1" type="body"/>
          </p:nvPr>
        </p:nvSpPr>
        <p:spPr>
          <a:xfrm>
            <a:off x="1079500" y="7525869"/>
            <a:ext cx="23063494" cy="108747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DM Sans"/>
              <a:buNone/>
              <a:defRPr b="0" i="0" sz="64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2" name="Google Shape;32;p5"/>
          <p:cNvSpPr txBox="1"/>
          <p:nvPr>
            <p:ph idx="2" type="body"/>
          </p:nvPr>
        </p:nvSpPr>
        <p:spPr>
          <a:xfrm>
            <a:off x="1079500" y="5707173"/>
            <a:ext cx="23063494" cy="154914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00"/>
              <a:buFont typeface="DM Sans"/>
              <a:buNone/>
              <a:defRPr i="0" sz="94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3" name="Google Shape;33;p5"/>
          <p:cNvSpPr txBox="1"/>
          <p:nvPr>
            <p:ph idx="3" type="body"/>
          </p:nvPr>
        </p:nvSpPr>
        <p:spPr>
          <a:xfrm>
            <a:off x="1209182" y="10729563"/>
            <a:ext cx="11318423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4" type="body"/>
          </p:nvPr>
        </p:nvSpPr>
        <p:spPr>
          <a:xfrm>
            <a:off x="1209182" y="11648613"/>
            <a:ext cx="11318424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5" name="Google Shape;35;p5"/>
          <p:cNvSpPr txBox="1"/>
          <p:nvPr>
            <p:ph idx="5" type="body"/>
          </p:nvPr>
        </p:nvSpPr>
        <p:spPr>
          <a:xfrm>
            <a:off x="15133504" y="10805763"/>
            <a:ext cx="8124360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6" name="Google Shape;36;p5"/>
          <p:cNvSpPr txBox="1"/>
          <p:nvPr>
            <p:ph idx="6" type="body"/>
          </p:nvPr>
        </p:nvSpPr>
        <p:spPr>
          <a:xfrm>
            <a:off x="15133505" y="11648613"/>
            <a:ext cx="8124357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g 6@4x.png" id="37" name="Google Shape;37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22410" y="-3760448"/>
            <a:ext cx="15642027" cy="8633422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5"/>
          <p:cNvSpPr txBox="1"/>
          <p:nvPr>
            <p:ph idx="7" type="body"/>
          </p:nvPr>
        </p:nvSpPr>
        <p:spPr>
          <a:xfrm>
            <a:off x="6484470" y="12746860"/>
            <a:ext cx="5802298" cy="36933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9" name="Google Shape;39;p5"/>
          <p:cNvSpPr txBox="1"/>
          <p:nvPr>
            <p:ph idx="8" type="body"/>
          </p:nvPr>
        </p:nvSpPr>
        <p:spPr>
          <a:xfrm>
            <a:off x="1210140" y="12746860"/>
            <a:ext cx="4320001" cy="36933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0" name="Google Shape;40;p5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41" name="Google Shape;4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1. (extra) Image - Big Title (Right)" showMasterSp="0">
  <p:cSld name="Image - Big Title (Right)"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41"/>
          <p:cNvSpPr/>
          <p:nvPr>
            <p:ph idx="2" type="pic"/>
          </p:nvPr>
        </p:nvSpPr>
        <p:spPr>
          <a:xfrm>
            <a:off x="-1512277" y="955533"/>
            <a:ext cx="13404678" cy="11679778"/>
          </a:xfrm>
          <a:prstGeom prst="roundRect">
            <a:avLst>
              <a:gd fmla="val 6128" name="adj"/>
            </a:avLst>
          </a:prstGeom>
          <a:noFill/>
          <a:ln>
            <a:noFill/>
          </a:ln>
        </p:spPr>
      </p:sp>
      <p:sp>
        <p:nvSpPr>
          <p:cNvPr id="526" name="Google Shape;526;p41"/>
          <p:cNvSpPr txBox="1"/>
          <p:nvPr>
            <p:ph idx="1" type="body"/>
          </p:nvPr>
        </p:nvSpPr>
        <p:spPr>
          <a:xfrm>
            <a:off x="13035190" y="6443141"/>
            <a:ext cx="10156110" cy="1308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500"/>
              <a:buFont typeface="DM Sans"/>
              <a:buNone/>
              <a:defRPr i="0" sz="85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27" name="Google Shape;527;p41"/>
          <p:cNvSpPr txBox="1"/>
          <p:nvPr>
            <p:ph idx="3" type="body"/>
          </p:nvPr>
        </p:nvSpPr>
        <p:spPr>
          <a:xfrm>
            <a:off x="13035190" y="7894938"/>
            <a:ext cx="1016000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age" id="528" name="Google Shape;528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0374232" y="2136913"/>
            <a:ext cx="22092041" cy="10496687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41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Page 3">
  <p:cSld name="Text Page 3"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Google Shape;531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42"/>
          <p:cNvSpPr txBox="1"/>
          <p:nvPr>
            <p:ph idx="1" type="body"/>
          </p:nvPr>
        </p:nvSpPr>
        <p:spPr>
          <a:xfrm>
            <a:off x="3443477" y="3140765"/>
            <a:ext cx="19659900" cy="87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75" spcFirstLastPara="1" rIns="182875" wrap="square" tIns="91400">
            <a:normAutofit/>
          </a:bodyPr>
          <a:lstStyle>
            <a:lvl1pPr indent="-228600" lvl="0" marL="457200" rtl="0" algn="l">
              <a:lnSpc>
                <a:spcPct val="13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b="0" i="0" sz="2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412750" lvl="1" marL="914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3A3838"/>
              </a:buClr>
              <a:buSzPts val="2900"/>
              <a:buChar char="•"/>
              <a:defRPr sz="2900">
                <a:solidFill>
                  <a:srgbClr val="3A3838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-412750" lvl="2" marL="1371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3A3838"/>
              </a:buClr>
              <a:buSzPts val="2900"/>
              <a:buChar char="•"/>
              <a:defRPr sz="2900">
                <a:solidFill>
                  <a:srgbClr val="3A3838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412750" lvl="3" marL="1828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3A3838"/>
              </a:buClr>
              <a:buSzPts val="2900"/>
              <a:buChar char="•"/>
              <a:defRPr sz="2900">
                <a:solidFill>
                  <a:srgbClr val="3A3838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412750" lvl="4" marL="22860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3A3838"/>
              </a:buClr>
              <a:buSzPts val="2900"/>
              <a:buChar char="•"/>
              <a:defRPr sz="2900">
                <a:solidFill>
                  <a:srgbClr val="3A3838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463550" lvl="5" marL="2743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/>
            </a:lvl6pPr>
            <a:lvl7pPr indent="-463550" lvl="6" marL="3200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/>
            </a:lvl7pPr>
            <a:lvl8pPr indent="-463550" lvl="7" marL="3657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/>
            </a:lvl8pPr>
            <a:lvl9pPr indent="-463550" lvl="8" marL="4114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/>
            </a:lvl9pPr>
          </a:lstStyle>
          <a:p/>
        </p:txBody>
      </p:sp>
      <p:sp>
        <p:nvSpPr>
          <p:cNvPr id="533" name="Google Shape;533;p42"/>
          <p:cNvSpPr txBox="1"/>
          <p:nvPr>
            <p:ph type="title"/>
          </p:nvPr>
        </p:nvSpPr>
        <p:spPr>
          <a:xfrm>
            <a:off x="3443477" y="471267"/>
            <a:ext cx="19659900" cy="120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75" spcFirstLastPara="1" rIns="182875" wrap="square" tIns="914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691"/>
              </a:buClr>
              <a:buSzPts val="6900"/>
              <a:buFont typeface="Quicksand"/>
              <a:buNone/>
              <a:defRPr b="0" i="0" sz="6900">
                <a:solidFill>
                  <a:srgbClr val="00869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534" name="Google Shape;534;p42"/>
          <p:cNvSpPr txBox="1"/>
          <p:nvPr>
            <p:ph idx="12" type="sldNum"/>
          </p:nvPr>
        </p:nvSpPr>
        <p:spPr>
          <a:xfrm>
            <a:off x="18580443" y="12846995"/>
            <a:ext cx="5486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75" spcFirstLastPara="1" rIns="182875" wrap="square" tIns="914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5" name="Google Shape;535;p42"/>
          <p:cNvSpPr txBox="1"/>
          <p:nvPr>
            <p:ph idx="2" type="body"/>
          </p:nvPr>
        </p:nvSpPr>
        <p:spPr>
          <a:xfrm>
            <a:off x="3443483" y="1790275"/>
            <a:ext cx="19659900" cy="7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75" spcFirstLastPara="1" rIns="182875" wrap="square" tIns="914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rgbClr val="0C0C0C"/>
              </a:buClr>
              <a:buSzPts val="3700"/>
              <a:buNone/>
              <a:defRPr b="0" i="0" sz="3700">
                <a:solidFill>
                  <a:srgbClr val="0C0C0C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463550" lvl="1" marL="914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/>
            </a:lvl2pPr>
            <a:lvl3pPr indent="-463550" lvl="2" marL="1371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/>
            </a:lvl3pPr>
            <a:lvl4pPr indent="-463550" lvl="3" marL="1828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/>
            </a:lvl4pPr>
            <a:lvl5pPr indent="-463550" lvl="4" marL="22860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/>
            </a:lvl5pPr>
            <a:lvl6pPr indent="-463550" lvl="5" marL="2743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/>
            </a:lvl6pPr>
            <a:lvl7pPr indent="-463550" lvl="6" marL="3200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/>
            </a:lvl7pPr>
            <a:lvl8pPr indent="-463550" lvl="7" marL="3657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/>
            </a:lvl8pPr>
            <a:lvl9pPr indent="-463550" lvl="8" marL="4114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. Light - Title" showMasterSp="0">
  <p:cSld name="Light - Title">
    <p:bg>
      <p:bgPr>
        <a:solidFill>
          <a:srgbClr val="FFFFFF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 6@4x.png" id="43" name="Google Shape;43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22410" y="-3760448"/>
            <a:ext cx="15642027" cy="8633422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6"/>
          <p:cNvSpPr txBox="1"/>
          <p:nvPr>
            <p:ph idx="1" type="body"/>
          </p:nvPr>
        </p:nvSpPr>
        <p:spPr>
          <a:xfrm>
            <a:off x="1079500" y="7525869"/>
            <a:ext cx="23063494" cy="108747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6400"/>
              <a:buFont typeface="DM Sans"/>
              <a:buNone/>
              <a:defRPr b="0" i="0" sz="64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5" name="Google Shape;45;p6"/>
          <p:cNvSpPr txBox="1"/>
          <p:nvPr>
            <p:ph idx="2" type="body"/>
          </p:nvPr>
        </p:nvSpPr>
        <p:spPr>
          <a:xfrm>
            <a:off x="1079500" y="5824288"/>
            <a:ext cx="23063494" cy="131491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400"/>
              <a:buFont typeface="DM Sans"/>
              <a:buNone/>
              <a:defRPr i="0" sz="9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6" name="Google Shape;46;p6"/>
          <p:cNvSpPr txBox="1"/>
          <p:nvPr>
            <p:ph idx="3" type="body"/>
          </p:nvPr>
        </p:nvSpPr>
        <p:spPr>
          <a:xfrm>
            <a:off x="1209182" y="10729563"/>
            <a:ext cx="11318423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7" name="Google Shape;47;p6"/>
          <p:cNvSpPr txBox="1"/>
          <p:nvPr>
            <p:ph idx="4" type="body"/>
          </p:nvPr>
        </p:nvSpPr>
        <p:spPr>
          <a:xfrm>
            <a:off x="1209182" y="11648613"/>
            <a:ext cx="11318424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  <a:defRPr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8" name="Google Shape;48;p6"/>
          <p:cNvSpPr txBox="1"/>
          <p:nvPr>
            <p:ph idx="5" type="body"/>
          </p:nvPr>
        </p:nvSpPr>
        <p:spPr>
          <a:xfrm>
            <a:off x="15133504" y="10805763"/>
            <a:ext cx="8124360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9" name="Google Shape;49;p6"/>
          <p:cNvSpPr txBox="1"/>
          <p:nvPr>
            <p:ph idx="6" type="body"/>
          </p:nvPr>
        </p:nvSpPr>
        <p:spPr>
          <a:xfrm>
            <a:off x="15133502" y="11648613"/>
            <a:ext cx="8124360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0" name="Google Shape;50;p6"/>
          <p:cNvSpPr txBox="1"/>
          <p:nvPr>
            <p:ph idx="7" type="body"/>
          </p:nvPr>
        </p:nvSpPr>
        <p:spPr>
          <a:xfrm>
            <a:off x="6484470" y="12746860"/>
            <a:ext cx="5802298" cy="36933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1" name="Google Shape;51;p6"/>
          <p:cNvSpPr txBox="1"/>
          <p:nvPr>
            <p:ph idx="8" type="body"/>
          </p:nvPr>
        </p:nvSpPr>
        <p:spPr>
          <a:xfrm>
            <a:off x="1210140" y="12746860"/>
            <a:ext cx="4320001" cy="36933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2" name="Google Shape;52;p6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3" name="Google Shape;53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. Image - Title" showMasterSp="0">
  <p:cSld name="Image - Title">
    <p:bg>
      <p:bgPr>
        <a:solidFill>
          <a:srgbClr val="09142E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2" id="55" name="Google Shape;55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3" y="-98118"/>
            <a:ext cx="24711380" cy="13900152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7"/>
          <p:cNvSpPr/>
          <p:nvPr/>
        </p:nvSpPr>
        <p:spPr>
          <a:xfrm>
            <a:off x="-76202" y="-98119"/>
            <a:ext cx="24711300" cy="14124900"/>
          </a:xfrm>
          <a:prstGeom prst="rect">
            <a:avLst/>
          </a:prstGeom>
          <a:solidFill>
            <a:srgbClr val="09142E">
              <a:alpha val="60000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7" name="Google Shape;57;p7"/>
          <p:cNvSpPr txBox="1"/>
          <p:nvPr>
            <p:ph idx="1" type="body"/>
          </p:nvPr>
        </p:nvSpPr>
        <p:spPr>
          <a:xfrm>
            <a:off x="1079499" y="7525869"/>
            <a:ext cx="23063495" cy="108747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DM Sans"/>
              <a:buNone/>
              <a:defRPr b="0" i="0" sz="64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8" name="Google Shape;58;p7"/>
          <p:cNvSpPr txBox="1"/>
          <p:nvPr>
            <p:ph idx="2" type="body"/>
          </p:nvPr>
        </p:nvSpPr>
        <p:spPr>
          <a:xfrm>
            <a:off x="1079499" y="5707173"/>
            <a:ext cx="23063495" cy="154914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00"/>
              <a:buFont typeface="DM Sans"/>
              <a:buNone/>
              <a:defRPr i="0" sz="94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9" name="Google Shape;59;p7"/>
          <p:cNvSpPr txBox="1"/>
          <p:nvPr>
            <p:ph idx="3" type="body"/>
          </p:nvPr>
        </p:nvSpPr>
        <p:spPr>
          <a:xfrm>
            <a:off x="1209182" y="10729563"/>
            <a:ext cx="11318423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0" name="Google Shape;60;p7"/>
          <p:cNvSpPr txBox="1"/>
          <p:nvPr>
            <p:ph idx="4" type="body"/>
          </p:nvPr>
        </p:nvSpPr>
        <p:spPr>
          <a:xfrm>
            <a:off x="1209182" y="11648613"/>
            <a:ext cx="11318424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1" name="Google Shape;61;p7"/>
          <p:cNvSpPr txBox="1"/>
          <p:nvPr>
            <p:ph idx="5" type="body"/>
          </p:nvPr>
        </p:nvSpPr>
        <p:spPr>
          <a:xfrm>
            <a:off x="15133504" y="10805763"/>
            <a:ext cx="8124360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2" name="Google Shape;62;p7"/>
          <p:cNvSpPr txBox="1"/>
          <p:nvPr>
            <p:ph idx="6" type="body"/>
          </p:nvPr>
        </p:nvSpPr>
        <p:spPr>
          <a:xfrm>
            <a:off x="15133505" y="11648613"/>
            <a:ext cx="8124357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3" name="Google Shape;63;p7"/>
          <p:cNvSpPr txBox="1"/>
          <p:nvPr>
            <p:ph idx="7" type="body"/>
          </p:nvPr>
        </p:nvSpPr>
        <p:spPr>
          <a:xfrm>
            <a:off x="6484470" y="12746860"/>
            <a:ext cx="5802298" cy="36933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4" name="Google Shape;64;p7"/>
          <p:cNvSpPr txBox="1"/>
          <p:nvPr>
            <p:ph idx="8" type="body"/>
          </p:nvPr>
        </p:nvSpPr>
        <p:spPr>
          <a:xfrm>
            <a:off x="1210140" y="12746860"/>
            <a:ext cx="4320001" cy="36933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g 6@4x.png" id="65" name="Google Shape;6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22410" y="-3760448"/>
            <a:ext cx="15642027" cy="8633422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7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67" name="Google Shape;67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. Blank - Title with Background">
  <p:cSld name="Blank - Title with Background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69" name="Google Shape;69;p8"/>
          <p:cNvPicPr preferRelativeResize="0"/>
          <p:nvPr/>
        </p:nvPicPr>
        <p:blipFill rotWithShape="1">
          <a:blip r:embed="rId2">
            <a:alphaModFix amt="25000"/>
          </a:blip>
          <a:srcRect b="11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8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1" name="Google Shape;71;p8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2" name="Google Shape;72;p8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9. Dark - Divider" showMasterSp="0">
  <p:cSld name="Dark - Divider">
    <p:bg>
      <p:bgPr>
        <a:solidFill>
          <a:srgbClr val="09142E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 32x.png" id="74" name="Google Shape;74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129419" y="-800684"/>
            <a:ext cx="7298147" cy="15317367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9"/>
          <p:cNvSpPr txBox="1"/>
          <p:nvPr>
            <p:ph idx="1" type="body"/>
          </p:nvPr>
        </p:nvSpPr>
        <p:spPr>
          <a:xfrm>
            <a:off x="1209182" y="9219545"/>
            <a:ext cx="11318423" cy="123815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DM Sans"/>
              <a:buNone/>
              <a:defRPr i="0" sz="9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6" name="Google Shape;76;p9"/>
          <p:cNvSpPr txBox="1"/>
          <p:nvPr>
            <p:ph idx="2" type="body"/>
          </p:nvPr>
        </p:nvSpPr>
        <p:spPr>
          <a:xfrm>
            <a:off x="1209182" y="6753290"/>
            <a:ext cx="11318424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Frame 132x.png" id="77" name="Google Shape;7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4572301" y="1010510"/>
            <a:ext cx="2813261" cy="2813261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9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9" name="Google Shape;79;p9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80" name="Google Shape;80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0. Light - Divider" showMasterSp="0">
  <p:cSld name="Light - Divider">
    <p:bg>
      <p:bgPr>
        <a:solidFill>
          <a:srgbClr val="FFFFFF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 32x.png" id="82" name="Google Shape;82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129419" y="-800684"/>
            <a:ext cx="7298147" cy="153173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ame 132x.png" id="83" name="Google Shape;8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4572301" y="1010510"/>
            <a:ext cx="2813261" cy="2813261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0"/>
          <p:cNvSpPr txBox="1"/>
          <p:nvPr>
            <p:ph idx="1" type="body"/>
          </p:nvPr>
        </p:nvSpPr>
        <p:spPr>
          <a:xfrm>
            <a:off x="1209182" y="9219545"/>
            <a:ext cx="11318424" cy="123815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600"/>
              <a:buFont typeface="DM Sans"/>
              <a:buNone/>
              <a:defRPr i="0" sz="9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5" name="Google Shape;85;p10"/>
          <p:cNvSpPr txBox="1"/>
          <p:nvPr>
            <p:ph idx="2" type="body"/>
          </p:nvPr>
        </p:nvSpPr>
        <p:spPr>
          <a:xfrm>
            <a:off x="1209182" y="6753290"/>
            <a:ext cx="11318424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6" name="Google Shape;86;p10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7" name="Google Shape;87;p10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88" name="Google Shape;88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19.xml"/><Relationship Id="rId42" Type="http://schemas.openxmlformats.org/officeDocument/2006/relationships/slideLayout" Target="../slideLayouts/slideLayout41.xml"/><Relationship Id="rId41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43" Type="http://schemas.openxmlformats.org/officeDocument/2006/relationships/theme" Target="../theme/theme1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29" Type="http://schemas.openxmlformats.org/officeDocument/2006/relationships/slideLayout" Target="../slideLayouts/slideLayout28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31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0.xml"/><Relationship Id="rId33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9.xml"/><Relationship Id="rId32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12.xml"/><Relationship Id="rId35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11.xml"/><Relationship Id="rId34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14.xml"/><Relationship Id="rId37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13.xml"/><Relationship Id="rId36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16.xml"/><Relationship Id="rId39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15.xml"/><Relationship Id="rId38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313398" y="-641338"/>
            <a:ext cx="1926056" cy="2416204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" name="Google Shape;8;p1"/>
          <p:cNvSpPr txBox="1"/>
          <p:nvPr/>
        </p:nvSpPr>
        <p:spPr>
          <a:xfrm>
            <a:off x="20960202" y="13036989"/>
            <a:ext cx="2287815" cy="33855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2200"/>
              <a:buFont typeface="DM Sans"/>
              <a:buNone/>
            </a:pPr>
            <a:r>
              <a:rPr b="0" i="0" lang="en" sz="22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www.egi.eu  |</a:t>
            </a:r>
            <a:endParaRPr/>
          </a:p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8077200" y="12712700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C"/>
              </a:buClr>
              <a:buSzPts val="1200"/>
              <a:buFont typeface="DM Sans"/>
              <a:buNone/>
              <a:defRPr b="1" i="0" sz="1200" u="none" cap="none" strike="noStrike">
                <a:solidFill>
                  <a:srgbClr val="88888C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" name="Google Shape;11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638100" y="471123"/>
            <a:ext cx="1276649" cy="975006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  <p:sldLayoutId id="2147483681" r:id="rId35"/>
    <p:sldLayoutId id="2147483682" r:id="rId36"/>
    <p:sldLayoutId id="2147483683" r:id="rId37"/>
    <p:sldLayoutId id="2147483684" r:id="rId38"/>
    <p:sldLayoutId id="2147483685" r:id="rId39"/>
    <p:sldLayoutId id="2147483686" r:id="rId40"/>
    <p:sldLayoutId id="2147483687" r:id="rId41"/>
    <p:sldLayoutId id="2147483688" r:id="rId4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0.png"/><Relationship Id="rId4" Type="http://schemas.openxmlformats.org/officeDocument/2006/relationships/image" Target="../media/image26.png"/><Relationship Id="rId5" Type="http://schemas.openxmlformats.org/officeDocument/2006/relationships/image" Target="../media/image5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0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jpg"/><Relationship Id="rId4" Type="http://schemas.openxmlformats.org/officeDocument/2006/relationships/image" Target="../media/image2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png"/><Relationship Id="rId4" Type="http://schemas.openxmlformats.org/officeDocument/2006/relationships/image" Target="../media/image38.png"/><Relationship Id="rId5" Type="http://schemas.openxmlformats.org/officeDocument/2006/relationships/image" Target="../media/image34.png"/><Relationship Id="rId6" Type="http://schemas.openxmlformats.org/officeDocument/2006/relationships/image" Target="../media/image27.png"/><Relationship Id="rId7" Type="http://schemas.openxmlformats.org/officeDocument/2006/relationships/image" Target="../media/image30.png"/><Relationship Id="rId8" Type="http://schemas.openxmlformats.org/officeDocument/2006/relationships/image" Target="../media/image2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www.imagine-ai.eu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png"/><Relationship Id="rId4" Type="http://schemas.openxmlformats.org/officeDocument/2006/relationships/image" Target="../media/image28.png"/><Relationship Id="rId5" Type="http://schemas.openxmlformats.org/officeDocument/2006/relationships/image" Target="../media/image33.png"/><Relationship Id="rId6" Type="http://schemas.openxmlformats.org/officeDocument/2006/relationships/image" Target="../media/image3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png"/><Relationship Id="rId4" Type="http://schemas.openxmlformats.org/officeDocument/2006/relationships/image" Target="../media/image33.png"/><Relationship Id="rId9" Type="http://schemas.openxmlformats.org/officeDocument/2006/relationships/image" Target="../media/image42.png"/><Relationship Id="rId5" Type="http://schemas.openxmlformats.org/officeDocument/2006/relationships/image" Target="../media/image39.png"/><Relationship Id="rId6" Type="http://schemas.openxmlformats.org/officeDocument/2006/relationships/image" Target="../media/image40.jpg"/><Relationship Id="rId7" Type="http://schemas.openxmlformats.org/officeDocument/2006/relationships/image" Target="../media/image41.gif"/><Relationship Id="rId8" Type="http://schemas.openxmlformats.org/officeDocument/2006/relationships/image" Target="../media/image43.png"/><Relationship Id="rId11" Type="http://schemas.openxmlformats.org/officeDocument/2006/relationships/image" Target="../media/image45.png"/><Relationship Id="rId10" Type="http://schemas.openxmlformats.org/officeDocument/2006/relationships/image" Target="../media/image48.gif"/><Relationship Id="rId13" Type="http://schemas.openxmlformats.org/officeDocument/2006/relationships/image" Target="../media/image46.png"/><Relationship Id="rId12" Type="http://schemas.openxmlformats.org/officeDocument/2006/relationships/image" Target="../media/image4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www.youtube.com/watch?v=SEw79Gd6m5o" TargetMode="External"/><Relationship Id="rId4" Type="http://schemas.openxmlformats.org/officeDocument/2006/relationships/image" Target="../media/image5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43"/>
          <p:cNvSpPr txBox="1"/>
          <p:nvPr>
            <p:ph idx="2" type="body"/>
          </p:nvPr>
        </p:nvSpPr>
        <p:spPr>
          <a:xfrm>
            <a:off x="1079500" y="5707173"/>
            <a:ext cx="23063400" cy="2996400"/>
          </a:xfrm>
          <a:prstGeom prst="rect">
            <a:avLst/>
          </a:prstGeom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Federated infrastructures for data valorisation and open science</a:t>
            </a:r>
            <a:endParaRPr/>
          </a:p>
        </p:txBody>
      </p:sp>
      <p:sp>
        <p:nvSpPr>
          <p:cNvPr id="541" name="Google Shape;541;p43"/>
          <p:cNvSpPr txBox="1"/>
          <p:nvPr>
            <p:ph idx="3" type="body"/>
          </p:nvPr>
        </p:nvSpPr>
        <p:spPr>
          <a:xfrm>
            <a:off x="1209182" y="10729563"/>
            <a:ext cx="11318400" cy="738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Gergely Sipos</a:t>
            </a:r>
            <a:endParaRPr/>
          </a:p>
        </p:txBody>
      </p:sp>
      <p:sp>
        <p:nvSpPr>
          <p:cNvPr id="542" name="Google Shape;542;p43"/>
          <p:cNvSpPr txBox="1"/>
          <p:nvPr>
            <p:ph idx="4" type="body"/>
          </p:nvPr>
        </p:nvSpPr>
        <p:spPr>
          <a:xfrm>
            <a:off x="1209182" y="11648613"/>
            <a:ext cx="11318400" cy="12315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Head of Services, Solutions, Support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EGI Foundation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43" name="Google Shape;543;p43"/>
          <p:cNvSpPr txBox="1"/>
          <p:nvPr>
            <p:ph idx="5" type="body"/>
          </p:nvPr>
        </p:nvSpPr>
        <p:spPr>
          <a:xfrm>
            <a:off x="15133504" y="10805763"/>
            <a:ext cx="8124300" cy="615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43"/>
          <p:cNvSpPr txBox="1"/>
          <p:nvPr>
            <p:ph idx="6" type="body"/>
          </p:nvPr>
        </p:nvSpPr>
        <p:spPr>
          <a:xfrm>
            <a:off x="15133505" y="11648613"/>
            <a:ext cx="8124300" cy="615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43"/>
          <p:cNvSpPr txBox="1"/>
          <p:nvPr>
            <p:ph idx="7" type="body"/>
          </p:nvPr>
        </p:nvSpPr>
        <p:spPr>
          <a:xfrm>
            <a:off x="6484470" y="12746860"/>
            <a:ext cx="5802300" cy="3693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p43"/>
          <p:cNvSpPr txBox="1"/>
          <p:nvPr>
            <p:ph idx="8" type="body"/>
          </p:nvPr>
        </p:nvSpPr>
        <p:spPr>
          <a:xfrm>
            <a:off x="1210140" y="12746860"/>
            <a:ext cx="4320000" cy="3693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52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75" name="Google Shape;675;p52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Scientific reproducibility → EGI Notebooks and Binder services</a:t>
            </a:r>
            <a:endParaRPr/>
          </a:p>
        </p:txBody>
      </p:sp>
      <p:pic>
        <p:nvPicPr>
          <p:cNvPr id="676" name="Google Shape;676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3419550"/>
            <a:ext cx="23562348" cy="9399626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52"/>
          <p:cNvSpPr txBox="1"/>
          <p:nvPr/>
        </p:nvSpPr>
        <p:spPr>
          <a:xfrm>
            <a:off x="794525" y="2466350"/>
            <a:ext cx="63144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/>
              <a:t>Develop </a:t>
            </a:r>
            <a:r>
              <a:rPr b="1" lang="en" sz="3100"/>
              <a:t>processing application with reference to big data</a:t>
            </a:r>
            <a:endParaRPr b="1" sz="3100"/>
          </a:p>
        </p:txBody>
      </p:sp>
      <p:sp>
        <p:nvSpPr>
          <p:cNvPr id="678" name="Google Shape;678;p52"/>
          <p:cNvSpPr txBox="1"/>
          <p:nvPr/>
        </p:nvSpPr>
        <p:spPr>
          <a:xfrm>
            <a:off x="8871725" y="2542550"/>
            <a:ext cx="63144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/>
              <a:t>Share application with a DOI</a:t>
            </a:r>
            <a:endParaRPr b="1" sz="3100"/>
          </a:p>
        </p:txBody>
      </p:sp>
      <p:sp>
        <p:nvSpPr>
          <p:cNvPr id="679" name="Google Shape;679;p52"/>
          <p:cNvSpPr txBox="1"/>
          <p:nvPr/>
        </p:nvSpPr>
        <p:spPr>
          <a:xfrm>
            <a:off x="17177525" y="2542550"/>
            <a:ext cx="63144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/>
              <a:t>Re-run </a:t>
            </a:r>
            <a:r>
              <a:rPr b="1" lang="en" sz="3100"/>
              <a:t>application, reuse data</a:t>
            </a:r>
            <a:endParaRPr b="1" sz="3100"/>
          </a:p>
        </p:txBody>
      </p:sp>
      <p:pic>
        <p:nvPicPr>
          <p:cNvPr id="680" name="Google Shape;680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3750" y="11961925"/>
            <a:ext cx="2095500" cy="139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212300" y="11657125"/>
            <a:ext cx="2095500" cy="139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550125" y="12010300"/>
            <a:ext cx="2781300" cy="139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53"/>
          <p:cNvSpPr txBox="1"/>
          <p:nvPr>
            <p:ph type="title"/>
          </p:nvPr>
        </p:nvSpPr>
        <p:spPr>
          <a:xfrm>
            <a:off x="3443477" y="471267"/>
            <a:ext cx="19659900" cy="120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75" spcFirstLastPara="1" rIns="182875" wrap="square" tIns="914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</a:pPr>
            <a:r>
              <a:rPr lang="en"/>
              <a:t>Strategic View</a:t>
            </a:r>
            <a:endParaRPr/>
          </a:p>
        </p:txBody>
      </p:sp>
      <p:sp>
        <p:nvSpPr>
          <p:cNvPr id="688" name="Google Shape;688;p53"/>
          <p:cNvSpPr txBox="1"/>
          <p:nvPr>
            <p:ph idx="12" type="sldNum"/>
          </p:nvPr>
        </p:nvSpPr>
        <p:spPr>
          <a:xfrm>
            <a:off x="18580443" y="12846995"/>
            <a:ext cx="5486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75" spcFirstLastPara="1" rIns="182875" wrap="square" tIns="914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89" name="Google Shape;689;p53"/>
          <p:cNvSpPr txBox="1"/>
          <p:nvPr>
            <p:ph idx="4294967295" type="ftr"/>
          </p:nvPr>
        </p:nvSpPr>
        <p:spPr>
          <a:xfrm>
            <a:off x="622851" y="12712701"/>
            <a:ext cx="8229600" cy="73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75" spcFirstLastPara="1" rIns="182875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</a:pPr>
            <a:r>
              <a:rPr lang="en">
                <a:solidFill>
                  <a:srgbClr val="008691"/>
                </a:solidFill>
              </a:rPr>
              <a:t>13 | 09 | 2023 </a:t>
            </a:r>
            <a:endParaRPr b="0" i="0" sz="2400">
              <a:solidFill>
                <a:srgbClr val="00869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690" name="Google Shape;690;p53"/>
          <p:cNvSpPr txBox="1"/>
          <p:nvPr/>
        </p:nvSpPr>
        <p:spPr>
          <a:xfrm>
            <a:off x="183181" y="3497200"/>
            <a:ext cx="1608000" cy="6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" sz="3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What</a:t>
            </a:r>
            <a:endParaRPr b="0" i="0" sz="3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53"/>
          <p:cNvSpPr txBox="1"/>
          <p:nvPr/>
        </p:nvSpPr>
        <p:spPr>
          <a:xfrm>
            <a:off x="183181" y="6603821"/>
            <a:ext cx="1442400" cy="6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" sz="3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Why</a:t>
            </a:r>
            <a:endParaRPr b="0" i="0" sz="3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53"/>
          <p:cNvSpPr txBox="1"/>
          <p:nvPr/>
        </p:nvSpPr>
        <p:spPr>
          <a:xfrm>
            <a:off x="149672" y="9668333"/>
            <a:ext cx="14751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" sz="3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How</a:t>
            </a:r>
            <a:endParaRPr b="0" i="0" sz="3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53"/>
          <p:cNvSpPr/>
          <p:nvPr/>
        </p:nvSpPr>
        <p:spPr>
          <a:xfrm>
            <a:off x="1938667" y="1876867"/>
            <a:ext cx="18840000" cy="3384000"/>
          </a:xfrm>
          <a:prstGeom prst="roundRect">
            <a:avLst>
              <a:gd fmla="val 16667" name="adj"/>
            </a:avLst>
          </a:prstGeom>
          <a:solidFill>
            <a:srgbClr val="008691"/>
          </a:solidFill>
          <a:ln>
            <a:noFill/>
          </a:ln>
        </p:spPr>
        <p:txBody>
          <a:bodyPr anchorCtr="0" anchor="ctr" bIns="121875" lIns="243800" spcFirstLastPara="1" rIns="243800" wrap="square" tIns="1218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Font typeface="Arial"/>
              <a:buNone/>
            </a:pPr>
            <a:r>
              <a:rPr b="1" i="0" lang="en" sz="51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EOSC is the European web of </a:t>
            </a:r>
            <a:r>
              <a:rPr b="1" i="0" lang="en" sz="5100" u="none" cap="none" strike="noStrik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FAIR data and related services</a:t>
            </a:r>
            <a:r>
              <a:rPr b="1" i="0" lang="en" sz="51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for research</a:t>
            </a:r>
            <a:endParaRPr b="0" i="0" sz="3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300"/>
              <a:buFont typeface="Arial"/>
              <a:buNone/>
            </a:pPr>
            <a:r>
              <a:rPr b="0" i="0" lang="en" sz="35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Research data that is easy to find, access, interoperate and reuse (FAIR) </a:t>
            </a:r>
            <a:endParaRPr b="0" i="0" sz="2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300"/>
              <a:buFont typeface="Arial"/>
              <a:buNone/>
            </a:pPr>
            <a:r>
              <a:rPr b="0" i="0" lang="en" sz="35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Trusted and sustainable research outputs are available within and across scientific disciplines</a:t>
            </a:r>
            <a:endParaRPr b="0" i="0" sz="2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53"/>
          <p:cNvSpPr/>
          <p:nvPr/>
        </p:nvSpPr>
        <p:spPr>
          <a:xfrm>
            <a:off x="1938667" y="5550200"/>
            <a:ext cx="18840000" cy="2768100"/>
          </a:xfrm>
          <a:prstGeom prst="roundRect">
            <a:avLst>
              <a:gd fmla="val 16667" name="adj"/>
            </a:avLst>
          </a:prstGeom>
          <a:solidFill>
            <a:srgbClr val="009DA9"/>
          </a:solidFill>
          <a:ln>
            <a:noFill/>
          </a:ln>
        </p:spPr>
        <p:txBody>
          <a:bodyPr anchorCtr="0" anchor="ctr" bIns="121875" lIns="243800" spcFirstLastPara="1" rIns="243800" wrap="square" tIns="1218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Font typeface="Arial"/>
              <a:buNone/>
            </a:pPr>
            <a:r>
              <a:rPr b="1" i="0" lang="en" sz="51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Unlock the full potential of research data to accelerate discoveries and innovation</a:t>
            </a:r>
            <a:endParaRPr b="1" i="0" sz="5100" u="none" cap="none" strike="noStrike">
              <a:solidFill>
                <a:srgbClr val="D8D8D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5" name="Google Shape;695;p53"/>
          <p:cNvSpPr/>
          <p:nvPr/>
        </p:nvSpPr>
        <p:spPr>
          <a:xfrm>
            <a:off x="1938667" y="8601400"/>
            <a:ext cx="18840000" cy="4011300"/>
          </a:xfrm>
          <a:prstGeom prst="roundRect">
            <a:avLst>
              <a:gd fmla="val 7162" name="adj"/>
            </a:avLst>
          </a:prstGeom>
          <a:solidFill>
            <a:srgbClr val="C7EAE6"/>
          </a:solidFill>
          <a:ln>
            <a:noFill/>
          </a:ln>
        </p:spPr>
        <p:txBody>
          <a:bodyPr anchorCtr="0" anchor="t" bIns="121875" lIns="243800" spcFirstLastPara="1" rIns="96000" wrap="square" tIns="121875">
            <a:noAutofit/>
          </a:bodyPr>
          <a:lstStyle/>
          <a:p>
            <a:pPr indent="-482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Roboto"/>
              <a:buChar char="●"/>
            </a:pPr>
            <a:r>
              <a:rPr b="0" i="0" lang="en" sz="4000" u="none" cap="none" strike="noStrik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Enable the definition of standards, and the development of tools and services, to allow researchers to find, access, reuse and combine results</a:t>
            </a:r>
            <a:endParaRPr b="0" i="0" sz="3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82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Roboto"/>
              <a:buChar char="●"/>
            </a:pPr>
            <a:r>
              <a:rPr b="0" i="0" lang="en" sz="4000" u="none" cap="none" strike="noStrik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Establish a sustainable and federated infrastructure enabling open sharing of scientific results </a:t>
            </a:r>
            <a:endParaRPr b="0" i="0" sz="4000" u="none" cap="none" strike="noStrike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82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Roboto"/>
              <a:buChar char="●"/>
            </a:pPr>
            <a:r>
              <a:rPr lang="en" sz="40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Ensure that Open Science practices and skills are rewarded and taught, becoming the ‘new normal’</a:t>
            </a:r>
            <a:endParaRPr b="1" sz="4000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6" name="Google Shape;696;p53"/>
          <p:cNvSpPr/>
          <p:nvPr/>
        </p:nvSpPr>
        <p:spPr>
          <a:xfrm>
            <a:off x="21084008" y="10868163"/>
            <a:ext cx="932100" cy="1176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818B"/>
          </a:solidFill>
          <a:ln>
            <a:noFill/>
          </a:ln>
        </p:spPr>
        <p:txBody>
          <a:bodyPr anchorCtr="0" anchor="ctr" bIns="121875" lIns="243800" spcFirstLastPara="1" rIns="243800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t/>
            </a:r>
            <a:endParaRPr b="0" i="0" sz="37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53"/>
          <p:cNvSpPr txBox="1"/>
          <p:nvPr/>
        </p:nvSpPr>
        <p:spPr>
          <a:xfrm rot="-5400000">
            <a:off x="17164633" y="6344967"/>
            <a:ext cx="12019200" cy="16314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txBody>
          <a:bodyPr anchorCtr="0" anchor="t" bIns="121875" lIns="243800" spcFirstLastPara="1" rIns="243800" wrap="square" tIns="1218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0" i="0" lang="en" sz="4500" u="none" cap="none" strike="noStrike">
                <a:solidFill>
                  <a:srgbClr val="00818B"/>
                </a:solidFill>
                <a:latin typeface="Calibri"/>
                <a:ea typeface="Calibri"/>
                <a:cs typeface="Calibri"/>
                <a:sym typeface="Calibri"/>
              </a:rPr>
              <a:t>Strategic Research and Innovation Agenda (SRIA)</a:t>
            </a:r>
            <a:endParaRPr b="0" i="0" sz="4500" u="none" cap="none" strike="noStrike">
              <a:solidFill>
                <a:srgbClr val="0081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0" i="0" lang="en" sz="4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eosc.eu/sria-mar</a:t>
            </a:r>
            <a:endParaRPr b="0" i="0" sz="4500" u="none" cap="none" strike="noStrike">
              <a:solidFill>
                <a:srgbClr val="0081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2" name="Google Shape;702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400" y="-1512850"/>
            <a:ext cx="23908050" cy="15152651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54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4" name="Google Shape;704;p54"/>
          <p:cNvSpPr txBox="1"/>
          <p:nvPr>
            <p:ph type="title"/>
          </p:nvPr>
        </p:nvSpPr>
        <p:spPr>
          <a:xfrm>
            <a:off x="659146" y="2574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Supporting the entire open science cycle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55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0" name="Google Shape;710;p55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Related new EOSC Projects on the landscape</a:t>
            </a:r>
            <a:endParaRPr/>
          </a:p>
        </p:txBody>
      </p:sp>
      <p:pic>
        <p:nvPicPr>
          <p:cNvPr id="711" name="Google Shape;711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4400" y="4903895"/>
            <a:ext cx="4618125" cy="310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4300" y="8388815"/>
            <a:ext cx="4618125" cy="2072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8375" y="11069850"/>
            <a:ext cx="8546426" cy="11965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14" name="Google Shape;714;p55"/>
          <p:cNvSpPr txBox="1"/>
          <p:nvPr/>
        </p:nvSpPr>
        <p:spPr>
          <a:xfrm>
            <a:off x="10143219" y="5197875"/>
            <a:ext cx="9052800" cy="22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/>
              <a:t>Addressing the call from the EC on the Implementation of the EOSC monitoring mechanism </a:t>
            </a:r>
            <a:endParaRPr b="1" sz="3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400"/>
          </a:p>
        </p:txBody>
      </p:sp>
      <p:sp>
        <p:nvSpPr>
          <p:cNvPr id="715" name="Google Shape;715;p55"/>
          <p:cNvSpPr txBox="1"/>
          <p:nvPr/>
        </p:nvSpPr>
        <p:spPr>
          <a:xfrm>
            <a:off x="10129025" y="8431075"/>
            <a:ext cx="10404600" cy="22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/>
              <a:t>Create integrated research flows that capture scientific knowledge production from the planning stages, track it, and help assess it.</a:t>
            </a:r>
            <a:endParaRPr b="1" sz="3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400"/>
          </a:p>
        </p:txBody>
      </p:sp>
      <p:sp>
        <p:nvSpPr>
          <p:cNvPr id="716" name="Google Shape;716;p55"/>
          <p:cNvSpPr txBox="1"/>
          <p:nvPr/>
        </p:nvSpPr>
        <p:spPr>
          <a:xfrm>
            <a:off x="10052825" y="10823750"/>
            <a:ext cx="100779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rgbClr val="04020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providing new EOSC Core capabilities allowing scientific applications to find, compose and access multiple Open Science resources</a:t>
            </a:r>
            <a:endParaRPr b="1" sz="3400"/>
          </a:p>
        </p:txBody>
      </p:sp>
      <p:sp>
        <p:nvSpPr>
          <p:cNvPr id="717" name="Google Shape;717;p55"/>
          <p:cNvSpPr txBox="1"/>
          <p:nvPr/>
        </p:nvSpPr>
        <p:spPr>
          <a:xfrm>
            <a:off x="10143225" y="2603750"/>
            <a:ext cx="98034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/>
              <a:t>L</a:t>
            </a:r>
            <a:r>
              <a:rPr b="1" lang="en" sz="3400"/>
              <a:t>asting interdisciplinary FAIR data services and working practices through cascading grants to Research Infrastructures</a:t>
            </a:r>
            <a:endParaRPr b="1" sz="3400"/>
          </a:p>
        </p:txBody>
      </p:sp>
      <p:pic>
        <p:nvPicPr>
          <p:cNvPr id="718" name="Google Shape;718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40549" y="2803525"/>
            <a:ext cx="5130579" cy="156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56"/>
          <p:cNvSpPr txBox="1"/>
          <p:nvPr>
            <p:ph idx="1" type="body"/>
          </p:nvPr>
        </p:nvSpPr>
        <p:spPr>
          <a:xfrm>
            <a:off x="2438050" y="5092234"/>
            <a:ext cx="12318900" cy="12315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  <p:sp>
        <p:nvSpPr>
          <p:cNvPr id="724" name="Google Shape;724;p56"/>
          <p:cNvSpPr txBox="1"/>
          <p:nvPr>
            <p:ph idx="2" type="body"/>
          </p:nvPr>
        </p:nvSpPr>
        <p:spPr>
          <a:xfrm>
            <a:off x="2438049" y="6667500"/>
            <a:ext cx="12317100" cy="738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44"/>
          <p:cNvSpPr txBox="1"/>
          <p:nvPr>
            <p:ph idx="4" type="body"/>
          </p:nvPr>
        </p:nvSpPr>
        <p:spPr>
          <a:xfrm>
            <a:off x="11782290" y="4184755"/>
            <a:ext cx="11366400" cy="738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2010</a:t>
            </a:r>
            <a:endParaRPr/>
          </a:p>
        </p:txBody>
      </p:sp>
      <p:sp>
        <p:nvSpPr>
          <p:cNvPr id="552" name="Google Shape;552;p44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53" name="Google Shape;553;p4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4701" r="4701" t="0"/>
          <a:stretch/>
        </p:blipFill>
        <p:spPr>
          <a:xfrm>
            <a:off x="1143100" y="2939925"/>
            <a:ext cx="9848700" cy="3791100"/>
          </a:xfrm>
          <a:prstGeom prst="roundRect">
            <a:avLst>
              <a:gd fmla="val 16667" name="adj"/>
            </a:avLst>
          </a:prstGeom>
        </p:spPr>
      </p:pic>
      <p:pic>
        <p:nvPicPr>
          <p:cNvPr id="554" name="Google Shape;554;p44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738" l="0" r="0" t="748"/>
          <a:stretch/>
        </p:blipFill>
        <p:spPr>
          <a:xfrm>
            <a:off x="1981301" y="7267228"/>
            <a:ext cx="8077200" cy="5462400"/>
          </a:xfrm>
          <a:prstGeom prst="roundRect">
            <a:avLst>
              <a:gd fmla="val 16667" name="adj"/>
            </a:avLst>
          </a:prstGeom>
        </p:spPr>
      </p:pic>
      <p:sp>
        <p:nvSpPr>
          <p:cNvPr id="555" name="Google Shape;555;p44"/>
          <p:cNvSpPr txBox="1"/>
          <p:nvPr>
            <p:ph idx="5" type="body"/>
          </p:nvPr>
        </p:nvSpPr>
        <p:spPr>
          <a:xfrm>
            <a:off x="11782290" y="5162550"/>
            <a:ext cx="11366400" cy="615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From the Large Hadron Collider compute grid…</a:t>
            </a:r>
            <a:endParaRPr/>
          </a:p>
        </p:txBody>
      </p:sp>
      <p:sp>
        <p:nvSpPr>
          <p:cNvPr id="556" name="Google Shape;556;p44"/>
          <p:cNvSpPr txBox="1"/>
          <p:nvPr>
            <p:ph idx="6" type="body"/>
          </p:nvPr>
        </p:nvSpPr>
        <p:spPr>
          <a:xfrm>
            <a:off x="11782290" y="9231540"/>
            <a:ext cx="11366400" cy="738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2022</a:t>
            </a:r>
            <a:endParaRPr/>
          </a:p>
        </p:txBody>
      </p:sp>
      <p:sp>
        <p:nvSpPr>
          <p:cNvPr id="557" name="Google Shape;557;p44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The EGI </a:t>
            </a:r>
            <a:r>
              <a:rPr lang="en" u="sng">
                <a:solidFill>
                  <a:schemeClr val="accent1"/>
                </a:solidFill>
              </a:rPr>
              <a:t>Federation</a:t>
            </a:r>
            <a:r>
              <a:rPr lang="en">
                <a:solidFill>
                  <a:schemeClr val="accent1"/>
                </a:solidFill>
              </a:rPr>
              <a:t> is an international e-infrastructure </a:t>
            </a:r>
            <a:endParaRPr/>
          </a:p>
        </p:txBody>
      </p:sp>
      <p:sp>
        <p:nvSpPr>
          <p:cNvPr id="558" name="Google Shape;558;p44"/>
          <p:cNvSpPr txBox="1"/>
          <p:nvPr>
            <p:ph idx="1" type="body"/>
          </p:nvPr>
        </p:nvSpPr>
        <p:spPr>
          <a:xfrm>
            <a:off x="2564139" y="1813225"/>
            <a:ext cx="21031200" cy="5334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We provide advanced computing and data analytics for research and innovation</a:t>
            </a:r>
            <a:endParaRPr sz="350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44"/>
          <p:cNvSpPr txBox="1"/>
          <p:nvPr>
            <p:ph idx="7" type="body"/>
          </p:nvPr>
        </p:nvSpPr>
        <p:spPr>
          <a:xfrm>
            <a:off x="11782301" y="10209325"/>
            <a:ext cx="12601800" cy="12315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….to a multidisciplinary, global, open science infrastructure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45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p45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6" name="Google Shape;566;p45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EGI today</a:t>
            </a:r>
            <a:endParaRPr/>
          </a:p>
        </p:txBody>
      </p:sp>
      <p:sp>
        <p:nvSpPr>
          <p:cNvPr id="567" name="Google Shape;567;p45"/>
          <p:cNvSpPr txBox="1"/>
          <p:nvPr/>
        </p:nvSpPr>
        <p:spPr>
          <a:xfrm>
            <a:off x="958567" y="6224042"/>
            <a:ext cx="1524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Mission of the EGI Federation</a:t>
            </a:r>
            <a:endParaRPr sz="4800">
              <a:solidFill>
                <a:srgbClr val="EF82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68" name="Google Shape;568;p45"/>
          <p:cNvSpPr txBox="1"/>
          <p:nvPr/>
        </p:nvSpPr>
        <p:spPr>
          <a:xfrm>
            <a:off x="958566" y="7174739"/>
            <a:ext cx="15240000" cy="16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35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Deliver open solutions </a:t>
            </a:r>
            <a:br>
              <a:rPr lang="en" sz="35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" sz="35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for advanced computing and data analytics </a:t>
            </a:r>
            <a:br>
              <a:rPr lang="en" sz="35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" sz="35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in research and innovation</a:t>
            </a:r>
            <a:endParaRPr sz="35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69" name="Google Shape;569;p45"/>
          <p:cNvSpPr txBox="1"/>
          <p:nvPr/>
        </p:nvSpPr>
        <p:spPr>
          <a:xfrm>
            <a:off x="958568" y="9599448"/>
            <a:ext cx="1524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Mission of the EGI Foundation</a:t>
            </a:r>
            <a:endParaRPr sz="4800">
              <a:solidFill>
                <a:srgbClr val="EF82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70" name="Google Shape;570;p45"/>
          <p:cNvSpPr txBox="1"/>
          <p:nvPr/>
        </p:nvSpPr>
        <p:spPr>
          <a:xfrm>
            <a:off x="958573" y="10550150"/>
            <a:ext cx="121128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35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Enable the EGI Federation </a:t>
            </a:r>
            <a:br>
              <a:rPr lang="en" sz="35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" sz="35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to serve international research and innovation together</a:t>
            </a:r>
            <a:endParaRPr sz="35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71" name="Google Shape;571;p45"/>
          <p:cNvSpPr txBox="1"/>
          <p:nvPr/>
        </p:nvSpPr>
        <p:spPr>
          <a:xfrm>
            <a:off x="958568" y="3027224"/>
            <a:ext cx="1524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Vision</a:t>
            </a:r>
            <a:endParaRPr sz="4800">
              <a:solidFill>
                <a:srgbClr val="EF82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72" name="Google Shape;572;p45"/>
          <p:cNvSpPr txBox="1"/>
          <p:nvPr/>
        </p:nvSpPr>
        <p:spPr>
          <a:xfrm>
            <a:off x="958573" y="3863625"/>
            <a:ext cx="12443100" cy="16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All researchers have seamless access to services, resources and expertise to collaborate and conduct world-class research and innovation</a:t>
            </a:r>
            <a:endParaRPr sz="35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73" name="Google Shape;573;p45"/>
          <p:cNvPicPr preferRelativeResize="0"/>
          <p:nvPr/>
        </p:nvPicPr>
        <p:blipFill rotWithShape="1">
          <a:blip r:embed="rId3">
            <a:alphaModFix/>
          </a:blip>
          <a:srcRect b="0" l="19" r="19" t="0"/>
          <a:stretch/>
        </p:blipFill>
        <p:spPr>
          <a:xfrm>
            <a:off x="14138175" y="2947635"/>
            <a:ext cx="10244674" cy="8958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46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9" name="Google Shape;579;p46"/>
          <p:cNvSpPr txBox="1"/>
          <p:nvPr>
            <p:ph type="title"/>
          </p:nvPr>
        </p:nvSpPr>
        <p:spPr>
          <a:xfrm>
            <a:off x="2716546" y="7908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Partnerships in China</a:t>
            </a:r>
            <a:endParaRPr/>
          </a:p>
        </p:txBody>
      </p:sp>
      <p:pic>
        <p:nvPicPr>
          <p:cNvPr id="580" name="Google Shape;58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42700" y="571237"/>
            <a:ext cx="9072899" cy="7357637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81" name="Google Shape;581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53878" y="1727975"/>
            <a:ext cx="7131696" cy="433079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82" name="Google Shape;582;p46"/>
          <p:cNvPicPr preferRelativeResize="0"/>
          <p:nvPr/>
        </p:nvPicPr>
        <p:blipFill rotWithShape="1">
          <a:blip r:embed="rId5">
            <a:alphaModFix/>
          </a:blip>
          <a:srcRect b="13826" l="1669" r="49226" t="32013"/>
          <a:stretch/>
        </p:blipFill>
        <p:spPr>
          <a:xfrm>
            <a:off x="16940350" y="6777300"/>
            <a:ext cx="6883276" cy="34952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83" name="Google Shape;583;p46"/>
          <p:cNvSpPr txBox="1"/>
          <p:nvPr/>
        </p:nvSpPr>
        <p:spPr>
          <a:xfrm>
            <a:off x="12740650" y="12070075"/>
            <a:ext cx="12009000" cy="152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accent2"/>
                </a:solidFill>
              </a:rPr>
              <a:t>(3) Since 2020 - </a:t>
            </a:r>
            <a:r>
              <a:rPr b="1" lang="en" sz="2900">
                <a:solidFill>
                  <a:schemeClr val="accent2"/>
                </a:solidFill>
              </a:rPr>
              <a:t>Chinese Academy of Sciences (CAS) </a:t>
            </a:r>
            <a:r>
              <a:rPr lang="en" sz="2900">
                <a:solidFill>
                  <a:schemeClr val="accent2"/>
                </a:solidFill>
              </a:rPr>
              <a:t>- Cloud resources for WeNMR (structural biology), EISCAT_3D (atmospheric research) and future communities</a:t>
            </a:r>
            <a:endParaRPr sz="2900">
              <a:solidFill>
                <a:schemeClr val="accent2"/>
              </a:solidFill>
            </a:endParaRPr>
          </a:p>
        </p:txBody>
      </p:sp>
      <p:pic>
        <p:nvPicPr>
          <p:cNvPr id="584" name="Google Shape;584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218099" y="8762817"/>
            <a:ext cx="9072901" cy="3163107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585" name="Google Shape;585;p46"/>
          <p:cNvCxnSpPr/>
          <p:nvPr/>
        </p:nvCxnSpPr>
        <p:spPr>
          <a:xfrm flipH="1" rot="10800000">
            <a:off x="16959950" y="2275200"/>
            <a:ext cx="4049400" cy="31350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86" name="Google Shape;586;p46"/>
          <p:cNvCxnSpPr/>
          <p:nvPr/>
        </p:nvCxnSpPr>
        <p:spPr>
          <a:xfrm flipH="1" rot="10800000">
            <a:off x="16959950" y="4516125"/>
            <a:ext cx="5788500" cy="11118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87" name="Google Shape;587;p46"/>
          <p:cNvSpPr txBox="1"/>
          <p:nvPr/>
        </p:nvSpPr>
        <p:spPr>
          <a:xfrm>
            <a:off x="1216900" y="6320100"/>
            <a:ext cx="120090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00"/>
              <a:buAutoNum type="arabicParenBoth"/>
            </a:pPr>
            <a:r>
              <a:rPr lang="en" sz="2900">
                <a:solidFill>
                  <a:schemeClr val="accent2"/>
                </a:solidFill>
              </a:rPr>
              <a:t>Since 2007 - </a:t>
            </a:r>
            <a:r>
              <a:rPr b="1" lang="en" sz="2900">
                <a:solidFill>
                  <a:schemeClr val="accent2"/>
                </a:solidFill>
              </a:rPr>
              <a:t>IHEP </a:t>
            </a:r>
            <a:r>
              <a:rPr lang="en" sz="2900">
                <a:solidFill>
                  <a:schemeClr val="accent2"/>
                </a:solidFill>
              </a:rPr>
              <a:t>- High Throughput resources for CERN experiments</a:t>
            </a:r>
            <a:endParaRPr sz="2900">
              <a:solidFill>
                <a:schemeClr val="accent2"/>
              </a:solidFill>
            </a:endParaRPr>
          </a:p>
        </p:txBody>
      </p:sp>
      <p:sp>
        <p:nvSpPr>
          <p:cNvPr id="588" name="Google Shape;588;p46"/>
          <p:cNvSpPr txBox="1"/>
          <p:nvPr/>
        </p:nvSpPr>
        <p:spPr>
          <a:xfrm>
            <a:off x="838275" y="12336025"/>
            <a:ext cx="121332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accent2"/>
                </a:solidFill>
              </a:rPr>
              <a:t>(2) In 2019 - </a:t>
            </a:r>
            <a:r>
              <a:rPr b="1" lang="en" sz="2900">
                <a:solidFill>
                  <a:schemeClr val="accent2"/>
                </a:solidFill>
              </a:rPr>
              <a:t>Shanghai Science and Technology Innovation Resources Center (SSTIR)</a:t>
            </a:r>
            <a:endParaRPr sz="2900">
              <a:solidFill>
                <a:schemeClr val="accent2"/>
              </a:solidFill>
            </a:endParaRPr>
          </a:p>
        </p:txBody>
      </p:sp>
      <p:pic>
        <p:nvPicPr>
          <p:cNvPr id="589" name="Google Shape;589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0102" y="2003125"/>
            <a:ext cx="11789450" cy="420805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90" name="Google Shape;590;p4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06891" y="7740300"/>
            <a:ext cx="3158678" cy="455762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591" name="Google Shape;591;p46"/>
          <p:cNvCxnSpPr/>
          <p:nvPr/>
        </p:nvCxnSpPr>
        <p:spPr>
          <a:xfrm>
            <a:off x="12533050" y="0"/>
            <a:ext cx="0" cy="13716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592" name="Google Shape;592;p46"/>
          <p:cNvCxnSpPr/>
          <p:nvPr/>
        </p:nvCxnSpPr>
        <p:spPr>
          <a:xfrm flipH="1" rot="10800000">
            <a:off x="0" y="7401550"/>
            <a:ext cx="12503400" cy="83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47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8" name="Google Shape;598;p47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9" name="Google Shape;599;p47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(Some of the) challenges in open science</a:t>
            </a:r>
            <a:endParaRPr/>
          </a:p>
        </p:txBody>
      </p:sp>
      <p:sp>
        <p:nvSpPr>
          <p:cNvPr id="600" name="Google Shape;600;p47"/>
          <p:cNvSpPr txBox="1"/>
          <p:nvPr>
            <p:ph idx="2" type="body"/>
          </p:nvPr>
        </p:nvSpPr>
        <p:spPr>
          <a:xfrm>
            <a:off x="1016000" y="2903618"/>
            <a:ext cx="22578900" cy="827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52450" lvl="0" marL="457200" rtl="0" algn="l">
              <a:spcBef>
                <a:spcPts val="0"/>
              </a:spcBef>
              <a:spcAft>
                <a:spcPts val="0"/>
              </a:spcAft>
              <a:buSzPts val="5100"/>
              <a:buChar char="•"/>
            </a:pPr>
            <a:r>
              <a:rPr lang="en" sz="6300"/>
              <a:t>Infrastructure c</a:t>
            </a:r>
            <a:r>
              <a:rPr lang="en" sz="6300"/>
              <a:t>omplexity</a:t>
            </a:r>
            <a:endParaRPr sz="6300"/>
          </a:p>
          <a:p>
            <a:pPr indent="-552450" lvl="0" marL="457200" rtl="0" algn="l">
              <a:spcBef>
                <a:spcPts val="0"/>
              </a:spcBef>
              <a:spcAft>
                <a:spcPts val="0"/>
              </a:spcAft>
              <a:buSzPts val="5100"/>
              <a:buChar char="•"/>
            </a:pPr>
            <a:r>
              <a:rPr lang="en" sz="6300"/>
              <a:t>Big data &amp; machine learning</a:t>
            </a:r>
            <a:endParaRPr sz="6300"/>
          </a:p>
          <a:p>
            <a:pPr indent="-552450" lvl="0" marL="457200" rtl="0" algn="l">
              <a:spcBef>
                <a:spcPts val="0"/>
              </a:spcBef>
              <a:spcAft>
                <a:spcPts val="0"/>
              </a:spcAft>
              <a:buSzPts val="5100"/>
              <a:buChar char="•"/>
            </a:pPr>
            <a:r>
              <a:rPr lang="en" sz="6300"/>
              <a:t>Scientific reproducibility</a:t>
            </a:r>
            <a:endParaRPr sz="6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300">
                <a:solidFill>
                  <a:srgbClr val="F07E13"/>
                </a:solidFill>
              </a:rPr>
              <a:t>…the </a:t>
            </a:r>
            <a:r>
              <a:rPr lang="en" sz="6300" u="sng">
                <a:solidFill>
                  <a:srgbClr val="F07E13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iMagine project</a:t>
            </a:r>
            <a:r>
              <a:rPr lang="en" sz="6300">
                <a:solidFill>
                  <a:srgbClr val="F07E13"/>
                </a:solidFill>
              </a:rPr>
              <a:t> example</a:t>
            </a:r>
            <a:endParaRPr sz="6300">
              <a:solidFill>
                <a:srgbClr val="F07E13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48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6" name="Google Shape;606;p48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7" name="Google Shape;607;p48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iMagine project from the Horizon Europe programme</a:t>
            </a:r>
            <a:endParaRPr/>
          </a:p>
        </p:txBody>
      </p:sp>
      <p:sp>
        <p:nvSpPr>
          <p:cNvPr id="608" name="Google Shape;608;p48"/>
          <p:cNvSpPr/>
          <p:nvPr/>
        </p:nvSpPr>
        <p:spPr>
          <a:xfrm>
            <a:off x="1363050" y="2753400"/>
            <a:ext cx="21971100" cy="5210400"/>
          </a:xfrm>
          <a:prstGeom prst="roundRect">
            <a:avLst>
              <a:gd fmla="val 16667" name="adj"/>
            </a:avLst>
          </a:prstGeom>
          <a:solidFill>
            <a:srgbClr val="1E4E79"/>
          </a:solidFill>
          <a:ln cap="flat" cmpd="sng" w="25400">
            <a:solidFill>
              <a:srgbClr val="31538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B600"/>
                </a:solidFill>
                <a:latin typeface="DM Sans"/>
                <a:ea typeface="DM Sans"/>
                <a:cs typeface="DM Sans"/>
                <a:sym typeface="DM Sans"/>
              </a:rPr>
              <a:t>OBJECTIVE:</a:t>
            </a:r>
            <a:endParaRPr b="1" sz="4800">
              <a:solidFill>
                <a:srgbClr val="FFB6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i="1" lang="en" sz="3900">
                <a:solidFill>
                  <a:srgbClr val="DAFAFA"/>
                </a:solidFill>
                <a:latin typeface="DM Sans"/>
                <a:ea typeface="DM Sans"/>
                <a:cs typeface="DM Sans"/>
                <a:sym typeface="DM Sans"/>
              </a:rPr>
              <a:t>To deploy, operate, validate, and promote a dedicated </a:t>
            </a:r>
            <a:r>
              <a:rPr b="1" i="1" lang="en" sz="3900">
                <a:solidFill>
                  <a:srgbClr val="DAFAFA"/>
                </a:solidFill>
                <a:latin typeface="DM Sans"/>
                <a:ea typeface="DM Sans"/>
                <a:cs typeface="DM Sans"/>
                <a:sym typeface="DM Sans"/>
              </a:rPr>
              <a:t>iMagine AI framework</a:t>
            </a:r>
            <a:r>
              <a:rPr i="1" lang="en" sz="3900">
                <a:solidFill>
                  <a:srgbClr val="DAFAFA"/>
                </a:solidFill>
                <a:latin typeface="DM Sans"/>
                <a:ea typeface="DM Sans"/>
                <a:cs typeface="DM Sans"/>
                <a:sym typeface="DM Sans"/>
              </a:rPr>
              <a:t> and platform, connected to the European Open Science Cloud and AI4EU, giving researchers in </a:t>
            </a:r>
            <a:r>
              <a:rPr b="1" i="1" lang="en" sz="3900">
                <a:solidFill>
                  <a:srgbClr val="DAFAFA"/>
                </a:solidFill>
                <a:latin typeface="DM Sans"/>
                <a:ea typeface="DM Sans"/>
                <a:cs typeface="DM Sans"/>
                <a:sym typeface="DM Sans"/>
              </a:rPr>
              <a:t>aquatic sciences</a:t>
            </a:r>
            <a:r>
              <a:rPr i="1" lang="en" sz="3900">
                <a:solidFill>
                  <a:srgbClr val="DAFAFA"/>
                </a:solidFill>
                <a:latin typeface="DM Sans"/>
                <a:ea typeface="DM Sans"/>
                <a:cs typeface="DM Sans"/>
                <a:sym typeface="DM Sans"/>
              </a:rPr>
              <a:t> open access to a </a:t>
            </a:r>
            <a:r>
              <a:rPr b="1" i="1" lang="en" sz="3900">
                <a:solidFill>
                  <a:srgbClr val="DAFAFA"/>
                </a:solidFill>
                <a:latin typeface="DM Sans"/>
                <a:ea typeface="DM Sans"/>
                <a:cs typeface="DM Sans"/>
                <a:sym typeface="DM Sans"/>
              </a:rPr>
              <a:t>diverse portfolio of AI based image analysis services and image repositories</a:t>
            </a:r>
            <a:r>
              <a:rPr i="1" lang="en" sz="3900">
                <a:solidFill>
                  <a:srgbClr val="DAFAFA"/>
                </a:solidFill>
                <a:latin typeface="DM Sans"/>
                <a:ea typeface="DM Sans"/>
                <a:cs typeface="DM Sans"/>
                <a:sym typeface="DM Sans"/>
              </a:rPr>
              <a:t> from multiple Research </a:t>
            </a:r>
            <a:r>
              <a:rPr i="1" lang="en" sz="3900">
                <a:solidFill>
                  <a:srgbClr val="DAFAFA"/>
                </a:solidFill>
                <a:latin typeface="DM Sans"/>
                <a:ea typeface="DM Sans"/>
                <a:cs typeface="DM Sans"/>
                <a:sym typeface="DM Sans"/>
              </a:rPr>
              <a:t>Infrastructures</a:t>
            </a:r>
            <a:r>
              <a:rPr i="1" lang="en" sz="3900">
                <a:solidFill>
                  <a:srgbClr val="DAFAFA"/>
                </a:solidFill>
                <a:latin typeface="DM Sans"/>
                <a:ea typeface="DM Sans"/>
                <a:cs typeface="DM Sans"/>
                <a:sym typeface="DM Sans"/>
              </a:rPr>
              <a:t>, working on and of relevance to the overarching theme of ‘Healthy oceans, seas, coastal and inland waters’.</a:t>
            </a:r>
            <a:endParaRPr i="1" sz="3900">
              <a:solidFill>
                <a:srgbClr val="DAFAFA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09" name="Google Shape;609;p48"/>
          <p:cNvSpPr txBox="1"/>
          <p:nvPr/>
        </p:nvSpPr>
        <p:spPr>
          <a:xfrm>
            <a:off x="3107975" y="8394500"/>
            <a:ext cx="18237000" cy="42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527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700"/>
              <a:buFont typeface="DM Sans"/>
              <a:buChar char="●"/>
            </a:pPr>
            <a:r>
              <a:rPr b="1" lang="en" sz="4700">
                <a:solidFill>
                  <a:srgbClr val="C55A11"/>
                </a:solidFill>
                <a:latin typeface="DM Sans"/>
                <a:ea typeface="DM Sans"/>
                <a:cs typeface="DM Sans"/>
                <a:sym typeface="DM Sans"/>
              </a:rPr>
              <a:t>36</a:t>
            </a: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 months</a:t>
            </a:r>
            <a:endParaRPr sz="4700">
              <a:latin typeface="DM Sans"/>
              <a:ea typeface="DM Sans"/>
              <a:cs typeface="DM Sans"/>
              <a:sym typeface="DM Sans"/>
            </a:endParaRPr>
          </a:p>
          <a:p>
            <a:pPr indent="-527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700"/>
              <a:buFont typeface="DM Sans"/>
              <a:buChar char="●"/>
            </a:pP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From </a:t>
            </a:r>
            <a:r>
              <a:rPr b="1" lang="en" sz="4700">
                <a:solidFill>
                  <a:srgbClr val="C55A11"/>
                </a:solidFill>
                <a:latin typeface="DM Sans"/>
                <a:ea typeface="DM Sans"/>
                <a:cs typeface="DM Sans"/>
                <a:sym typeface="DM Sans"/>
              </a:rPr>
              <a:t>Sept. 2022</a:t>
            </a: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 until </a:t>
            </a:r>
            <a:r>
              <a:rPr b="1" lang="en" sz="4700">
                <a:solidFill>
                  <a:srgbClr val="C55910"/>
                </a:solidFill>
                <a:latin typeface="DM Sans"/>
                <a:ea typeface="DM Sans"/>
                <a:cs typeface="DM Sans"/>
                <a:sym typeface="DM Sans"/>
              </a:rPr>
              <a:t>Aug. 2025 </a:t>
            </a:r>
            <a:endParaRPr b="1" sz="4700">
              <a:solidFill>
                <a:srgbClr val="C5591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527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700"/>
              <a:buFont typeface="DM Sans"/>
              <a:buChar char="●"/>
            </a:pPr>
            <a:r>
              <a:rPr b="1" lang="en" sz="4700">
                <a:solidFill>
                  <a:srgbClr val="C55A11"/>
                </a:solidFill>
                <a:latin typeface="DM Sans"/>
                <a:ea typeface="DM Sans"/>
                <a:cs typeface="DM Sans"/>
                <a:sym typeface="DM Sans"/>
              </a:rPr>
              <a:t>€4.5 million</a:t>
            </a: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 EC funding</a:t>
            </a:r>
            <a:endParaRPr sz="4700">
              <a:latin typeface="DM Sans"/>
              <a:ea typeface="DM Sans"/>
              <a:cs typeface="DM Sans"/>
              <a:sym typeface="DM Sans"/>
            </a:endParaRPr>
          </a:p>
          <a:p>
            <a:pPr indent="-527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700"/>
              <a:buFont typeface="DM Sans"/>
              <a:buChar char="●"/>
            </a:pPr>
            <a:r>
              <a:rPr b="1" lang="en" sz="4700">
                <a:solidFill>
                  <a:srgbClr val="C55A11"/>
                </a:solidFill>
                <a:latin typeface="DM Sans"/>
                <a:ea typeface="DM Sans"/>
                <a:cs typeface="DM Sans"/>
                <a:sym typeface="DM Sans"/>
              </a:rPr>
              <a:t>23</a:t>
            </a:r>
            <a:r>
              <a:rPr lang="en" sz="4700">
                <a:latin typeface="DM Sans"/>
                <a:ea typeface="DM Sans"/>
                <a:cs typeface="DM Sans"/>
                <a:sym typeface="DM Sans"/>
              </a:rPr>
              <a:t> participant institutes</a:t>
            </a:r>
            <a:endParaRPr sz="4700">
              <a:latin typeface="DM Sans"/>
              <a:ea typeface="DM Sans"/>
              <a:cs typeface="DM Sans"/>
              <a:sym typeface="DM Sans"/>
            </a:endParaRPr>
          </a:p>
          <a:p>
            <a:pPr indent="-527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700"/>
              <a:buFont typeface="DM Sans"/>
              <a:buChar char="●"/>
            </a:pPr>
            <a:r>
              <a:rPr b="1" lang="en" sz="4700">
                <a:solidFill>
                  <a:srgbClr val="C55A11"/>
                </a:solidFill>
                <a:highlight>
                  <a:srgbClr val="FFFFFF"/>
                </a:highlight>
                <a:latin typeface="DM Sans"/>
                <a:ea typeface="DM Sans"/>
                <a:cs typeface="DM Sans"/>
                <a:sym typeface="DM Sans"/>
              </a:rPr>
              <a:t>18</a:t>
            </a:r>
            <a:r>
              <a:rPr lang="en" sz="4700">
                <a:highlight>
                  <a:srgbClr val="FFFFFF"/>
                </a:highlight>
                <a:latin typeface="DM Sans"/>
                <a:ea typeface="DM Sans"/>
                <a:cs typeface="DM Sans"/>
                <a:sym typeface="DM Sans"/>
              </a:rPr>
              <a:t> service installations (Virtual Access)</a:t>
            </a:r>
            <a:endParaRPr sz="4700">
              <a:highlight>
                <a:srgbClr val="FFFFFF"/>
              </a:highlight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" name="Google Shape;61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76537" y="7299091"/>
            <a:ext cx="2095500" cy="1390650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49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16" name="Google Shape;616;p49"/>
          <p:cNvSpPr txBox="1"/>
          <p:nvPr>
            <p:ph idx="2" type="body"/>
          </p:nvPr>
        </p:nvSpPr>
        <p:spPr>
          <a:xfrm>
            <a:off x="13301500" y="9215725"/>
            <a:ext cx="10337400" cy="2245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Harmonised behaviour and access </a:t>
            </a:r>
            <a:endParaRPr/>
          </a:p>
          <a:p>
            <a:pPr indent="-438150" lvl="0" marL="457200" rtl="0" algn="l">
              <a:spcBef>
                <a:spcPts val="0"/>
              </a:spcBef>
              <a:spcAft>
                <a:spcPts val="0"/>
              </a:spcAft>
              <a:buSzPts val="3300"/>
              <a:buChar char="•"/>
            </a:pPr>
            <a:r>
              <a:rPr lang="en" sz="3300"/>
              <a:t>GUI, API, Command line; Workload and data management, Container, IP addresses, etc. </a:t>
            </a:r>
            <a:endParaRPr sz="3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7" name="Google Shape;617;p49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Infrastructure complexity → EGI compute continuum</a:t>
            </a:r>
            <a:endParaRPr/>
          </a:p>
        </p:txBody>
      </p:sp>
      <p:pic>
        <p:nvPicPr>
          <p:cNvPr id="618" name="Google Shape;618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9513" y="2316050"/>
            <a:ext cx="6057649" cy="280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29525" y="5818750"/>
            <a:ext cx="6057624" cy="3097718"/>
          </a:xfrm>
          <a:prstGeom prst="rect">
            <a:avLst/>
          </a:prstGeom>
          <a:noFill/>
          <a:ln cap="flat" cmpd="sng" w="9525">
            <a:solidFill>
              <a:srgbClr val="1E315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20" name="Google Shape;620;p49"/>
          <p:cNvPicPr preferRelativeResize="0"/>
          <p:nvPr/>
        </p:nvPicPr>
        <p:blipFill rotWithShape="1">
          <a:blip r:embed="rId6">
            <a:alphaModFix/>
          </a:blip>
          <a:srcRect b="6200" l="0" r="0" t="0"/>
          <a:stretch/>
        </p:blipFill>
        <p:spPr>
          <a:xfrm>
            <a:off x="1229525" y="9767344"/>
            <a:ext cx="6057625" cy="3711580"/>
          </a:xfrm>
          <a:prstGeom prst="rect">
            <a:avLst/>
          </a:prstGeom>
          <a:noFill/>
          <a:ln cap="flat" cmpd="sng" w="19050">
            <a:solidFill>
              <a:srgbClr val="09142E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21" name="Google Shape;621;p49"/>
          <p:cNvSpPr txBox="1"/>
          <p:nvPr/>
        </p:nvSpPr>
        <p:spPr>
          <a:xfrm>
            <a:off x="1235950" y="1843025"/>
            <a:ext cx="2976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High Throughput Compute</a:t>
            </a:r>
            <a:endParaRPr sz="1600"/>
          </a:p>
        </p:txBody>
      </p:sp>
      <p:sp>
        <p:nvSpPr>
          <p:cNvPr id="622" name="Google Shape;622;p49"/>
          <p:cNvSpPr txBox="1"/>
          <p:nvPr/>
        </p:nvSpPr>
        <p:spPr>
          <a:xfrm>
            <a:off x="1235950" y="5424425"/>
            <a:ext cx="2976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Cloud compute</a:t>
            </a:r>
            <a:endParaRPr sz="1600"/>
          </a:p>
        </p:txBody>
      </p:sp>
      <p:sp>
        <p:nvSpPr>
          <p:cNvPr id="623" name="Google Shape;623;p49"/>
          <p:cNvSpPr txBox="1"/>
          <p:nvPr/>
        </p:nvSpPr>
        <p:spPr>
          <a:xfrm>
            <a:off x="1235950" y="9310625"/>
            <a:ext cx="2976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High Performance Compute</a:t>
            </a:r>
            <a:endParaRPr sz="1600"/>
          </a:p>
        </p:txBody>
      </p:sp>
      <p:sp>
        <p:nvSpPr>
          <p:cNvPr id="624" name="Google Shape;624;p49"/>
          <p:cNvSpPr/>
          <p:nvPr/>
        </p:nvSpPr>
        <p:spPr>
          <a:xfrm>
            <a:off x="8924125" y="4353700"/>
            <a:ext cx="3692700" cy="3097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accent2"/>
                </a:solidFill>
              </a:rPr>
              <a:t>Benefiting </a:t>
            </a:r>
            <a:r>
              <a:rPr lang="en" sz="2800">
                <a:solidFill>
                  <a:schemeClr val="accent2"/>
                </a:solidFill>
              </a:rPr>
              <a:t>providers</a:t>
            </a:r>
            <a:endParaRPr sz="2800">
              <a:solidFill>
                <a:schemeClr val="accent2"/>
              </a:solidFill>
            </a:endParaRPr>
          </a:p>
        </p:txBody>
      </p:sp>
      <p:sp>
        <p:nvSpPr>
          <p:cNvPr id="625" name="Google Shape;625;p49"/>
          <p:cNvSpPr/>
          <p:nvPr/>
        </p:nvSpPr>
        <p:spPr>
          <a:xfrm>
            <a:off x="8924125" y="8586875"/>
            <a:ext cx="3692700" cy="3097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accent2"/>
                </a:solidFill>
              </a:rPr>
              <a:t>Benefiting</a:t>
            </a:r>
            <a:br>
              <a:rPr lang="en" sz="2800">
                <a:solidFill>
                  <a:schemeClr val="accent2"/>
                </a:solidFill>
              </a:rPr>
            </a:br>
            <a:r>
              <a:rPr lang="en" sz="2800">
                <a:solidFill>
                  <a:schemeClr val="accent2"/>
                </a:solidFill>
              </a:rPr>
              <a:t>users</a:t>
            </a:r>
            <a:endParaRPr sz="2800">
              <a:solidFill>
                <a:schemeClr val="accent2"/>
              </a:solidFill>
            </a:endParaRPr>
          </a:p>
        </p:txBody>
      </p:sp>
      <p:sp>
        <p:nvSpPr>
          <p:cNvPr id="626" name="Google Shape;626;p49"/>
          <p:cNvSpPr txBox="1"/>
          <p:nvPr/>
        </p:nvSpPr>
        <p:spPr>
          <a:xfrm>
            <a:off x="13301500" y="4211050"/>
            <a:ext cx="10776900" cy="33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3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Integrated management capabilities </a:t>
            </a:r>
            <a:br>
              <a:rPr b="1" lang="en" sz="43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1" lang="en" sz="43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(ISO20k, ISO27k)</a:t>
            </a:r>
            <a:endParaRPr b="1" sz="4300">
              <a:solidFill>
                <a:srgbClr val="0061B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38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3300"/>
              <a:buFont typeface="DM Sans"/>
              <a:buChar char="●"/>
            </a:pPr>
            <a:r>
              <a:rPr b="1" lang="en" sz="33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User request handling, Helpdesk ticketing, Availability-reliability monitoring, Single Sign-on, Security oversight, etc.</a:t>
            </a:r>
            <a:endParaRPr b="1" sz="3300">
              <a:solidFill>
                <a:srgbClr val="0061B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50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2" name="Google Shape;632;p50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data &amp; machine learning</a:t>
            </a:r>
            <a:r>
              <a:rPr lang="en"/>
              <a:t> → Data federation and AI framework</a:t>
            </a:r>
            <a:endParaRPr sz="4800"/>
          </a:p>
        </p:txBody>
      </p:sp>
      <p:pic>
        <p:nvPicPr>
          <p:cNvPr id="633" name="Google Shape;633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51700" y="2830999"/>
            <a:ext cx="13757725" cy="3766451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50"/>
          <p:cNvSpPr/>
          <p:nvPr/>
        </p:nvSpPr>
        <p:spPr>
          <a:xfrm>
            <a:off x="5351700" y="6739100"/>
            <a:ext cx="13757700" cy="3766500"/>
          </a:xfrm>
          <a:prstGeom prst="rect">
            <a:avLst/>
          </a:prstGeom>
          <a:solidFill>
            <a:srgbClr val="FFB6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/>
              <a:t>iMagine AI Platform</a:t>
            </a:r>
            <a:endParaRPr sz="5500"/>
          </a:p>
        </p:txBody>
      </p:sp>
      <p:pic>
        <p:nvPicPr>
          <p:cNvPr id="635" name="Google Shape;635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24425" y="10074625"/>
            <a:ext cx="6057624" cy="3097718"/>
          </a:xfrm>
          <a:prstGeom prst="rect">
            <a:avLst/>
          </a:prstGeom>
          <a:noFill/>
          <a:ln cap="flat" cmpd="sng" w="9525">
            <a:solidFill>
              <a:srgbClr val="1E315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636" name="Google Shape;636;p50"/>
          <p:cNvSpPr txBox="1"/>
          <p:nvPr/>
        </p:nvSpPr>
        <p:spPr>
          <a:xfrm>
            <a:off x="10214975" y="11340400"/>
            <a:ext cx="45972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highlight>
                  <a:schemeClr val="lt1"/>
                </a:highlight>
              </a:rPr>
              <a:t>EGI Cloud Federation</a:t>
            </a:r>
            <a:endParaRPr b="1" sz="3300">
              <a:highlight>
                <a:schemeClr val="lt1"/>
              </a:highlight>
            </a:endParaRPr>
          </a:p>
        </p:txBody>
      </p:sp>
      <p:grpSp>
        <p:nvGrpSpPr>
          <p:cNvPr id="637" name="Google Shape;637;p50"/>
          <p:cNvGrpSpPr/>
          <p:nvPr/>
        </p:nvGrpSpPr>
        <p:grpSpPr>
          <a:xfrm>
            <a:off x="17182250" y="8667925"/>
            <a:ext cx="1944900" cy="1698475"/>
            <a:chOff x="17182250" y="8667925"/>
            <a:chExt cx="1944900" cy="1698475"/>
          </a:xfrm>
        </p:grpSpPr>
        <p:pic>
          <p:nvPicPr>
            <p:cNvPr id="638" name="Google Shape;638;p5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7463300" y="8796500"/>
              <a:ext cx="1569900" cy="1569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9" name="Google Shape;639;p50"/>
            <p:cNvSpPr txBox="1"/>
            <p:nvPr/>
          </p:nvSpPr>
          <p:spPr>
            <a:xfrm>
              <a:off x="17182250" y="8667925"/>
              <a:ext cx="1944900" cy="50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100">
                  <a:highlight>
                    <a:schemeClr val="lt1"/>
                  </a:highlight>
                </a:rPr>
                <a:t>Powered by:</a:t>
              </a:r>
              <a:endParaRPr b="1" sz="2100">
                <a:highlight>
                  <a:schemeClr val="lt1"/>
                </a:highlight>
              </a:endParaRPr>
            </a:p>
          </p:txBody>
        </p:sp>
      </p:grpSp>
      <p:cxnSp>
        <p:nvCxnSpPr>
          <p:cNvPr id="640" name="Google Shape;640;p50"/>
          <p:cNvCxnSpPr>
            <a:stCxn id="641" idx="3"/>
          </p:cNvCxnSpPr>
          <p:nvPr/>
        </p:nvCxnSpPr>
        <p:spPr>
          <a:xfrm>
            <a:off x="3078656" y="2969096"/>
            <a:ext cx="1807800" cy="9234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42" name="Google Shape;642;p50"/>
          <p:cNvCxnSpPr>
            <a:stCxn id="643" idx="3"/>
          </p:cNvCxnSpPr>
          <p:nvPr/>
        </p:nvCxnSpPr>
        <p:spPr>
          <a:xfrm flipH="1" rot="10800000">
            <a:off x="3000683" y="3807380"/>
            <a:ext cx="1857600" cy="1128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44" name="Google Shape;644;p50"/>
          <p:cNvCxnSpPr>
            <a:stCxn id="645" idx="3"/>
          </p:cNvCxnSpPr>
          <p:nvPr/>
        </p:nvCxnSpPr>
        <p:spPr>
          <a:xfrm flipH="1" rot="10800000">
            <a:off x="3003907" y="3948464"/>
            <a:ext cx="1891800" cy="29538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46" name="Google Shape;646;p50"/>
          <p:cNvCxnSpPr>
            <a:stCxn id="647" idx="3"/>
          </p:cNvCxnSpPr>
          <p:nvPr/>
        </p:nvCxnSpPr>
        <p:spPr>
          <a:xfrm flipH="1" rot="10800000">
            <a:off x="2984163" y="4182668"/>
            <a:ext cx="1917900" cy="4610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648" name="Google Shape;648;p50"/>
          <p:cNvGrpSpPr/>
          <p:nvPr/>
        </p:nvGrpSpPr>
        <p:grpSpPr>
          <a:xfrm>
            <a:off x="152403" y="2011450"/>
            <a:ext cx="3464967" cy="11230052"/>
            <a:chOff x="-312299" y="1904651"/>
            <a:chExt cx="3895848" cy="12791949"/>
          </a:xfrm>
        </p:grpSpPr>
        <p:pic>
          <p:nvPicPr>
            <p:cNvPr id="641" name="Google Shape;641;p5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17474" y="1904651"/>
              <a:ext cx="2760370" cy="2181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3" name="Google Shape;643;p5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69875" y="4144750"/>
              <a:ext cx="2520299" cy="2181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5" name="Google Shape;645;p50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73500" y="6384850"/>
              <a:ext cx="2520299" cy="21816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9" name="Google Shape;649;p5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-312299" y="12514925"/>
              <a:ext cx="3895848" cy="2181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0" name="Google Shape;650;p50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73500" y="10567800"/>
              <a:ext cx="2520300" cy="18879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7" name="Google Shape;647;p50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351300" y="8603200"/>
              <a:ext cx="2520300" cy="2053221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651" name="Google Shape;651;p50"/>
          <p:cNvCxnSpPr>
            <a:stCxn id="650" idx="3"/>
          </p:cNvCxnSpPr>
          <p:nvPr/>
        </p:nvCxnSpPr>
        <p:spPr>
          <a:xfrm flipH="1" rot="10800000">
            <a:off x="3003907" y="4411329"/>
            <a:ext cx="1898100" cy="60342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52" name="Google Shape;652;p50"/>
          <p:cNvCxnSpPr>
            <a:stCxn id="649" idx="3"/>
          </p:cNvCxnSpPr>
          <p:nvPr/>
        </p:nvCxnSpPr>
        <p:spPr>
          <a:xfrm flipH="1" rot="10800000">
            <a:off x="3617370" y="4716056"/>
            <a:ext cx="1284600" cy="75678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53" name="Google Shape;653;p50"/>
          <p:cNvSpPr txBox="1"/>
          <p:nvPr/>
        </p:nvSpPr>
        <p:spPr>
          <a:xfrm>
            <a:off x="491525" y="1695650"/>
            <a:ext cx="2739600" cy="61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07E13"/>
                </a:solidFill>
              </a:rPr>
              <a:t>Use cases</a:t>
            </a:r>
            <a:endParaRPr b="1" sz="2800">
              <a:solidFill>
                <a:srgbClr val="F07E13"/>
              </a:solidFill>
            </a:endParaRPr>
          </a:p>
        </p:txBody>
      </p:sp>
      <p:sp>
        <p:nvSpPr>
          <p:cNvPr id="654" name="Google Shape;654;p50"/>
          <p:cNvSpPr txBox="1"/>
          <p:nvPr/>
        </p:nvSpPr>
        <p:spPr>
          <a:xfrm>
            <a:off x="9068625" y="2639375"/>
            <a:ext cx="5611200" cy="61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07E13"/>
                </a:solidFill>
              </a:rPr>
              <a:t>AI application lifecycle</a:t>
            </a:r>
            <a:endParaRPr b="1" sz="2800">
              <a:solidFill>
                <a:srgbClr val="F07E13"/>
              </a:solidFill>
            </a:endParaRPr>
          </a:p>
        </p:txBody>
      </p:sp>
      <p:cxnSp>
        <p:nvCxnSpPr>
          <p:cNvPr id="655" name="Google Shape;655;p50"/>
          <p:cNvCxnSpPr/>
          <p:nvPr/>
        </p:nvCxnSpPr>
        <p:spPr>
          <a:xfrm flipH="1" rot="10800000">
            <a:off x="19594275" y="4220300"/>
            <a:ext cx="1017300" cy="1620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56" name="Google Shape;656;p50"/>
          <p:cNvSpPr txBox="1"/>
          <p:nvPr/>
        </p:nvSpPr>
        <p:spPr>
          <a:xfrm>
            <a:off x="3276600" y="2675375"/>
            <a:ext cx="1944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Training images</a:t>
            </a:r>
            <a:endParaRPr b="1" sz="1600"/>
          </a:p>
        </p:txBody>
      </p:sp>
      <p:cxnSp>
        <p:nvCxnSpPr>
          <p:cNvPr id="657" name="Google Shape;657;p50"/>
          <p:cNvCxnSpPr/>
          <p:nvPr/>
        </p:nvCxnSpPr>
        <p:spPr>
          <a:xfrm>
            <a:off x="19556600" y="6518875"/>
            <a:ext cx="1356600" cy="1416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658" name="Google Shape;658;p5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0767550" y="3254966"/>
            <a:ext cx="3467625" cy="1255039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50"/>
          <p:cNvSpPr txBox="1"/>
          <p:nvPr/>
        </p:nvSpPr>
        <p:spPr>
          <a:xfrm>
            <a:off x="19696825" y="2613413"/>
            <a:ext cx="5611200" cy="61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07E13"/>
                </a:solidFill>
              </a:rPr>
              <a:t>Data publishing</a:t>
            </a:r>
            <a:endParaRPr b="1" sz="2800">
              <a:solidFill>
                <a:srgbClr val="F07E13"/>
              </a:solidFill>
            </a:endParaRPr>
          </a:p>
        </p:txBody>
      </p:sp>
      <p:sp>
        <p:nvSpPr>
          <p:cNvPr id="660" name="Google Shape;660;p50"/>
          <p:cNvSpPr txBox="1"/>
          <p:nvPr/>
        </p:nvSpPr>
        <p:spPr>
          <a:xfrm>
            <a:off x="20687425" y="6652025"/>
            <a:ext cx="3703200" cy="104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07E13"/>
                </a:solidFill>
              </a:rPr>
              <a:t>Model publishing</a:t>
            </a:r>
            <a:br>
              <a:rPr b="1" lang="en" sz="2800">
                <a:solidFill>
                  <a:srgbClr val="F07E13"/>
                </a:solidFill>
              </a:rPr>
            </a:br>
            <a:r>
              <a:rPr b="1" lang="en" sz="2800">
                <a:solidFill>
                  <a:srgbClr val="F07E13"/>
                </a:solidFill>
              </a:rPr>
              <a:t>(for inference)</a:t>
            </a:r>
            <a:endParaRPr b="1" sz="2800">
              <a:solidFill>
                <a:srgbClr val="F07E13"/>
              </a:solidFill>
            </a:endParaRPr>
          </a:p>
        </p:txBody>
      </p:sp>
      <p:pic>
        <p:nvPicPr>
          <p:cNvPr id="661" name="Google Shape;661;p5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0839825" y="7795862"/>
            <a:ext cx="3464974" cy="1439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51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7" name="Google Shape;667;p51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8" name="Google Shape;668;p51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utomatic fish detection and classification using deep learning techniques at OBSEA Underwater Observatory&#10;https://obsea.es/&#10;&#10;The video has been produced with a YOLOv8 neural network trained with 500 tagged images &#10;https://github.com/ultralytics/ultralytics&#10;&#10;This work has been funded by the iMagine project (grant agreement number 101058625)&#10;https://www.imagine-ai.eu/&#10;&#10;The computational resources for training were provided by the DEEP Hybrid Data Cloud Platform&#10;https://marketplace.eosc-portal.eu/services/deepaas-training-facility?q=DEEP+training+facility" id="669" name="Google Shape;669;p51" title="AI-based fish detection and classification trials at OBSEA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EGI Theme">
  <a:themeElements>
    <a:clrScheme name="EGI">
      <a:dk1>
        <a:srgbClr val="09142E"/>
      </a:dk1>
      <a:lt1>
        <a:srgbClr val="FFFFFF"/>
      </a:lt1>
      <a:dk2>
        <a:srgbClr val="1E315D"/>
      </a:dk2>
      <a:lt2>
        <a:srgbClr val="F7F7F7"/>
      </a:lt2>
      <a:accent1>
        <a:srgbClr val="005FAA"/>
      </a:accent1>
      <a:accent2>
        <a:srgbClr val="EF8200"/>
      </a:accent2>
      <a:accent3>
        <a:srgbClr val="09142E"/>
      </a:accent3>
      <a:accent4>
        <a:srgbClr val="1E315D"/>
      </a:accent4>
      <a:accent5>
        <a:srgbClr val="828282"/>
      </a:accent5>
      <a:accent6>
        <a:srgbClr val="999999"/>
      </a:accent6>
      <a:hlink>
        <a:srgbClr val="005FAA"/>
      </a:hlink>
      <a:folHlink>
        <a:srgbClr val="EF82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