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1" r:id="rId1"/>
    <p:sldMasterId id="2147483659" r:id="rId2"/>
    <p:sldMasterId id="2147483661" r:id="rId3"/>
    <p:sldMasterId id="2147483657" r:id="rId4"/>
  </p:sldMasterIdLst>
  <p:notesMasterIdLst>
    <p:notesMasterId r:id="rId6"/>
  </p:notesMasterIdLst>
  <p:sldIdLst>
    <p:sldId id="256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67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34"/>
  </p:normalViewPr>
  <p:slideViewPr>
    <p:cSldViewPr snapToGrid="0" snapToObjects="1">
      <p:cViewPr varScale="1">
        <p:scale>
          <a:sx n="85" d="100"/>
          <a:sy n="85" d="100"/>
        </p:scale>
        <p:origin x="762" y="45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28" d="100"/>
          <a:sy n="128" d="100"/>
        </p:scale>
        <p:origin x="3056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07F3A9-D079-3F40-8212-0C805A027999}" type="datetimeFigureOut">
              <a:rPr lang="fr-FR" smtClean="0"/>
              <a:t>08/08/2019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A970DC-2EC8-A749-8068-8BEBD6B1458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5044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29919" y="2490809"/>
            <a:ext cx="4543746" cy="4801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700" b="0" i="1" baseline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 dirty="0"/>
              <a:t>Click here to add subtitle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6886817B-5870-754B-B75F-48D6133689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9919" y="1948714"/>
            <a:ext cx="4815417" cy="521681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3000" b="1" i="0" baseline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 noProof="0" dirty="0"/>
              <a:t>CLICK HERE </a:t>
            </a:r>
            <a:r>
              <a:rPr lang="en-GB" noProof="0"/>
              <a:t>TO</a:t>
            </a:r>
            <a:r>
              <a:rPr lang="en-GB" noProof="0" dirty="0"/>
              <a:t> ADD TITLE</a:t>
            </a:r>
          </a:p>
        </p:txBody>
      </p:sp>
      <p:sp>
        <p:nvSpPr>
          <p:cNvPr id="13" name="Tijdelijke aanduiding voor tekst 6">
            <a:extLst>
              <a:ext uri="{FF2B5EF4-FFF2-40B4-BE49-F238E27FC236}">
                <a16:creationId xmlns:a16="http://schemas.microsoft.com/office/drawing/2014/main" id="{B5C41B2D-AB28-B54E-AEC8-B8A3796E50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4634" y="3636204"/>
            <a:ext cx="1936583" cy="2509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i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noProof="0" dirty="0"/>
              <a:t>Affiliation</a:t>
            </a:r>
          </a:p>
        </p:txBody>
      </p:sp>
      <p:sp>
        <p:nvSpPr>
          <p:cNvPr id="5" name="Tijdelijke aanduiding voor tekst 6">
            <a:extLst>
              <a:ext uri="{FF2B5EF4-FFF2-40B4-BE49-F238E27FC236}">
                <a16:creationId xmlns:a16="http://schemas.microsoft.com/office/drawing/2014/main" id="{6AA082AB-5D0B-F54F-9A8F-0BD3E09BC9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4634" y="3353555"/>
            <a:ext cx="1936583" cy="2509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 i="0" baseline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noProof="0" dirty="0"/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val="173604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06E6AB01-364C-A348-B0D9-595BB5BE71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9077" y="169145"/>
            <a:ext cx="4728796" cy="34163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500" b="1" i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 noProof="0" dirty="0"/>
              <a:t>Click here to add title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94F12D91-78F4-A74E-9C0F-3B4CEA1976E7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2579076" y="628358"/>
            <a:ext cx="4728795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000" b="0" i="1" baseline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 dirty="0"/>
              <a:t>Click here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665418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6B20CF5-E585-CD41-BAD6-1969BBA40D4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6645" y="1369219"/>
            <a:ext cx="8754341" cy="3197370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514350" indent="-171450">
              <a:buFont typeface="Wingdings" pitchFamily="2" charset="2"/>
              <a:buChar char="§"/>
              <a:defRPr sz="18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2pPr>
            <a:lvl3pPr marL="857250" indent="-171450">
              <a:buFont typeface="Courier New" panose="02070309020205020404" pitchFamily="49" charset="0"/>
              <a:buChar char="o"/>
              <a:defRPr sz="16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3pPr>
            <a:lvl4pPr marL="1200150" indent="-171450">
              <a:buSzPct val="70000"/>
              <a:buFont typeface="Wingdings" pitchFamily="2" charset="2"/>
              <a:buChar char="Ø"/>
              <a:defRPr sz="14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4pPr>
            <a:lvl5pPr>
              <a:defRPr sz="14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5pPr>
          </a:lstStyle>
          <a:p>
            <a:r>
              <a:rPr lang="en-GB" noProof="0" dirty="0"/>
              <a:t>Click here to add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3AB6673-AF44-DE40-B68F-16EEAD288B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9077" y="169145"/>
            <a:ext cx="4728796" cy="34163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500" b="1" i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 noProof="0" dirty="0"/>
              <a:t>Click here to add title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B33673A8-8F9C-C041-B054-ED5A8A225531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2579076" y="628358"/>
            <a:ext cx="4728795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000" b="0" i="1" baseline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 dirty="0"/>
              <a:t>Click here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772114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FF08398-7D6E-1745-A009-A04C250785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9077" y="169145"/>
            <a:ext cx="4728796" cy="34163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500" b="1" i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 noProof="0" dirty="0"/>
              <a:t>Click here to add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FCA42994-4D10-FB4B-AF6F-1389DBDC12CE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2579076" y="628358"/>
            <a:ext cx="4728795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000" b="0" i="1" baseline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 dirty="0"/>
              <a:t>Click here to add subtitle</a:t>
            </a:r>
          </a:p>
        </p:txBody>
      </p:sp>
      <p:sp>
        <p:nvSpPr>
          <p:cNvPr id="11" name="Espace réservé du texte 2">
            <a:extLst>
              <a:ext uri="{FF2B5EF4-FFF2-40B4-BE49-F238E27FC236}">
                <a16:creationId xmlns:a16="http://schemas.microsoft.com/office/drawing/2014/main" id="{BA7832F3-1090-2E45-9B95-4D3B5637025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6646" y="1369219"/>
            <a:ext cx="4317423" cy="3197370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514350" indent="-171450">
              <a:buFont typeface="Wingdings" pitchFamily="2" charset="2"/>
              <a:buChar char="§"/>
              <a:defRPr sz="18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2pPr>
            <a:lvl3pPr marL="857250" indent="-171450">
              <a:buFont typeface="Courier New" panose="02070309020205020404" pitchFamily="49" charset="0"/>
              <a:buChar char="o"/>
              <a:defRPr sz="16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3pPr>
            <a:lvl4pPr marL="1200150" indent="-171450">
              <a:buSzPct val="70000"/>
              <a:buFont typeface="Wingdings" pitchFamily="2" charset="2"/>
              <a:buChar char="Ø"/>
              <a:defRPr sz="14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4pPr>
            <a:lvl5pPr>
              <a:defRPr sz="14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5pPr>
          </a:lstStyle>
          <a:p>
            <a:r>
              <a:rPr lang="en-GB" noProof="0" dirty="0"/>
              <a:t>Click here to add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123DC00C-1673-BE4D-AE5A-3845A7DDE91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49932" y="1369219"/>
            <a:ext cx="4317422" cy="3197370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514350" indent="-171450">
              <a:buFont typeface="Wingdings" pitchFamily="2" charset="2"/>
              <a:buChar char="§"/>
              <a:defRPr sz="18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2pPr>
            <a:lvl3pPr marL="857250" indent="-171450">
              <a:buFont typeface="Courier New" panose="02070309020205020404" pitchFamily="49" charset="0"/>
              <a:buChar char="o"/>
              <a:defRPr sz="16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3pPr>
            <a:lvl4pPr marL="1200150" indent="-171450">
              <a:buSzPct val="70000"/>
              <a:buFont typeface="Wingdings" pitchFamily="2" charset="2"/>
              <a:buChar char="Ø"/>
              <a:defRPr sz="14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4pPr>
            <a:lvl5pPr>
              <a:defRPr sz="14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5pPr>
          </a:lstStyle>
          <a:p>
            <a:r>
              <a:rPr lang="en-GB" noProof="0" dirty="0"/>
              <a:t>Click here to add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22519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EDD765F8-18BA-604D-87EB-B3D9760817D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6646" y="1369217"/>
            <a:ext cx="2811410" cy="3197371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514350" indent="-171450">
              <a:buFont typeface="Wingdings" pitchFamily="2" charset="2"/>
              <a:buChar char="§"/>
              <a:defRPr sz="18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2pPr>
            <a:lvl3pPr marL="857250" indent="-171450">
              <a:buFont typeface="Courier New" panose="02070309020205020404" pitchFamily="49" charset="0"/>
              <a:buChar char="o"/>
              <a:defRPr sz="16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3pPr>
            <a:lvl4pPr marL="1200150" indent="-171450">
              <a:buSzPct val="70000"/>
              <a:buFont typeface="Wingdings" pitchFamily="2" charset="2"/>
              <a:buChar char="Ø"/>
              <a:defRPr sz="14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4pPr>
            <a:lvl5pPr>
              <a:defRPr sz="14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5pPr>
          </a:lstStyle>
          <a:p>
            <a:r>
              <a:rPr lang="en-GB" noProof="0" dirty="0"/>
              <a:t>Click here to add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2E696ECA-C7AD-E046-8192-A4064C213E7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180000" y="1369217"/>
            <a:ext cx="2783999" cy="3197370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514350" indent="-171450">
              <a:buFont typeface="Wingdings" pitchFamily="2" charset="2"/>
              <a:buChar char="§"/>
              <a:defRPr sz="18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2pPr>
            <a:lvl3pPr marL="857250" indent="-171450">
              <a:buFont typeface="Courier New" panose="02070309020205020404" pitchFamily="49" charset="0"/>
              <a:buChar char="o"/>
              <a:defRPr sz="16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3pPr>
            <a:lvl4pPr marL="1200150" indent="-171450">
              <a:buSzPct val="70000"/>
              <a:buFont typeface="Wingdings" pitchFamily="2" charset="2"/>
              <a:buChar char="Ø"/>
              <a:defRPr sz="14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4pPr>
            <a:lvl5pPr>
              <a:defRPr sz="14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5pPr>
          </a:lstStyle>
          <a:p>
            <a:r>
              <a:rPr lang="en-GB" noProof="0" dirty="0"/>
              <a:t>Click here to add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Espace réservé du texte 2">
            <a:extLst>
              <a:ext uri="{FF2B5EF4-FFF2-40B4-BE49-F238E27FC236}">
                <a16:creationId xmlns:a16="http://schemas.microsoft.com/office/drawing/2014/main" id="{88AEF36E-6085-904D-B43A-C8B09DEB599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155944" y="1369216"/>
            <a:ext cx="2783999" cy="3197369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514350" indent="-171450">
              <a:buFont typeface="Wingdings" pitchFamily="2" charset="2"/>
              <a:buChar char="§"/>
              <a:defRPr sz="18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2pPr>
            <a:lvl3pPr marL="857250" indent="-171450">
              <a:buFont typeface="Courier New" panose="02070309020205020404" pitchFamily="49" charset="0"/>
              <a:buChar char="o"/>
              <a:defRPr sz="16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3pPr>
            <a:lvl4pPr marL="1200150" indent="-171450">
              <a:buSzPct val="70000"/>
              <a:buFont typeface="Wingdings" pitchFamily="2" charset="2"/>
              <a:buChar char="Ø"/>
              <a:defRPr sz="14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4pPr>
            <a:lvl5pPr>
              <a:defRPr sz="14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5pPr>
          </a:lstStyle>
          <a:p>
            <a:r>
              <a:rPr lang="en-GB" noProof="0" dirty="0"/>
              <a:t>Click here to add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DF62DA08-BE0A-2046-8251-B39621E4E2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9077" y="169145"/>
            <a:ext cx="4728796" cy="34163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500" b="1" i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 noProof="0" dirty="0"/>
              <a:t>Click here to add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C0924F88-117B-D846-847D-5FDFD16C4BF5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2579076" y="628358"/>
            <a:ext cx="4728795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000" b="0" i="1" baseline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dirty="0"/>
              <a:t>Click here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60832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pour une image  3">
            <a:extLst>
              <a:ext uri="{FF2B5EF4-FFF2-40B4-BE49-F238E27FC236}">
                <a16:creationId xmlns:a16="http://schemas.microsoft.com/office/drawing/2014/main" id="{75654FC1-4DBD-4648-80C9-79E7F28D7D2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649933" y="1370013"/>
            <a:ext cx="4275858" cy="319722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/>
              <a:t>Picture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B29CE2F-9C11-D341-A1F9-C96EE6E745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9077" y="169145"/>
            <a:ext cx="4728796" cy="34163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500" b="1" i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 noProof="0" dirty="0"/>
              <a:t>Click here to add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F4C4797D-C6F7-B144-9F21-53F552684590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2579076" y="628358"/>
            <a:ext cx="4728795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000" b="0" i="1" baseline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 dirty="0"/>
              <a:t>Click here to add subtitle</a:t>
            </a:r>
          </a:p>
        </p:txBody>
      </p:sp>
      <p:sp>
        <p:nvSpPr>
          <p:cNvPr id="11" name="Espace réservé du texte 2">
            <a:extLst>
              <a:ext uri="{FF2B5EF4-FFF2-40B4-BE49-F238E27FC236}">
                <a16:creationId xmlns:a16="http://schemas.microsoft.com/office/drawing/2014/main" id="{6E553D1D-90EB-B442-9B3E-7227D57ABEC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6646" y="1369219"/>
            <a:ext cx="4317423" cy="3197370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514350" indent="-171450">
              <a:buFont typeface="Wingdings" pitchFamily="2" charset="2"/>
              <a:buChar char="§"/>
              <a:defRPr sz="18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2pPr>
            <a:lvl3pPr marL="857250" indent="-171450">
              <a:buFont typeface="Courier New" panose="02070309020205020404" pitchFamily="49" charset="0"/>
              <a:buChar char="o"/>
              <a:defRPr sz="16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3pPr>
            <a:lvl4pPr marL="1200150" indent="-171450">
              <a:buSzPct val="70000"/>
              <a:buFont typeface="Wingdings" pitchFamily="2" charset="2"/>
              <a:buChar char="Ø"/>
              <a:defRPr sz="14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4pPr>
            <a:lvl5pPr>
              <a:defRPr sz="1400" b="0" i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5pPr>
          </a:lstStyle>
          <a:p>
            <a:r>
              <a:rPr lang="en-GB" noProof="0" dirty="0"/>
              <a:t>Click here to add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6639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D9CA633-2F9C-664C-91A2-CBC0582498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9077" y="2169395"/>
            <a:ext cx="4728796" cy="34163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500" b="1" i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 noProof="0" dirty="0"/>
              <a:t>Click here to add title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C0750E88-DE78-B344-A38C-37E46FB010FA}"/>
              </a:ext>
            </a:extLst>
          </p:cNvPr>
          <p:cNvSpPr>
            <a:spLocks noGrp="1"/>
          </p:cNvSpPr>
          <p:nvPr>
            <p:ph type="subTitle" idx="14" hasCustomPrompt="1"/>
          </p:nvPr>
        </p:nvSpPr>
        <p:spPr>
          <a:xfrm>
            <a:off x="2579076" y="2628608"/>
            <a:ext cx="4728795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2000" b="0" i="1" baseline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noProof="0" dirty="0"/>
              <a:t>Click here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4073493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C57C4CBE-7185-2242-8FA9-260F7D09F53D}"/>
              </a:ext>
            </a:extLst>
          </p:cNvPr>
          <p:cNvSpPr txBox="1">
            <a:spLocks/>
          </p:cNvSpPr>
          <p:nvPr userDrawn="1"/>
        </p:nvSpPr>
        <p:spPr>
          <a:xfrm>
            <a:off x="723100" y="4558808"/>
            <a:ext cx="2173781" cy="309008"/>
          </a:xfrm>
          <a:prstGeom prst="rect">
            <a:avLst/>
          </a:prstGeom>
        </p:spPr>
        <p:txBody>
          <a:bodyPr vert="horz" lIns="90000" tIns="45720" rIns="91440" bIns="45720" rtlCol="0" anchor="ctr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i="1" kern="120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700" b="1" i="0" noProof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The work of the EGI Foundation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700" b="0" i="1" noProof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is partly funded by the European Commission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700" b="0" i="1" noProof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under H2020 Framework Programme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088D24F-60F4-1C44-85FB-0B192A9159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6761" y="4558808"/>
            <a:ext cx="471315" cy="309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039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2">
            <a:extLst>
              <a:ext uri="{FF2B5EF4-FFF2-40B4-BE49-F238E27FC236}">
                <a16:creationId xmlns:a16="http://schemas.microsoft.com/office/drawing/2014/main" id="{A8E404E7-63E9-2242-BBFB-D06D4DB627CF}"/>
              </a:ext>
            </a:extLst>
          </p:cNvPr>
          <p:cNvSpPr txBox="1">
            <a:spLocks/>
          </p:cNvSpPr>
          <p:nvPr userDrawn="1"/>
        </p:nvSpPr>
        <p:spPr>
          <a:xfrm>
            <a:off x="546242" y="816345"/>
            <a:ext cx="1656681" cy="358195"/>
          </a:xfrm>
          <a:prstGeom prst="rect">
            <a:avLst/>
          </a:prstGeom>
        </p:spPr>
        <p:txBody>
          <a:bodyPr vert="horz" lIns="9000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i="1" kern="120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900" b="1" i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www.egi.eu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fr-FR" sz="900" b="0" i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@EGI_eInfra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A32A06AE-5534-2247-95EB-15164C92F1EE}"/>
              </a:ext>
            </a:extLst>
          </p:cNvPr>
          <p:cNvSpPr txBox="1">
            <a:spLocks/>
          </p:cNvSpPr>
          <p:nvPr userDrawn="1"/>
        </p:nvSpPr>
        <p:spPr>
          <a:xfrm>
            <a:off x="723100" y="4558808"/>
            <a:ext cx="2173781" cy="309008"/>
          </a:xfrm>
          <a:prstGeom prst="rect">
            <a:avLst/>
          </a:prstGeom>
        </p:spPr>
        <p:txBody>
          <a:bodyPr vert="horz" lIns="90000" tIns="45720" rIns="91440" bIns="45720" rtlCol="0" anchor="ctr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i="1" kern="120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700" b="1" i="0" noProof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The work of the EGI Foundation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700" b="0" i="1" noProof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is partly funded by the European Commission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700" b="0" i="1" noProof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under H2020 Framework Programme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8E14889E-1665-1547-8E8A-6D5323DA4D4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76761" y="4558808"/>
            <a:ext cx="471315" cy="309008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32C523F4-A1E9-9843-8E6C-4332A3FE729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12418" y="1050147"/>
            <a:ext cx="133824" cy="118955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191F133D-02FF-3640-814A-5EEEEF2B27B4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360238" y="2080636"/>
            <a:ext cx="2136858" cy="1641441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3C57BD74-4B25-9B43-A1D3-16EFBA65244C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432986" y="892073"/>
            <a:ext cx="113256" cy="118955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974DD3A4-4A2A-E84A-877B-26F2A6E8109A}"/>
              </a:ext>
            </a:extLst>
          </p:cNvPr>
          <p:cNvSpPr txBox="1">
            <a:spLocks/>
          </p:cNvSpPr>
          <p:nvPr userDrawn="1"/>
        </p:nvSpPr>
        <p:spPr>
          <a:xfrm>
            <a:off x="2624575" y="53846"/>
            <a:ext cx="4091495" cy="443675"/>
          </a:xfrm>
          <a:prstGeom prst="rect">
            <a:avLst/>
          </a:prstGeom>
        </p:spPr>
        <p:txBody>
          <a:bodyPr vert="horz" lIns="90000" tIns="45720" rIns="91440" bIns="45720" rtlCol="0" anchor="ctr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i="1" kern="120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b="1" i="0" noProof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EGI: Advanced Computing for Research</a:t>
            </a:r>
          </a:p>
        </p:txBody>
      </p:sp>
    </p:spTree>
    <p:extLst>
      <p:ext uri="{BB962C8B-B14F-4D97-AF65-F5344CB8AC3E}">
        <p14:creationId xmlns:p14="http://schemas.microsoft.com/office/powerpoint/2010/main" val="4121751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F56D0993-87BD-914A-898D-CE55F5B8BC53}"/>
              </a:ext>
            </a:extLst>
          </p:cNvPr>
          <p:cNvSpPr txBox="1">
            <a:spLocks/>
          </p:cNvSpPr>
          <p:nvPr userDrawn="1"/>
        </p:nvSpPr>
        <p:spPr>
          <a:xfrm>
            <a:off x="6359778" y="4909725"/>
            <a:ext cx="980136" cy="156744"/>
          </a:xfrm>
          <a:prstGeom prst="rect">
            <a:avLst/>
          </a:prstGeom>
        </p:spPr>
        <p:txBody>
          <a:bodyPr vert="horz" lIns="9000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i="1" kern="120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800" b="0" i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@EGI_eInfra</a:t>
            </a:r>
            <a:endParaRPr lang="en" sz="800" b="0" i="0" dirty="0">
              <a:solidFill>
                <a:srgbClr val="0E67AD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17BEC144-BA49-F442-A3B7-E811A2F546EF}"/>
              </a:ext>
            </a:extLst>
          </p:cNvPr>
          <p:cNvSpPr txBox="1">
            <a:spLocks/>
          </p:cNvSpPr>
          <p:nvPr userDrawn="1"/>
        </p:nvSpPr>
        <p:spPr>
          <a:xfrm>
            <a:off x="5481272" y="4909682"/>
            <a:ext cx="716899" cy="161981"/>
          </a:xfrm>
          <a:prstGeom prst="rect">
            <a:avLst/>
          </a:prstGeom>
        </p:spPr>
        <p:txBody>
          <a:bodyPr vert="horz" lIns="9000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i="1" kern="120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800" b="1" i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www.egi.eu</a:t>
            </a:r>
            <a:endParaRPr lang="en" sz="800" b="0" i="0" dirty="0">
              <a:solidFill>
                <a:srgbClr val="0E67AD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123B8488-E0AB-FC4D-9454-1BBB1AE64C3C}"/>
              </a:ext>
            </a:extLst>
          </p:cNvPr>
          <p:cNvCxnSpPr/>
          <p:nvPr userDrawn="1"/>
        </p:nvCxnSpPr>
        <p:spPr>
          <a:xfrm>
            <a:off x="6150117" y="4965272"/>
            <a:ext cx="0" cy="178228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>
            <a:extLst>
              <a:ext uri="{FF2B5EF4-FFF2-40B4-BE49-F238E27FC236}">
                <a16:creationId xmlns:a16="http://schemas.microsoft.com/office/drawing/2014/main" id="{34279270-E6A4-4441-95D3-64FC5CAB3212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552255" y="61362"/>
            <a:ext cx="523131" cy="402662"/>
          </a:xfrm>
          <a:prstGeom prst="rect">
            <a:avLst/>
          </a:prstGeom>
        </p:spPr>
      </p:pic>
      <p:sp>
        <p:nvSpPr>
          <p:cNvPr id="12" name="Tekstvak 21">
            <a:extLst>
              <a:ext uri="{FF2B5EF4-FFF2-40B4-BE49-F238E27FC236}">
                <a16:creationId xmlns:a16="http://schemas.microsoft.com/office/drawing/2014/main" id="{F5352241-5F2F-0A48-9EB0-0DA421D76094}"/>
              </a:ext>
            </a:extLst>
          </p:cNvPr>
          <p:cNvSpPr txBox="1"/>
          <p:nvPr userDrawn="1"/>
        </p:nvSpPr>
        <p:spPr>
          <a:xfrm>
            <a:off x="7425809" y="4923184"/>
            <a:ext cx="74571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F02416D8-EABE-4396-949C-5DBC483A602B}" type="datetime1">
              <a:rPr lang="en-GB" sz="900" b="1" i="0" noProof="0" smtClean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08/08/2019</a:t>
            </a:fld>
            <a:endParaRPr lang="en-GB" sz="900" b="1" i="0" noProof="0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kstvak 21">
            <a:extLst>
              <a:ext uri="{FF2B5EF4-FFF2-40B4-BE49-F238E27FC236}">
                <a16:creationId xmlns:a16="http://schemas.microsoft.com/office/drawing/2014/main" id="{B6E74D17-90D6-C24F-9E1B-8E7F5BF73C6A}"/>
              </a:ext>
            </a:extLst>
          </p:cNvPr>
          <p:cNvSpPr txBox="1"/>
          <p:nvPr userDrawn="1"/>
        </p:nvSpPr>
        <p:spPr>
          <a:xfrm>
            <a:off x="8783491" y="4915226"/>
            <a:ext cx="38985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372553E7-13AD-41CB-B8D3-4C5279D6D1DB}" type="slidenum">
              <a:rPr lang="nl-NL" sz="900" b="1" i="0" smtClean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‹#›</a:t>
            </a:fld>
            <a:endParaRPr lang="nl-NL" sz="900" b="1" i="0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50727BBB-22D1-5246-B6F9-701F11FF5F20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6276638" y="4965272"/>
            <a:ext cx="119690" cy="106391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2AFB4FE2-03A4-1147-861C-30301D806413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5429503" y="4965701"/>
            <a:ext cx="93380" cy="98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8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6" r:id="rId2"/>
    <p:sldLayoutId id="2147483667" r:id="rId3"/>
    <p:sldLayoutId id="2147483665" r:id="rId4"/>
    <p:sldLayoutId id="2147483668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>
            <a:extLst>
              <a:ext uri="{FF2B5EF4-FFF2-40B4-BE49-F238E27FC236}">
                <a16:creationId xmlns:a16="http://schemas.microsoft.com/office/drawing/2014/main" id="{54C065DA-4EE3-7F46-BA61-9340C5EC91A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552255" y="61362"/>
            <a:ext cx="523131" cy="402662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A7641659-EE62-4C4B-800E-E5E173852CBC}"/>
              </a:ext>
            </a:extLst>
          </p:cNvPr>
          <p:cNvSpPr txBox="1">
            <a:spLocks/>
          </p:cNvSpPr>
          <p:nvPr userDrawn="1"/>
        </p:nvSpPr>
        <p:spPr>
          <a:xfrm>
            <a:off x="6359778" y="4909725"/>
            <a:ext cx="980136" cy="156744"/>
          </a:xfrm>
          <a:prstGeom prst="rect">
            <a:avLst/>
          </a:prstGeom>
        </p:spPr>
        <p:txBody>
          <a:bodyPr vert="horz" lIns="9000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i="1" kern="120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800" b="0" i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@EGI_eInfra</a:t>
            </a:r>
            <a:endParaRPr lang="en" sz="800" b="0" i="0" dirty="0">
              <a:solidFill>
                <a:srgbClr val="0E67AD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1983F160-3051-5343-A279-ABC4F18B0298}"/>
              </a:ext>
            </a:extLst>
          </p:cNvPr>
          <p:cNvSpPr txBox="1">
            <a:spLocks/>
          </p:cNvSpPr>
          <p:nvPr userDrawn="1"/>
        </p:nvSpPr>
        <p:spPr>
          <a:xfrm>
            <a:off x="5481272" y="4909682"/>
            <a:ext cx="716899" cy="161981"/>
          </a:xfrm>
          <a:prstGeom prst="rect">
            <a:avLst/>
          </a:prstGeom>
        </p:spPr>
        <p:txBody>
          <a:bodyPr vert="horz" lIns="9000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i="1" kern="120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800" b="1" i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www.egi.eu</a:t>
            </a:r>
            <a:endParaRPr lang="en" sz="800" b="0" i="0" dirty="0">
              <a:solidFill>
                <a:srgbClr val="0E67AD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271D831B-67D2-6044-BF76-06D259999B31}"/>
              </a:ext>
            </a:extLst>
          </p:cNvPr>
          <p:cNvCxnSpPr/>
          <p:nvPr userDrawn="1"/>
        </p:nvCxnSpPr>
        <p:spPr>
          <a:xfrm>
            <a:off x="6150117" y="4965272"/>
            <a:ext cx="0" cy="178228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vak 21">
            <a:extLst>
              <a:ext uri="{FF2B5EF4-FFF2-40B4-BE49-F238E27FC236}">
                <a16:creationId xmlns:a16="http://schemas.microsoft.com/office/drawing/2014/main" id="{6117C417-ED11-F64A-AD0F-5BA397A38596}"/>
              </a:ext>
            </a:extLst>
          </p:cNvPr>
          <p:cNvSpPr txBox="1"/>
          <p:nvPr userDrawn="1"/>
        </p:nvSpPr>
        <p:spPr>
          <a:xfrm>
            <a:off x="7425809" y="4923184"/>
            <a:ext cx="74571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4E350F5A-1D90-4578-B64F-335D9A596FE0}" type="datetime1">
              <a:rPr lang="en-GB" sz="900" b="1" i="0" smtClean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08/08/2019</a:t>
            </a:fld>
            <a:endParaRPr lang="nl-NL" sz="900" b="1" i="0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kstvak 21">
            <a:extLst>
              <a:ext uri="{FF2B5EF4-FFF2-40B4-BE49-F238E27FC236}">
                <a16:creationId xmlns:a16="http://schemas.microsoft.com/office/drawing/2014/main" id="{B7475368-A2F5-2046-8239-8FAF1B0AFDB8}"/>
              </a:ext>
            </a:extLst>
          </p:cNvPr>
          <p:cNvSpPr txBox="1"/>
          <p:nvPr userDrawn="1"/>
        </p:nvSpPr>
        <p:spPr>
          <a:xfrm>
            <a:off x="8783491" y="4915226"/>
            <a:ext cx="38985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372553E7-13AD-41CB-B8D3-4C5279D6D1DB}" type="slidenum">
              <a:rPr lang="nl-NL" sz="900" b="1" i="0" smtClean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‹#›</a:t>
            </a:fld>
            <a:endParaRPr lang="nl-NL" sz="900" b="1" i="0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57154051-348C-1843-AA1C-AB809BB8391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276638" y="4965272"/>
            <a:ext cx="119690" cy="106391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3F0BAA26-6D8B-7747-A346-37C94F6F4BB5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5429503" y="4965701"/>
            <a:ext cx="93380" cy="98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019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btitle 2">
            <a:extLst>
              <a:ext uri="{FF2B5EF4-FFF2-40B4-BE49-F238E27FC236}">
                <a16:creationId xmlns:a16="http://schemas.microsoft.com/office/drawing/2014/main" id="{DA78F590-4BBF-9C4B-A00E-C89294A682AA}"/>
              </a:ext>
            </a:extLst>
          </p:cNvPr>
          <p:cNvSpPr txBox="1">
            <a:spLocks/>
          </p:cNvSpPr>
          <p:nvPr userDrawn="1"/>
        </p:nvSpPr>
        <p:spPr>
          <a:xfrm>
            <a:off x="6481460" y="3988285"/>
            <a:ext cx="1691495" cy="3571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i="1" kern="120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700" b="1" i="0" noProof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This work by the EGI Foundation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700" b="0" i="1" noProof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is licensed under a Creative Commons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700" b="0" i="1" noProof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Attribution 4.0 International License.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EFEBF892-042C-8C47-80FB-62A87810487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373609" y="2067920"/>
            <a:ext cx="2268644" cy="1742674"/>
          </a:xfrm>
          <a:prstGeom prst="rect">
            <a:avLst/>
          </a:prstGeom>
        </p:spPr>
      </p:pic>
      <p:sp>
        <p:nvSpPr>
          <p:cNvPr id="16" name="Subtitle 2">
            <a:extLst>
              <a:ext uri="{FF2B5EF4-FFF2-40B4-BE49-F238E27FC236}">
                <a16:creationId xmlns:a16="http://schemas.microsoft.com/office/drawing/2014/main" id="{04EF890C-0E49-E449-8651-D45A73400420}"/>
              </a:ext>
            </a:extLst>
          </p:cNvPr>
          <p:cNvSpPr txBox="1">
            <a:spLocks/>
          </p:cNvSpPr>
          <p:nvPr userDrawn="1"/>
        </p:nvSpPr>
        <p:spPr>
          <a:xfrm>
            <a:off x="1962684" y="3078738"/>
            <a:ext cx="2609316" cy="41395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300" b="1" i="1" kern="12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GB" sz="2000" noProof="0" dirty="0">
                <a:latin typeface="Calibri" panose="020F0502020204030204" pitchFamily="34" charset="0"/>
                <a:ea typeface="Open Sans Semibold" panose="020B0606030504020204" pitchFamily="34" charset="0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19" name="Titre 6">
            <a:extLst>
              <a:ext uri="{FF2B5EF4-FFF2-40B4-BE49-F238E27FC236}">
                <a16:creationId xmlns:a16="http://schemas.microsoft.com/office/drawing/2014/main" id="{D4D314C7-0F84-AB4E-BE7F-35172DF12265}"/>
              </a:ext>
            </a:extLst>
          </p:cNvPr>
          <p:cNvSpPr txBox="1">
            <a:spLocks/>
          </p:cNvSpPr>
          <p:nvPr userDrawn="1"/>
        </p:nvSpPr>
        <p:spPr>
          <a:xfrm>
            <a:off x="1962684" y="2233154"/>
            <a:ext cx="2811618" cy="752514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700" b="1" i="0" kern="12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>
              <a:lnSpc>
                <a:spcPct val="110000"/>
              </a:lnSpc>
            </a:pPr>
            <a:r>
              <a:rPr lang="en-GB" sz="2000" noProof="0" dirty="0">
                <a:latin typeface="Calibri" panose="020F0502020204030204" pitchFamily="34" charset="0"/>
                <a:cs typeface="Calibri" panose="020F0502020204030204" pitchFamily="34" charset="0"/>
              </a:rPr>
              <a:t>Thank you</a:t>
            </a:r>
            <a:br>
              <a:rPr lang="en-GB" sz="2000" noProof="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000" noProof="0" dirty="0">
                <a:latin typeface="Calibri" panose="020F0502020204030204" pitchFamily="34" charset="0"/>
                <a:cs typeface="Calibri" panose="020F0502020204030204" pitchFamily="34" charset="0"/>
              </a:rPr>
              <a:t>for your attention.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B3C4C258-560F-7E41-A4DF-4F971543C08A}"/>
              </a:ext>
            </a:extLst>
          </p:cNvPr>
          <p:cNvSpPr txBox="1">
            <a:spLocks/>
          </p:cNvSpPr>
          <p:nvPr userDrawn="1"/>
        </p:nvSpPr>
        <p:spPr>
          <a:xfrm>
            <a:off x="546242" y="828045"/>
            <a:ext cx="1656681" cy="358195"/>
          </a:xfrm>
          <a:prstGeom prst="rect">
            <a:avLst/>
          </a:prstGeom>
        </p:spPr>
        <p:txBody>
          <a:bodyPr vert="horz" lIns="9000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i="1" kern="120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900" b="1" i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www.egi.eu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fr-FR" sz="900" b="0" i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@EGI_eInfra</a:t>
            </a: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F9534ACA-D415-764D-8B5D-37ACE43416D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12418" y="1074373"/>
            <a:ext cx="133824" cy="118955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3997F26F-FA34-1E4E-B306-AC13B5F01D8C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32986" y="903773"/>
            <a:ext cx="113256" cy="118955"/>
          </a:xfrm>
          <a:prstGeom prst="rect">
            <a:avLst/>
          </a:prstGeom>
        </p:spPr>
      </p:pic>
      <p:sp>
        <p:nvSpPr>
          <p:cNvPr id="22" name="Subtitle 2">
            <a:extLst>
              <a:ext uri="{FF2B5EF4-FFF2-40B4-BE49-F238E27FC236}">
                <a16:creationId xmlns:a16="http://schemas.microsoft.com/office/drawing/2014/main" id="{46439F1B-1DA1-CD4A-8099-15205076493A}"/>
              </a:ext>
            </a:extLst>
          </p:cNvPr>
          <p:cNvSpPr txBox="1">
            <a:spLocks/>
          </p:cNvSpPr>
          <p:nvPr userDrawn="1"/>
        </p:nvSpPr>
        <p:spPr>
          <a:xfrm>
            <a:off x="2624575" y="53846"/>
            <a:ext cx="4091495" cy="443675"/>
          </a:xfrm>
          <a:prstGeom prst="rect">
            <a:avLst/>
          </a:prstGeom>
        </p:spPr>
        <p:txBody>
          <a:bodyPr vert="horz" lIns="90000" tIns="45720" rIns="91440" bIns="45720" rtlCol="0" anchor="ctr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b="1" i="1" kern="1200">
                <a:solidFill>
                  <a:schemeClr val="bg1"/>
                </a:solidFill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b="1" i="0" noProof="0" dirty="0">
                <a:solidFill>
                  <a:srgbClr val="0E67AD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EGI: Advanced Computing for Research</a:t>
            </a:r>
          </a:p>
        </p:txBody>
      </p:sp>
    </p:spTree>
    <p:extLst>
      <p:ext uri="{BB962C8B-B14F-4D97-AF65-F5344CB8AC3E}">
        <p14:creationId xmlns:p14="http://schemas.microsoft.com/office/powerpoint/2010/main" val="1741258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>
            <a:extLst>
              <a:ext uri="{FF2B5EF4-FFF2-40B4-BE49-F238E27FC236}">
                <a16:creationId xmlns:a16="http://schemas.microsoft.com/office/drawing/2014/main" id="{5BFE1615-A5F2-8846-9282-FF4985AA14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9919" y="2490809"/>
            <a:ext cx="5246238" cy="480131"/>
          </a:xfrm>
        </p:spPr>
        <p:txBody>
          <a:bodyPr/>
          <a:lstStyle/>
          <a:p>
            <a:endParaRPr lang="en-GB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F8DC7F99-C6A7-E74F-AB98-FE876C947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919" y="1948714"/>
            <a:ext cx="5571607" cy="52168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BCA4EF5-D28C-0C4E-B27F-18EE261882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9146381-8AC7-E249-864F-89F49B5DD0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78095041"/>
      </p:ext>
    </p:extLst>
  </p:cSld>
  <p:clrMapOvr>
    <a:masterClrMapping/>
  </p:clrMapOvr>
</p:sld>
</file>

<file path=ppt/theme/theme1.xml><?xml version="1.0" encoding="utf-8"?>
<a:theme xmlns:a="http://schemas.openxmlformats.org/drawingml/2006/main" name="HO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GI_Powerpoint_Template_16-9 MK" id="{954D123D-40CE-4DCD-8684-A86BF51AF5B1}" vid="{0D7A7F13-B78D-4B6D-B37C-96B02A7D623F}"/>
    </a:ext>
  </a:extLst>
</a:theme>
</file>

<file path=ppt/theme/theme2.xml><?xml version="1.0" encoding="utf-8"?>
<a:theme xmlns:a="http://schemas.openxmlformats.org/drawingml/2006/main" name="CONTENT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GI_Powerpoint_Template_16-9 MK" id="{954D123D-40CE-4DCD-8684-A86BF51AF5B1}" vid="{4396AB53-ADF7-4515-B455-D52E94D9B8BA}"/>
    </a:ext>
  </a:extLst>
</a:theme>
</file>

<file path=ppt/theme/theme3.xml><?xml version="1.0" encoding="utf-8"?>
<a:theme xmlns:a="http://schemas.openxmlformats.org/drawingml/2006/main" name="SECTION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GI_Powerpoint_Template_16-9 MK" id="{954D123D-40CE-4DCD-8684-A86BF51AF5B1}" vid="{71F0978B-9F86-4233-8225-1DECC6111229}"/>
    </a:ext>
  </a:extLst>
</a:theme>
</file>

<file path=ppt/theme/theme4.xml><?xml version="1.0" encoding="utf-8"?>
<a:theme xmlns:a="http://schemas.openxmlformats.org/drawingml/2006/main" name="END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GI_Powerpoint_Template_16-9 MK" id="{954D123D-40CE-4DCD-8684-A86BF51AF5B1}" vid="{3287D5CC-FA01-4047-B069-583CC3621E52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EGI_Powerpoint_Template_16-9</Template>
  <TotalTime>0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Wingdings</vt:lpstr>
      <vt:lpstr>HOME</vt:lpstr>
      <vt:lpstr>CONTENT</vt:lpstr>
      <vt:lpstr>SECTION</vt:lpstr>
      <vt:lpstr>END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Iulia Popescu</dc:creator>
  <cp:lastModifiedBy>Iulia Popescu</cp:lastModifiedBy>
  <cp:revision>4</cp:revision>
  <dcterms:created xsi:type="dcterms:W3CDTF">2019-08-08T08:07:39Z</dcterms:created>
  <dcterms:modified xsi:type="dcterms:W3CDTF">2019-08-08T11:20:56Z</dcterms:modified>
</cp:coreProperties>
</file>