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59" r:id="rId2"/>
    <p:sldMasterId id="2147483661" r:id="rId3"/>
    <p:sldMasterId id="2147483657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/>
  </p:normalViewPr>
  <p:slideViewPr>
    <p:cSldViewPr snapToGrid="0" snapToObjects="1">
      <p:cViewPr varScale="1">
        <p:scale>
          <a:sx n="85" d="100"/>
          <a:sy n="85" d="100"/>
        </p:scale>
        <p:origin x="762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08/08/2019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7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</a:t>
            </a:r>
            <a:r>
              <a:rPr lang="en-GB" noProof="0"/>
              <a:t>TO</a:t>
            </a:r>
            <a:r>
              <a:rPr lang="en-GB" noProof="0" dirty="0"/>
              <a:t>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736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E6AB01-364C-A348-B0D9-595BB5BE7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F12D91-78F4-A74E-9C0F-3B4CEA1976E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654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20CF5-E585-CD41-BAD6-1969BBA40D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6673-AF44-DE40-B68F-16EEAD288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3673A8-8F9C-C041-B054-ED5A8A225531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F08398-7D6E-1745-A009-A04C25078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42994-4D10-FB4B-AF6F-1389DBDC12CE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A7832F3-1090-2E45-9B95-4D3B56370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123DC00C-1673-BE4D-AE5A-3845A7DDE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EDD765F8-18BA-604D-87EB-B3D9760817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E696ECA-C7AD-E046-8192-A4064C213E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8AEF36E-6085-904D-B43A-C8B09DEB59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F62DA08-BE0A-2046-8251-B39621E4E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4F88-117B-D846-847D-5FDFD16C4BF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5654FC1-4DBD-4648-80C9-79E7F28D7D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29CE2F-9C11-D341-A1F9-C96EE6E74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C4797D-C6F7-B144-9F21-53F55268459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E553D1D-90EB-B442-9B3E-7227D57ABE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9CA633-2F9C-664C-91A2-CBC058249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16939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750E88-DE78-B344-A38C-37E46FB010F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262860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57C4CBE-7185-2242-8FA9-260F7D09F53D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88D24F-60F4-1C44-85FB-0B192A915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546242" y="8163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14889E-1665-1547-8E8A-6D5323DA4D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2C523F4-A1E9-9843-8E6C-4332A3FE729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50147"/>
            <a:ext cx="133824" cy="118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1F133D-02FF-3640-814A-5EEEEF2B27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60238" y="2080636"/>
            <a:ext cx="2136858" cy="16414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57BD74-4B25-9B43-A1D3-16EFBA6524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2986" y="892073"/>
            <a:ext cx="113256" cy="11895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74DD3A4-4A2A-E84A-877B-26F2A6E8109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217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56D0993-87BD-914A-898D-CE55F5B8BC53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7BEC144-BA49-F442-A3B7-E811A2F546EF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23B8488-E0AB-FC4D-9454-1BBB1AE64C3C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4279270-E6A4-4441-95D3-64FC5CAB321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2" name="Tekstvak 21">
            <a:extLst>
              <a:ext uri="{FF2B5EF4-FFF2-40B4-BE49-F238E27FC236}">
                <a16:creationId xmlns:a16="http://schemas.microsoft.com/office/drawing/2014/main" id="{F5352241-5F2F-0A48-9EB0-0DA421D76094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02416D8-EABE-4396-949C-5DBC483A602B}" type="datetime1">
              <a:rPr lang="en-GB" sz="900" b="1" i="0" noProof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08/08/2019</a:t>
            </a:fld>
            <a:endParaRPr lang="en-GB" sz="900" b="1" i="0" noProof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vak 21">
            <a:extLst>
              <a:ext uri="{FF2B5EF4-FFF2-40B4-BE49-F238E27FC236}">
                <a16:creationId xmlns:a16="http://schemas.microsoft.com/office/drawing/2014/main" id="{B6E74D17-90D6-C24F-9E1B-8E7F5BF73C6A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727BBB-22D1-5246-B6F9-701F11FF5F2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AFB4FE2-03A4-1147-861C-30301D8064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7" r:id="rId3"/>
    <p:sldLayoutId id="2147483665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54C065DA-4EE3-7F46-BA61-9340C5EC91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7641659-EE62-4C4B-800E-E5E173852CBC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983F160-3051-5343-A279-ABC4F18B0298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71D831B-67D2-6044-BF76-06D259999B31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21">
            <a:extLst>
              <a:ext uri="{FF2B5EF4-FFF2-40B4-BE49-F238E27FC236}">
                <a16:creationId xmlns:a16="http://schemas.microsoft.com/office/drawing/2014/main" id="{6117C417-ED11-F64A-AD0F-5BA397A38596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350F5A-1D90-4578-B64F-335D9A596FE0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08/08/2019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21">
            <a:extLst>
              <a:ext uri="{FF2B5EF4-FFF2-40B4-BE49-F238E27FC236}">
                <a16:creationId xmlns:a16="http://schemas.microsoft.com/office/drawing/2014/main" id="{B7475368-A2F5-2046-8239-8FAF1B0AFDB8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57154051-348C-1843-AA1C-AB809BB8391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BAA26-6D8B-7747-A346-37C94F6F4BB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6481460" y="3988285"/>
            <a:ext cx="1691495" cy="357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FEBF892-042C-8C47-80FB-62A8781048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3609" y="2067920"/>
            <a:ext cx="2268644" cy="174267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04EF890C-0E49-E449-8651-D45A73400420}"/>
              </a:ext>
            </a:extLst>
          </p:cNvPr>
          <p:cNvSpPr txBox="1">
            <a:spLocks/>
          </p:cNvSpPr>
          <p:nvPr userDrawn="1"/>
        </p:nvSpPr>
        <p:spPr>
          <a:xfrm>
            <a:off x="1962684" y="3078738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9" name="Titre 6">
            <a:extLst>
              <a:ext uri="{FF2B5EF4-FFF2-40B4-BE49-F238E27FC236}">
                <a16:creationId xmlns:a16="http://schemas.microsoft.com/office/drawing/2014/main" id="{D4D314C7-0F84-AB4E-BE7F-35172DF12265}"/>
              </a:ext>
            </a:extLst>
          </p:cNvPr>
          <p:cNvSpPr txBox="1">
            <a:spLocks/>
          </p:cNvSpPr>
          <p:nvPr userDrawn="1"/>
        </p:nvSpPr>
        <p:spPr>
          <a:xfrm>
            <a:off x="1962684" y="2233154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3C4C258-560F-7E41-A4DF-4F971543C08A}"/>
              </a:ext>
            </a:extLst>
          </p:cNvPr>
          <p:cNvSpPr txBox="1">
            <a:spLocks/>
          </p:cNvSpPr>
          <p:nvPr userDrawn="1"/>
        </p:nvSpPr>
        <p:spPr>
          <a:xfrm>
            <a:off x="546242" y="8280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9534ACA-D415-764D-8B5D-37ACE43416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74373"/>
            <a:ext cx="133824" cy="1189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997F26F-FA34-1E4E-B306-AC13B5F01D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2986" y="903773"/>
            <a:ext cx="113256" cy="11895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46439F1B-1DA1-CD4A-8099-15205076493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FE1615-A5F2-8846-9282-FF4985AA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919" y="2490809"/>
            <a:ext cx="5246238" cy="480131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8DC7F99-C6A7-E74F-AB98-FE876C9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4EF5-D28C-0C4E-B27F-18EE26188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46381-8AC7-E249-864F-89F49B5DD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095041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0D7A7F13-B78D-4B6D-B37C-96B02A7D623F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4396AB53-ADF7-4515-B455-D52E94D9B8BA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71F0978B-9F86-4233-8225-1DECC6111229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3287D5CC-FA01-4047-B069-583CC3621E52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EGI_Powerpoint_Template_16-9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HOME</vt:lpstr>
      <vt:lpstr>CONTENT</vt:lpstr>
      <vt:lpstr>SECTION</vt:lpstr>
      <vt:lpstr>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Popescu</dc:creator>
  <cp:lastModifiedBy>Iulia Popescu</cp:lastModifiedBy>
  <cp:revision>4</cp:revision>
  <dcterms:created xsi:type="dcterms:W3CDTF">2019-08-08T08:07:39Z</dcterms:created>
  <dcterms:modified xsi:type="dcterms:W3CDTF">2019-08-08T11:20:56Z</dcterms:modified>
</cp:coreProperties>
</file>