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9"/>
  </p:notesMasterIdLst>
  <p:handoutMasterIdLst>
    <p:handoutMasterId r:id="rId10"/>
  </p:handoutMasterIdLst>
  <p:sldIdLst>
    <p:sldId id="338" r:id="rId4"/>
    <p:sldId id="477" r:id="rId5"/>
    <p:sldId id="488" r:id="rId6"/>
    <p:sldId id="489" r:id="rId7"/>
    <p:sldId id="490" r:id="rId8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94" d="100"/>
          <a:sy n="94" d="100"/>
        </p:scale>
        <p:origin x="-2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02/02/16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02/02/16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9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02/02/16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uments.egi.eu/secure/ShowDocument?docid=2468" TargetMode="External"/><Relationship Id="rId3" Type="http://schemas.openxmlformats.org/officeDocument/2006/relationships/hyperlink" Target="https://indico.egi.eu/indico/categoryDisplay.py?categId=1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155.210.198.204/" TargetMode="External"/><Relationship Id="rId3" Type="http://schemas.openxmlformats.org/officeDocument/2006/relationships/hyperlink" Target="http://155.210.198.2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/>
          <a:lstStyle/>
          <a:p>
            <a:r>
              <a:rPr lang="en-GB" dirty="0" smtClean="0"/>
              <a:t>Human Brain Project (HBP) Testing Status Update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3933707"/>
            <a:ext cx="6400800" cy="504056"/>
          </a:xfrm>
        </p:spPr>
        <p:txBody>
          <a:bodyPr/>
          <a:lstStyle/>
          <a:p>
            <a:r>
              <a:rPr lang="en-US" dirty="0" smtClean="0"/>
              <a:t>Matthew Viljoen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27411" y="4653707"/>
            <a:ext cx="5689178" cy="431477"/>
          </a:xfrm>
        </p:spPr>
        <p:txBody>
          <a:bodyPr/>
          <a:lstStyle/>
          <a:p>
            <a:r>
              <a:rPr lang="en-US" dirty="0" err="1" smtClean="0"/>
              <a:t>EGI.eu</a:t>
            </a:r>
            <a:r>
              <a:rPr lang="en-US" smtClean="0"/>
              <a:t> Operations </a:t>
            </a:r>
            <a:r>
              <a:rPr lang="en-US" dirty="0" smtClean="0"/>
              <a:t>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EGI/HBP Testing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r>
              <a:rPr lang="en-GB" sz="2000" dirty="0" smtClean="0"/>
              <a:t>Apr ‘15 - HBP EGI </a:t>
            </a:r>
            <a:r>
              <a:rPr lang="en-GB" sz="2000" dirty="0" err="1" smtClean="0"/>
              <a:t>Usecases</a:t>
            </a:r>
            <a:r>
              <a:rPr lang="en-GB" sz="2000" dirty="0" smtClean="0"/>
              <a:t> written (LD et at.)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https://documents.egi.eu/secure/ShowDocument?docid=</a:t>
            </a:r>
            <a:r>
              <a:rPr lang="en-GB" sz="1800" dirty="0" smtClean="0">
                <a:hlinkClick r:id="rId2"/>
              </a:rPr>
              <a:t>2468</a:t>
            </a:r>
            <a:endParaRPr lang="en-GB" sz="1800" dirty="0" smtClean="0"/>
          </a:p>
          <a:p>
            <a:r>
              <a:rPr lang="en-GB" sz="2000" dirty="0" smtClean="0"/>
              <a:t>Sep </a:t>
            </a:r>
            <a:r>
              <a:rPr lang="uk-UA" sz="2000" dirty="0" smtClean="0"/>
              <a:t>’</a:t>
            </a:r>
            <a:r>
              <a:rPr lang="en-GB" sz="2000" dirty="0" smtClean="0"/>
              <a:t>15 – Bi-weekly Skype meetings (CZ, LD, MV) preparing for demo at Bari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https://indico.egi.eu/indico/categoryDisplay.py?categId=174</a:t>
            </a:r>
            <a:endParaRPr lang="en-GB" sz="1800" dirty="0" smtClean="0"/>
          </a:p>
          <a:p>
            <a:pPr lvl="1"/>
            <a:r>
              <a:rPr lang="en-GB" sz="2000" dirty="0" smtClean="0"/>
              <a:t>retrieved sample dataset (~500GB) (</a:t>
            </a:r>
            <a:r>
              <a:rPr lang="en-GB" sz="2000" dirty="0" err="1" smtClean="0"/>
              <a:t>Cyfronet+DESY</a:t>
            </a:r>
            <a:r>
              <a:rPr lang="en-GB" sz="2000" dirty="0" smtClean="0"/>
              <a:t> sites)</a:t>
            </a:r>
          </a:p>
          <a:p>
            <a:pPr lvl="1"/>
            <a:r>
              <a:rPr lang="en-GB" sz="2000" dirty="0" smtClean="0"/>
              <a:t>installed Imaging Service via </a:t>
            </a:r>
            <a:r>
              <a:rPr lang="en-GB" sz="2000" dirty="0" err="1" smtClean="0"/>
              <a:t>docker</a:t>
            </a:r>
            <a:r>
              <a:rPr lang="en-GB" sz="2000" dirty="0" smtClean="0"/>
              <a:t> on EGI infra.</a:t>
            </a:r>
          </a:p>
          <a:p>
            <a:pPr lvl="1"/>
            <a:r>
              <a:rPr lang="en-GB" sz="2000" dirty="0" smtClean="0"/>
              <a:t>performance tests proved service was </a:t>
            </a:r>
            <a:r>
              <a:rPr lang="en-GB" sz="2000" dirty="0" smtClean="0"/>
              <a:t>adequate ~2 users/sec.</a:t>
            </a:r>
            <a:endParaRPr lang="en-GB" sz="2000" dirty="0" smtClean="0"/>
          </a:p>
          <a:p>
            <a:r>
              <a:rPr lang="en-GB" sz="2000" dirty="0" smtClean="0"/>
              <a:t>Nov ‘15 HBP pilot demo at Bari (</a:t>
            </a:r>
            <a:r>
              <a:rPr lang="en-GB" sz="2000" dirty="0" err="1" smtClean="0"/>
              <a:t>Cyfronet+DESY</a:t>
            </a:r>
            <a:r>
              <a:rPr lang="en-GB" sz="2000" dirty="0" smtClean="0"/>
              <a:t> sites)</a:t>
            </a:r>
          </a:p>
          <a:p>
            <a:r>
              <a:rPr lang="en-GB" sz="2000" dirty="0" smtClean="0"/>
              <a:t>Dec </a:t>
            </a:r>
            <a:r>
              <a:rPr lang="uk-UA" sz="2000" dirty="0" smtClean="0"/>
              <a:t>’</a:t>
            </a:r>
            <a:r>
              <a:rPr lang="en-GB" sz="2000" dirty="0" smtClean="0"/>
              <a:t>15 – Started bi-weekly open </a:t>
            </a:r>
            <a:r>
              <a:rPr lang="en-GB" sz="2000" dirty="0" err="1" smtClean="0"/>
              <a:t>fedcloud-vt</a:t>
            </a:r>
            <a:r>
              <a:rPr lang="en-GB" sz="2000" dirty="0" smtClean="0"/>
              <a:t> meeting for HBP </a:t>
            </a:r>
          </a:p>
          <a:p>
            <a:r>
              <a:rPr lang="en-GB" sz="2000" dirty="0" smtClean="0"/>
              <a:t>Jan </a:t>
            </a:r>
            <a:r>
              <a:rPr lang="uk-UA" sz="2000" dirty="0" smtClean="0"/>
              <a:t>’</a:t>
            </a:r>
            <a:r>
              <a:rPr lang="en-GB" sz="2000" dirty="0" smtClean="0"/>
              <a:t>16 – deployed </a:t>
            </a:r>
            <a:r>
              <a:rPr lang="en-GB" sz="2000" dirty="0" err="1" smtClean="0"/>
              <a:t>ATLASViewer</a:t>
            </a:r>
            <a:r>
              <a:rPr lang="en-GB" sz="2000" dirty="0" smtClean="0"/>
              <a:t> visualization app on </a:t>
            </a:r>
            <a:r>
              <a:rPr lang="en-GB" sz="2000" dirty="0" err="1" smtClean="0"/>
              <a:t>fedcloud</a:t>
            </a:r>
            <a:r>
              <a:rPr lang="en-GB" sz="2000" dirty="0" smtClean="0"/>
              <a:t>.  </a:t>
            </a:r>
            <a:r>
              <a:rPr lang="en-GB" sz="2000" dirty="0" smtClean="0"/>
              <a:t>Imaging Service now </a:t>
            </a:r>
            <a:r>
              <a:rPr lang="en-GB" sz="2000" dirty="0" smtClean="0"/>
              <a:t>load balanced. </a:t>
            </a:r>
            <a:r>
              <a:rPr lang="en-GB" sz="2000" dirty="0" smtClean="0"/>
              <a:t>~10 users simultaneously/sec.</a:t>
            </a:r>
            <a:endParaRPr lang="en-GB" sz="2000" dirty="0" smtClean="0"/>
          </a:p>
          <a:p>
            <a:r>
              <a:rPr lang="en-GB" sz="2000" dirty="0" smtClean="0"/>
              <a:t>Apr ‘16 – Fully functioning and </a:t>
            </a:r>
            <a:r>
              <a:rPr lang="en-GB" sz="2000" dirty="0" err="1" smtClean="0"/>
              <a:t>costed</a:t>
            </a:r>
            <a:r>
              <a:rPr lang="en-GB" sz="2000" dirty="0" smtClean="0"/>
              <a:t> pilot ready for HBP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Software stack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608512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1. Image service</a:t>
            </a:r>
          </a:p>
          <a:p>
            <a:r>
              <a:rPr lang="en-US" sz="2400" dirty="0" smtClean="0"/>
              <a:t>Java visualization web service installed by </a:t>
            </a:r>
            <a:r>
              <a:rPr lang="en-US" sz="2400" dirty="0" err="1" smtClean="0"/>
              <a:t>Docker</a:t>
            </a:r>
            <a:r>
              <a:rPr lang="en-US" sz="2400" dirty="0" smtClean="0"/>
              <a:t>.  POSIX access to underlying storage (</a:t>
            </a:r>
            <a:r>
              <a:rPr lang="en-US" sz="2400" dirty="0" err="1" smtClean="0"/>
              <a:t>onedata</a:t>
            </a:r>
            <a:r>
              <a:rPr lang="en-US" sz="2400" dirty="0" smtClean="0"/>
              <a:t>, </a:t>
            </a:r>
            <a:r>
              <a:rPr lang="en-US" sz="2400" dirty="0" err="1" smtClean="0"/>
              <a:t>dCache</a:t>
            </a:r>
            <a:r>
              <a:rPr lang="en-US" sz="2400" dirty="0" smtClean="0"/>
              <a:t>, </a:t>
            </a:r>
            <a:r>
              <a:rPr lang="is-IS" sz="2400" dirty="0" smtClean="0"/>
              <a:t>…) with load balancing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2. User Visualization applet </a:t>
            </a:r>
            <a:endParaRPr lang="en-US" sz="2000" b="1" dirty="0"/>
          </a:p>
          <a:p>
            <a:r>
              <a:rPr lang="en-GB" sz="2400" dirty="0" smtClean="0"/>
              <a:t>Server-side applet based on </a:t>
            </a:r>
            <a:r>
              <a:rPr lang="en-GB" sz="2400" dirty="0" err="1" smtClean="0"/>
              <a:t>Angular.js</a:t>
            </a:r>
            <a:r>
              <a:rPr lang="en-GB" sz="2400" dirty="0" smtClean="0"/>
              <a:t> installed on Apache. </a:t>
            </a:r>
            <a:r>
              <a:rPr lang="en-GB" sz="2400" dirty="0" smtClean="0"/>
              <a:t>Deployed </a:t>
            </a:r>
            <a:r>
              <a:rPr lang="en-GB" sz="2400" dirty="0" smtClean="0"/>
              <a:t>on </a:t>
            </a:r>
            <a:r>
              <a:rPr lang="en-GB" sz="2400" dirty="0" err="1" smtClean="0"/>
              <a:t>fedcloud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slic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1196752"/>
            <a:ext cx="1287116" cy="1287116"/>
          </a:xfrm>
          <a:prstGeom prst="rect">
            <a:avLst/>
          </a:prstGeom>
        </p:spPr>
      </p:pic>
      <p:pic>
        <p:nvPicPr>
          <p:cNvPr id="5" name="Picture 4" descr="Screen Shot 2016-01-29 at 16.38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1728192" cy="1796976"/>
          </a:xfrm>
          <a:prstGeom prst="rect">
            <a:avLst/>
          </a:prstGeom>
        </p:spPr>
      </p:pic>
      <p:pic>
        <p:nvPicPr>
          <p:cNvPr id="6" name="Picture 5" descr="Screen Shot 2016-01-29 at 16.41.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139952" cy="37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HBP data hosting site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1-2 TB of data hosting behind OneData or </a:t>
            </a:r>
            <a:r>
              <a:rPr lang="en-US" dirty="0" err="1" smtClean="0"/>
              <a:t>dCache</a:t>
            </a:r>
            <a:r>
              <a:rPr lang="en-US" dirty="0" smtClean="0"/>
              <a:t> exposed via POSIX</a:t>
            </a:r>
          </a:p>
          <a:p>
            <a:r>
              <a:rPr lang="en-US" dirty="0" smtClean="0"/>
              <a:t>NGINX capable of running multiple Docker instances</a:t>
            </a:r>
            <a:endParaRPr lang="en-US" b="1" dirty="0" smtClean="0"/>
          </a:p>
          <a:p>
            <a:pPr marL="0" indent="0" algn="r">
              <a:buNone/>
            </a:pPr>
            <a:r>
              <a:rPr lang="en-US" sz="3000" b="1" dirty="0" smtClean="0">
                <a:solidFill>
                  <a:srgbClr val="4F85C3"/>
                </a:solidFill>
                <a:ea typeface="+mj-ea"/>
              </a:rPr>
              <a:t>		Next </a:t>
            </a:r>
            <a:r>
              <a:rPr lang="en-US" sz="3000" b="1" dirty="0">
                <a:solidFill>
                  <a:srgbClr val="4F85C3"/>
                </a:solidFill>
                <a:ea typeface="+mj-ea"/>
              </a:rPr>
              <a:t>steps</a:t>
            </a:r>
          </a:p>
          <a:p>
            <a:r>
              <a:rPr lang="en-US" dirty="0" smtClean="0"/>
              <a:t>Improved stress testing</a:t>
            </a:r>
            <a:endParaRPr lang="en-US" dirty="0" smtClean="0"/>
          </a:p>
          <a:p>
            <a:r>
              <a:rPr lang="en-US" dirty="0" smtClean="0"/>
              <a:t>Clarify </a:t>
            </a:r>
            <a:r>
              <a:rPr lang="en-US" dirty="0"/>
              <a:t>pilot final acceptance criteria with HBP</a:t>
            </a:r>
          </a:p>
          <a:p>
            <a:r>
              <a:rPr lang="en-US" dirty="0" smtClean="0"/>
              <a:t>AAI interoperability with HBP using OpenID Connect</a:t>
            </a:r>
          </a:p>
          <a:p>
            <a:r>
              <a:rPr lang="en-US" dirty="0" smtClean="0"/>
              <a:t>Testing with larger datasets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1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 </a:t>
            </a:r>
            <a:r>
              <a:rPr lang="en-US" dirty="0" err="1" smtClean="0"/>
              <a:t>ATLASViewer</a:t>
            </a:r>
            <a:r>
              <a:rPr lang="en-US" smtClean="0"/>
              <a:t> on EGI: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>
              <a:hlinkClick r:id="rId2"/>
            </a:endParaRPr>
          </a:p>
          <a:p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://155.210.198.204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 (OneData)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155.210.198.214/</a:t>
            </a:r>
            <a:r>
              <a:rPr lang="de-DE" dirty="0" smtClean="0"/>
              <a:t> (</a:t>
            </a:r>
            <a:r>
              <a:rPr lang="de-DE" dirty="0" err="1" smtClean="0"/>
              <a:t>dCache</a:t>
            </a:r>
            <a:r>
              <a:rPr lang="de-DE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70912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17095</TotalTime>
  <Words>278</Words>
  <Application>Microsoft Macintosh PowerPoint</Application>
  <PresentationFormat>On-screen Show (4:3)</PresentationFormat>
  <Paragraphs>37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Engage</vt:lpstr>
      <vt:lpstr>EGI Powerpoint Presentation (body)</vt:lpstr>
      <vt:lpstr>EGI Powerpoint Presentation (closing)</vt:lpstr>
      <vt:lpstr>Human Brain Project (HBP) Testing Status Update</vt:lpstr>
      <vt:lpstr>EGI/HBP Testing History</vt:lpstr>
      <vt:lpstr>Software stack</vt:lpstr>
      <vt:lpstr>HBP data hosting site requirements</vt:lpstr>
      <vt:lpstr>Try the ATLASViewer on EGI: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364</cp:revision>
  <cp:lastPrinted>2016-02-01T12:41:36Z</cp:lastPrinted>
  <dcterms:created xsi:type="dcterms:W3CDTF">2015-05-07T09:24:15Z</dcterms:created>
  <dcterms:modified xsi:type="dcterms:W3CDTF">2016-02-02T08:51:21Z</dcterms:modified>
</cp:coreProperties>
</file>