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21" r:id="rId5"/>
    <p:sldId id="305" r:id="rId6"/>
    <p:sldId id="304" r:id="rId7"/>
    <p:sldId id="322" r:id="rId8"/>
    <p:sldId id="291" r:id="rId9"/>
    <p:sldId id="320" r:id="rId10"/>
    <p:sldId id="314" r:id="rId11"/>
    <p:sldId id="292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7" autoAdjust="0"/>
  </p:normalViewPr>
  <p:slideViewPr>
    <p:cSldViewPr>
      <p:cViewPr>
        <p:scale>
          <a:sx n="100" d="100"/>
          <a:sy n="100" d="100"/>
        </p:scale>
        <p:origin x="-54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Community </a:t>
          </a:r>
          <a:r>
            <a:rPr lang="en-GB" dirty="0" smtClean="0"/>
            <a:t>Driven </a:t>
          </a:r>
          <a:r>
            <a:rPr lang="en-GB" dirty="0" smtClean="0"/>
            <a:t>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ACAB0110-4342-48C6-88B9-70A946582F9D}" type="presOf" srcId="{CB58CE4A-1514-944C-81FE-B229AB3C48F8}" destId="{C1AB6106-2BE5-804E-B6C3-C7F2D76A8D32}" srcOrd="0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9BBCA9EE-5C09-4F8A-B9B5-88BAA3C80D71}" type="presOf" srcId="{EEF953A5-D527-4EE9-A59B-961F6170A889}" destId="{5D3EBB9C-D0DB-A04F-8C69-3980DBA0A347}" srcOrd="1" destOrd="0" presId="urn:microsoft.com/office/officeart/2005/8/layout/cycle8"/>
    <dgm:cxn modelId="{3192315D-4283-43A5-AC2F-1B9834B90235}" type="presOf" srcId="{F6B51503-B7D6-40E8-8FCD-A38A5080A9D9}" destId="{2048B1A1-B7B1-3E4C-B8D8-ED6AFA03B15C}" srcOrd="1" destOrd="0" presId="urn:microsoft.com/office/officeart/2005/8/layout/cycle8"/>
    <dgm:cxn modelId="{8A9C1618-C6D6-4EF5-88EA-A4C3F2D4F233}" type="presOf" srcId="{BAF4BAD2-6E0E-4446-B6A6-A6D77538DFCB}" destId="{591A4803-9161-404F-80F0-6635C9FB251F}" srcOrd="0" destOrd="0" presId="urn:microsoft.com/office/officeart/2005/8/layout/cycle8"/>
    <dgm:cxn modelId="{A14878B6-820F-4F3D-8374-EE248CCDDF0E}" type="presOf" srcId="{EEF953A5-D527-4EE9-A59B-961F6170A889}" destId="{B51FE79A-82F8-BB4D-A548-9E0C95931871}" srcOrd="0" destOrd="0" presId="urn:microsoft.com/office/officeart/2005/8/layout/cycle8"/>
    <dgm:cxn modelId="{205EF42C-132B-4D1B-A0F7-2CB50C7470F0}" type="presOf" srcId="{F6B51503-B7D6-40E8-8FCD-A38A5080A9D9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AFC50B16-8B05-4E65-B3BB-6C3DD314D4D7}" type="presOf" srcId="{BAF4BAD2-6E0E-4446-B6A6-A6D77538DFCB}" destId="{A01F02A2-235C-CE48-BF8C-CAB822D58D2A}" srcOrd="1" destOrd="0" presId="urn:microsoft.com/office/officeart/2005/8/layout/cycle8"/>
    <dgm:cxn modelId="{CC6FD003-C831-4F33-9BC3-284276C9CBFD}" type="presOf" srcId="{30DC3652-13DC-4ADB-9F08-1B30D4C68CD1}" destId="{0191A99D-29BC-4F01-A4D7-44E75443DF7B}" srcOrd="0" destOrd="0" presId="urn:microsoft.com/office/officeart/2005/8/layout/cycle8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461464A1-91F5-4BCC-B471-DADA307EFE33}" type="presOf" srcId="{30DC3652-13DC-4ADB-9F08-1B30D4C68CD1}" destId="{E1D0987D-1000-4B33-9DC1-675C64078855}" srcOrd="1" destOrd="0" presId="urn:microsoft.com/office/officeart/2005/8/layout/cycle8"/>
    <dgm:cxn modelId="{2AACCD69-235A-48BF-A73C-796A76553EA9}" type="presParOf" srcId="{C1AB6106-2BE5-804E-B6C3-C7F2D76A8D32}" destId="{B51FE79A-82F8-BB4D-A548-9E0C95931871}" srcOrd="0" destOrd="0" presId="urn:microsoft.com/office/officeart/2005/8/layout/cycle8"/>
    <dgm:cxn modelId="{DD039AC6-E5CD-444F-9959-246FC7E6AE3E}" type="presParOf" srcId="{C1AB6106-2BE5-804E-B6C3-C7F2D76A8D32}" destId="{705C8AB6-07F4-9F4B-87F0-46B8C840C22B}" srcOrd="1" destOrd="0" presId="urn:microsoft.com/office/officeart/2005/8/layout/cycle8"/>
    <dgm:cxn modelId="{8E303157-5060-454F-B2C5-36F61789C81E}" type="presParOf" srcId="{C1AB6106-2BE5-804E-B6C3-C7F2D76A8D32}" destId="{D298770A-DAE4-8F40-A1E8-7F5394387065}" srcOrd="2" destOrd="0" presId="urn:microsoft.com/office/officeart/2005/8/layout/cycle8"/>
    <dgm:cxn modelId="{B3E2ECD5-E072-46E1-8EF1-E193AB7ABA2F}" type="presParOf" srcId="{C1AB6106-2BE5-804E-B6C3-C7F2D76A8D32}" destId="{5D3EBB9C-D0DB-A04F-8C69-3980DBA0A347}" srcOrd="3" destOrd="0" presId="urn:microsoft.com/office/officeart/2005/8/layout/cycle8"/>
    <dgm:cxn modelId="{0C6CBD54-8ABC-4BAD-A25F-86BF6D8016A5}" type="presParOf" srcId="{C1AB6106-2BE5-804E-B6C3-C7F2D76A8D32}" destId="{591A4803-9161-404F-80F0-6635C9FB251F}" srcOrd="4" destOrd="0" presId="urn:microsoft.com/office/officeart/2005/8/layout/cycle8"/>
    <dgm:cxn modelId="{FD8D8980-0365-492D-A759-815D5CB207B8}" type="presParOf" srcId="{C1AB6106-2BE5-804E-B6C3-C7F2D76A8D32}" destId="{47251BC0-C938-8C43-8106-383575FA7DBC}" srcOrd="5" destOrd="0" presId="urn:microsoft.com/office/officeart/2005/8/layout/cycle8"/>
    <dgm:cxn modelId="{1469F1F7-6044-47D3-B75F-2968738A3418}" type="presParOf" srcId="{C1AB6106-2BE5-804E-B6C3-C7F2D76A8D32}" destId="{1C94465A-CDF7-8E43-B681-139D791B1387}" srcOrd="6" destOrd="0" presId="urn:microsoft.com/office/officeart/2005/8/layout/cycle8"/>
    <dgm:cxn modelId="{CF28FFD4-27D9-4D7C-846F-F5DDB6EBC140}" type="presParOf" srcId="{C1AB6106-2BE5-804E-B6C3-C7F2D76A8D32}" destId="{A01F02A2-235C-CE48-BF8C-CAB822D58D2A}" srcOrd="7" destOrd="0" presId="urn:microsoft.com/office/officeart/2005/8/layout/cycle8"/>
    <dgm:cxn modelId="{00E63A9F-ADFD-4B86-A860-B8301AF97F05}" type="presParOf" srcId="{C1AB6106-2BE5-804E-B6C3-C7F2D76A8D32}" destId="{68A78B6C-BAED-9543-ABF9-EF748C194928}" srcOrd="8" destOrd="0" presId="urn:microsoft.com/office/officeart/2005/8/layout/cycle8"/>
    <dgm:cxn modelId="{0B60F283-5FE5-4BEB-9201-8E295092C475}" type="presParOf" srcId="{C1AB6106-2BE5-804E-B6C3-C7F2D76A8D32}" destId="{59D713E5-0C59-AA4B-A67A-15ACE317B5D4}" srcOrd="9" destOrd="0" presId="urn:microsoft.com/office/officeart/2005/8/layout/cycle8"/>
    <dgm:cxn modelId="{8D4C06F6-1ABC-4E53-B385-C06C3F0B3C0B}" type="presParOf" srcId="{C1AB6106-2BE5-804E-B6C3-C7F2D76A8D32}" destId="{0ED165D0-838E-284B-9E0B-2B63DCCE918C}" srcOrd="10" destOrd="0" presId="urn:microsoft.com/office/officeart/2005/8/layout/cycle8"/>
    <dgm:cxn modelId="{97526B54-4C87-4194-8FEB-54998AA14936}" type="presParOf" srcId="{C1AB6106-2BE5-804E-B6C3-C7F2D76A8D32}" destId="{2048B1A1-B7B1-3E4C-B8D8-ED6AFA03B15C}" srcOrd="11" destOrd="0" presId="urn:microsoft.com/office/officeart/2005/8/layout/cycle8"/>
    <dgm:cxn modelId="{02FE59D6-E120-457D-95CE-2B205875BDE9}" type="presParOf" srcId="{C1AB6106-2BE5-804E-B6C3-C7F2D76A8D32}" destId="{0191A99D-29BC-4F01-A4D7-44E75443DF7B}" srcOrd="12" destOrd="0" presId="urn:microsoft.com/office/officeart/2005/8/layout/cycle8"/>
    <dgm:cxn modelId="{BABAFCD4-33ED-4EEB-876B-2F6650C6FFF1}" type="presParOf" srcId="{C1AB6106-2BE5-804E-B6C3-C7F2D76A8D32}" destId="{FC3952C9-5E4B-4DEB-B6E4-2E31DBB50419}" srcOrd="13" destOrd="0" presId="urn:microsoft.com/office/officeart/2005/8/layout/cycle8"/>
    <dgm:cxn modelId="{A0EB4341-F64C-47ED-B88B-2A0855BA5BDA}" type="presParOf" srcId="{C1AB6106-2BE5-804E-B6C3-C7F2D76A8D32}" destId="{4A4E9FE7-1A84-4FD1-A9C8-586BC4A30C58}" srcOrd="14" destOrd="0" presId="urn:microsoft.com/office/officeart/2005/8/layout/cycle8"/>
    <dgm:cxn modelId="{77B159BD-4AC8-4DAE-8A09-EA6942D01CAE}" type="presParOf" srcId="{C1AB6106-2BE5-804E-B6C3-C7F2D76A8D32}" destId="{E1D0987D-1000-4B33-9DC1-675C64078855}" srcOrd="15" destOrd="0" presId="urn:microsoft.com/office/officeart/2005/8/layout/cycle8"/>
    <dgm:cxn modelId="{84BC17F2-7759-47A8-A118-C909AA4BD617}" type="presParOf" srcId="{C1AB6106-2BE5-804E-B6C3-C7F2D76A8D32}" destId="{766B8DAE-6F06-4DF8-B1F9-DCD72483380B}" srcOrd="16" destOrd="0" presId="urn:microsoft.com/office/officeart/2005/8/layout/cycle8"/>
    <dgm:cxn modelId="{7AAC5B99-0B6D-4987-8165-7B4A1F5491E1}" type="presParOf" srcId="{C1AB6106-2BE5-804E-B6C3-C7F2D76A8D32}" destId="{EE337BD1-8378-4762-BEB7-1B6781BD2196}" srcOrd="17" destOrd="0" presId="urn:microsoft.com/office/officeart/2005/8/layout/cycle8"/>
    <dgm:cxn modelId="{BF2C9689-1704-49A2-BC49-F6E277F8038E}" type="presParOf" srcId="{C1AB6106-2BE5-804E-B6C3-C7F2D76A8D32}" destId="{034CD96A-0242-4887-B355-CE7D2973983E}" srcOrd="18" destOrd="0" presId="urn:microsoft.com/office/officeart/2005/8/layout/cycle8"/>
    <dgm:cxn modelId="{AC99FE77-A242-469D-ABC5-072B0C296BEC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>
              <a:ln/>
            </a:rPr>
            <a:t>Federated </a:t>
          </a:r>
          <a:r>
            <a:rPr lang="en-US" dirty="0" smtClean="0">
              <a:ln/>
            </a:rPr>
            <a:t>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n/>
            </a:rPr>
            <a:t>Federated </a:t>
          </a:r>
          <a:r>
            <a:rPr lang="en-US" dirty="0" smtClean="0">
              <a:ln/>
            </a:rPr>
            <a:t>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/>
            </a:rPr>
            <a:t>Federated 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dirty="0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AF42A61-C541-4A18-A40B-FABB7BDFF33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</a:t>
          </a:r>
          <a:r>
            <a:rPr lang="en-US" smtClean="0">
              <a:ln/>
            </a:rPr>
            <a:t>Operations</a:t>
          </a:r>
          <a:endParaRPr lang="en-US" dirty="0">
            <a:ln/>
          </a:endParaRPr>
        </a:p>
      </dgm:t>
    </dgm:pt>
    <dgm:pt modelId="{125EB6E8-DE4D-4940-A99F-D8005016C09C}" type="parTrans" cxnId="{72E02E84-0E54-4AB9-8794-CB199BC536FE}">
      <dgm:prSet/>
      <dgm:spPr/>
      <dgm:t>
        <a:bodyPr/>
        <a:lstStyle/>
        <a:p>
          <a:endParaRPr lang="en-GB"/>
        </a:p>
      </dgm:t>
    </dgm:pt>
    <dgm:pt modelId="{07585126-DB2A-4D01-ABE8-15C4B4C49CE2}" type="sibTrans" cxnId="{72E02E84-0E54-4AB9-8794-CB199BC536FE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9C6F2AEF-1C27-4346-866F-FD7F6EAF2C18}" type="pres">
      <dgm:prSet presAssocID="{07585126-DB2A-4D01-ABE8-15C4B4C49CE2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1629AE0-1D32-49A9-B2A0-2B36B155974B}" type="presOf" srcId="{3AF42A61-C541-4A18-A40B-FABB7BDFF335}" destId="{A01F02A2-235C-CE48-BF8C-CAB822D58D2A}" srcOrd="1" destOrd="0" presId="urn:microsoft.com/office/officeart/2005/8/layout/cycle8"/>
    <dgm:cxn modelId="{6F485D94-B764-4AD7-B5C2-F07AA30899F2}" type="presOf" srcId="{3AF42A61-C541-4A18-A40B-FABB7BDFF335}" destId="{591A4803-9161-404F-80F0-6635C9FB251F}" srcOrd="0" destOrd="0" presId="urn:microsoft.com/office/officeart/2005/8/layout/cycle8"/>
    <dgm:cxn modelId="{5FB7BE9D-7312-4A2A-81C9-FB535CEF53F7}" type="presOf" srcId="{30DC3652-13DC-4ADB-9F08-1B30D4C68CD1}" destId="{0191A99D-29BC-4F01-A4D7-44E75443DF7B}" srcOrd="0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B9A5AE91-5327-4284-8967-9359E6D4EBF4}" type="presOf" srcId="{BAF4BAD2-6E0E-4446-B6A6-A6D77538DFCB}" destId="{2048B1A1-B7B1-3E4C-B8D8-ED6AFA03B15C}" srcOrd="1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6AD013F2-9DA9-42F6-A39C-EC2EF792C825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9F165352-43C5-43D6-B1C3-A900E73A73E2}" type="presOf" srcId="{30DC3652-13DC-4ADB-9F08-1B30D4C68CD1}" destId="{E1D0987D-1000-4B33-9DC1-675C64078855}" srcOrd="1" destOrd="0" presId="urn:microsoft.com/office/officeart/2005/8/layout/cycle8"/>
    <dgm:cxn modelId="{72E02E84-0E54-4AB9-8794-CB199BC536FE}" srcId="{CB58CE4A-1514-944C-81FE-B229AB3C48F8}" destId="{3AF42A61-C541-4A18-A40B-FABB7BDFF335}" srcOrd="1" destOrd="0" parTransId="{125EB6E8-DE4D-4940-A99F-D8005016C09C}" sibTransId="{07585126-DB2A-4D01-ABE8-15C4B4C49CE2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16F3761C-B86A-4C27-8625-AEB252FA8CBE}" type="presParOf" srcId="{C1AB6106-2BE5-804E-B6C3-C7F2D76A8D32}" destId="{0191A99D-29BC-4F01-A4D7-44E75443DF7B}" srcOrd="12" destOrd="0" presId="urn:microsoft.com/office/officeart/2005/8/layout/cycle8"/>
    <dgm:cxn modelId="{FE137521-2A37-45A0-92FB-E78C91D8E768}" type="presParOf" srcId="{C1AB6106-2BE5-804E-B6C3-C7F2D76A8D32}" destId="{FC3952C9-5E4B-4DEB-B6E4-2E31DBB50419}" srcOrd="13" destOrd="0" presId="urn:microsoft.com/office/officeart/2005/8/layout/cycle8"/>
    <dgm:cxn modelId="{FF596130-3C75-4910-A88E-19B10931D818}" type="presParOf" srcId="{C1AB6106-2BE5-804E-B6C3-C7F2D76A8D32}" destId="{4A4E9FE7-1A84-4FD1-A9C8-586BC4A30C58}" srcOrd="14" destOrd="0" presId="urn:microsoft.com/office/officeart/2005/8/layout/cycle8"/>
    <dgm:cxn modelId="{788E0377-00DC-48D6-8C00-BB34482C9F3A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F21EB67A-FEA1-44EC-961E-2EE5967C36E3}" type="presParOf" srcId="{C1AB6106-2BE5-804E-B6C3-C7F2D76A8D32}" destId="{9C6F2AEF-1C27-4346-866F-FD7F6EAF2C18}" srcOrd="17" destOrd="0" presId="urn:microsoft.com/office/officeart/2005/8/layout/cycle8"/>
    <dgm:cxn modelId="{4B936003-6215-4D1F-8EB4-A4BE98DA319D}" type="presParOf" srcId="{C1AB6106-2BE5-804E-B6C3-C7F2D76A8D32}" destId="{19723D9C-362F-408B-9A45-34345CC8C339}" srcOrd="18" destOrd="0" presId="urn:microsoft.com/office/officeart/2005/8/layout/cycle8"/>
    <dgm:cxn modelId="{47979C6C-7F83-4FF3-ABDB-1AA42B503B6B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dirty="0" smtClean="0">
              <a:ln/>
            </a:rPr>
            <a:t>Federated Cloud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ADA3ACA6-B36E-4049-A2DB-FAD8B28BC691}">
      <dgm:prSet/>
      <dgm:spPr/>
      <dgm:t>
        <a:bodyPr/>
        <a:lstStyle/>
        <a:p>
          <a:r>
            <a:rPr lang="en-US" smtClean="0">
              <a:ln/>
            </a:rPr>
            <a:t>Federated </a:t>
          </a:r>
          <a:r>
            <a:rPr lang="en-US" smtClean="0">
              <a:ln/>
            </a:rPr>
            <a:t>Operations</a:t>
          </a:r>
          <a:endParaRPr lang="en-US" dirty="0">
            <a:ln/>
          </a:endParaRPr>
        </a:p>
      </dgm:t>
    </dgm:pt>
    <dgm:pt modelId="{DE667859-2914-4A40-8768-F9AAF45DA9B8}" type="parTrans" cxnId="{37A141A8-1B28-4043-8C94-90CE1ACA0F61}">
      <dgm:prSet/>
      <dgm:spPr/>
      <dgm:t>
        <a:bodyPr/>
        <a:lstStyle/>
        <a:p>
          <a:endParaRPr lang="en-GB"/>
        </a:p>
      </dgm:t>
    </dgm:pt>
    <dgm:pt modelId="{114D6AA7-7DB5-4215-9B27-3A38D18FE8AF}" type="sibTrans" cxnId="{37A141A8-1B28-4043-8C94-90CE1ACA0F61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460AC690-3BAA-4AD2-9FA0-EA577DDDFC20}" type="pres">
      <dgm:prSet presAssocID="{114D6AA7-7DB5-4215-9B27-3A38D18FE8AF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96597CCC-203C-4A3A-9BDC-C5BB416A951A}" type="presOf" srcId="{ADA3ACA6-B36E-4049-A2DB-FAD8B28BC691}" destId="{A01F02A2-235C-CE48-BF8C-CAB822D58D2A}" srcOrd="1" destOrd="0" presId="urn:microsoft.com/office/officeart/2005/8/layout/cycle8"/>
    <dgm:cxn modelId="{5F490DA5-B0ED-4551-8C9C-2768451F07A7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DF931EF7-C34D-43DF-9CF5-0C4B9C70DEC9}" type="presOf" srcId="{BAF4BAD2-6E0E-4446-B6A6-A6D77538DFCB}" destId="{68A78B6C-BAED-9543-ABF9-EF748C194928}" srcOrd="0" destOrd="0" presId="urn:microsoft.com/office/officeart/2005/8/layout/cycle8"/>
    <dgm:cxn modelId="{37A141A8-1B28-4043-8C94-90CE1ACA0F61}" srcId="{CB58CE4A-1514-944C-81FE-B229AB3C48F8}" destId="{ADA3ACA6-B36E-4049-A2DB-FAD8B28BC691}" srcOrd="1" destOrd="0" parTransId="{DE667859-2914-4A40-8768-F9AAF45DA9B8}" sibTransId="{114D6AA7-7DB5-4215-9B27-3A38D18FE8AF}"/>
    <dgm:cxn modelId="{0401C89C-72C6-4E12-84E1-15FF8A858D5D}" type="presOf" srcId="{ADA3ACA6-B36E-4049-A2DB-FAD8B28BC691}" destId="{591A4803-9161-404F-80F0-6635C9FB251F}" srcOrd="0" destOrd="0" presId="urn:microsoft.com/office/officeart/2005/8/layout/cycle8"/>
    <dgm:cxn modelId="{98D6C40B-E209-4916-A152-E51481B3BE80}" type="presOf" srcId="{BAF4BAD2-6E0E-4446-B6A6-A6D77538DFCB}" destId="{2048B1A1-B7B1-3E4C-B8D8-ED6AFA03B15C}" srcOrd="1" destOrd="0" presId="urn:microsoft.com/office/officeart/2005/8/layout/cycle8"/>
    <dgm:cxn modelId="{E04CA028-7D32-4DC6-95B6-DED538F13415}" type="presOf" srcId="{30DC3652-13DC-4ADB-9F08-1B30D4C68CD1}" destId="{0191A99D-29BC-4F01-A4D7-44E75443DF7B}" srcOrd="0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9CA4F665-7E6E-429B-987D-160E04744479}" type="presParOf" srcId="{C1AB6106-2BE5-804E-B6C3-C7F2D76A8D32}" destId="{0191A99D-29BC-4F01-A4D7-44E75443DF7B}" srcOrd="12" destOrd="0" presId="urn:microsoft.com/office/officeart/2005/8/layout/cycle8"/>
    <dgm:cxn modelId="{10C915BD-7F61-4442-BC82-C59C0A74EF0D}" type="presParOf" srcId="{C1AB6106-2BE5-804E-B6C3-C7F2D76A8D32}" destId="{FC3952C9-5E4B-4DEB-B6E4-2E31DBB50419}" srcOrd="13" destOrd="0" presId="urn:microsoft.com/office/officeart/2005/8/layout/cycle8"/>
    <dgm:cxn modelId="{2A6C1267-FFFB-4E8F-AAF1-0D717F436A7C}" type="presParOf" srcId="{C1AB6106-2BE5-804E-B6C3-C7F2D76A8D32}" destId="{4A4E9FE7-1A84-4FD1-A9C8-586BC4A30C58}" srcOrd="14" destOrd="0" presId="urn:microsoft.com/office/officeart/2005/8/layout/cycle8"/>
    <dgm:cxn modelId="{442B565D-DF2D-4481-ABE5-48D79F61C34C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5689FFCB-8526-4D1A-AFC8-502D4811B1C3}" type="presParOf" srcId="{C1AB6106-2BE5-804E-B6C3-C7F2D76A8D32}" destId="{460AC690-3BAA-4AD2-9FA0-EA577DDDFC20}" srcOrd="17" destOrd="0" presId="urn:microsoft.com/office/officeart/2005/8/layout/cycle8"/>
    <dgm:cxn modelId="{FB44AE9C-8B1B-4F4A-A79C-6D110190ED2B}" type="presParOf" srcId="{C1AB6106-2BE5-804E-B6C3-C7F2D76A8D32}" destId="{19723D9C-362F-408B-9A45-34345CC8C339}" srcOrd="18" destOrd="0" presId="urn:microsoft.com/office/officeart/2005/8/layout/cycle8"/>
    <dgm:cxn modelId="{FD5C5465-4610-435E-8457-7C9EB0FE471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</a:t>
          </a:r>
          <a:r>
            <a:rPr lang="en-GB" sz="1800" kern="1200" dirty="0" smtClean="0"/>
            <a:t>Driven </a:t>
          </a:r>
          <a:r>
            <a:rPr lang="en-GB" sz="1800" kern="1200" dirty="0" smtClean="0"/>
            <a:t>Innovation &amp;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70617"/>
            <a:satOff val="-21469"/>
            <a:lumOff val="120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41234"/>
            <a:satOff val="-42939"/>
            <a:lumOff val="241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11851"/>
            <a:satOff val="-64408"/>
            <a:lumOff val="36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</a:t>
          </a:r>
          <a:r>
            <a:rPr lang="en-US" sz="800" kern="1200" dirty="0" smtClean="0">
              <a:ln/>
            </a:rPr>
            <a:t>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</a:t>
          </a:r>
          <a:r>
            <a:rPr lang="en-US" sz="800" kern="1200" dirty="0" smtClean="0">
              <a:ln/>
            </a:rPr>
            <a:t>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</a:t>
          </a:r>
          <a:r>
            <a:rPr lang="en-US" sz="800" kern="1200" smtClean="0">
              <a:ln/>
            </a:rPr>
            <a:t>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6F2AEF-1C27-4346-866F-FD7F6EAF2C18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</a:t>
          </a:r>
          <a:r>
            <a:rPr lang="en-US" sz="800" kern="1200" smtClean="0">
              <a:ln/>
            </a:rPr>
            <a:t>Operations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0AC690-3BAA-4AD2-9FA0-EA577DDDFC20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250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399" y="309980"/>
        <a:ext cx="7956814" cy="1098002"/>
      </dsp:txXfrm>
    </dsp:sp>
    <dsp:sp modelId="{CC17C6D0-2BB9-45A7-8730-E1D21931C671}">
      <dsp:nvSpPr>
        <dsp:cNvPr id="0" name=""/>
        <dsp:cNvSpPr/>
      </dsp:nvSpPr>
      <dsp:spPr>
        <a:xfrm>
          <a:off x="0" y="1654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1713980"/>
        <a:ext cx="7956814" cy="1098002"/>
      </dsp:txXfrm>
    </dsp:sp>
    <dsp:sp modelId="{A2E5D43D-013C-45EA-AA4A-DEDA1F7B3638}">
      <dsp:nvSpPr>
        <dsp:cNvPr id="0" name=""/>
        <dsp:cNvSpPr/>
      </dsp:nvSpPr>
      <dsp:spPr>
        <a:xfrm>
          <a:off x="0" y="3058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3117980"/>
        <a:ext cx="79568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13413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4739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935680E-C75C-47F8-B490-30869E397002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9143D-4A9E-4D3B-9ACE-F81FB51B5233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4739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03C8055B-8806-45E3-A596-F3AD8AF4909C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ase-studie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An Introduction to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European Grid Infrastructure (EGI)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832648" cy="1944216"/>
          </a:xfrm>
        </p:spPr>
        <p:txBody>
          <a:bodyPr anchor="ctr"/>
          <a:lstStyle/>
          <a:p>
            <a:endParaRPr lang="en-US" sz="1600" b="1" dirty="0" smtClean="0"/>
          </a:p>
          <a:p>
            <a:r>
              <a:rPr lang="en-US" sz="2800" dirty="0" smtClean="0"/>
              <a:t>March 2014</a:t>
            </a:r>
          </a:p>
          <a:p>
            <a:r>
              <a:rPr lang="en-US" sz="1050" dirty="0" smtClean="0"/>
              <a:t>(updated 24.6.2014)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81D3-07E9-439F-AE04-2C003E0DC47D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1988840"/>
            <a:ext cx="0" cy="10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941168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282624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424585345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283288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308-3337-40B0-819D-22867C1990B8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0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78531941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425" y="452015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1223628" y="4995173"/>
            <a:ext cx="5472608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115616" y="4995280"/>
            <a:ext cx="199004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17-3140-42E7-B2E2-FB6D101AF6AB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2549-B08F-4A77-A2E1-9EE4D7D5009A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Your Disposal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69C4-4F5D-463F-A2C4-BEB7CAE85685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7" y="1748790"/>
            <a:ext cx="7222067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018" y="4953362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noProof="1" smtClean="0"/>
              <a:t>support@egi.eu</a:t>
            </a:r>
            <a:endParaRPr lang="en-US" sz="4000" noProof="1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is EGI?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Accelerating Excellent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Facts &amp; Figures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Principles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Services for the Long Tail and Big Science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High-throughput Data Analysis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</a:t>
            </a:r>
            <a:r>
              <a:rPr lang="en-US" dirty="0" smtClean="0"/>
              <a:t>Cloud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Federated Operations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Community-driven </a:t>
            </a:r>
            <a:r>
              <a:rPr lang="en-US" dirty="0" smtClean="0"/>
              <a:t>Innovation &amp; Support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Supporting </a:t>
            </a:r>
            <a:r>
              <a:rPr lang="en-US" dirty="0" smtClean="0"/>
              <a:t>Research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6966-175B-4BA6-A6D9-CD38F18D616C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7D1E-FB00-470B-AE02-6305837906BB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433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lvl="1"/>
            <a:r>
              <a:rPr lang="en-GB" sz="2400" b="1" dirty="0">
                <a:solidFill>
                  <a:schemeClr val="accent1"/>
                </a:solidFill>
              </a:rPr>
              <a:t>MISSION</a:t>
            </a:r>
            <a:r>
              <a:rPr lang="en-GB" sz="2400" dirty="0"/>
              <a:t>. To support </a:t>
            </a:r>
            <a:r>
              <a:rPr lang="en-GB" sz="2400" b="1" dirty="0">
                <a:solidFill>
                  <a:schemeClr val="accent1"/>
                </a:solidFill>
              </a:rPr>
              <a:t>researchers</a:t>
            </a:r>
            <a:r>
              <a:rPr lang="en-GB" sz="2400" dirty="0"/>
              <a:t> 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dirty="0"/>
              <a:t>services they need to accelerate excellent science 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Natural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Physical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Medical and health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Engineering and </a:t>
            </a:r>
            <a:r>
              <a:rPr lang="en-GB" sz="2400" dirty="0" smtClean="0"/>
              <a:t>technology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 smtClean="0"/>
              <a:t>Any research activity within the European Research Area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8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</a:t>
            </a:r>
            <a:r>
              <a:rPr lang="en-GB" dirty="0" smtClean="0"/>
              <a:t>1/2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257-5257-4AE4-87A0-74C58CF570FE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endParaRPr lang="en-GB" dirty="0" smtClean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275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science </a:t>
            </a:r>
            <a:r>
              <a:rPr lang="en-GB" dirty="0" smtClean="0"/>
              <a:t>for over </a:t>
            </a:r>
            <a:r>
              <a:rPr lang="en-GB" dirty="0" smtClean="0">
                <a:solidFill>
                  <a:schemeClr val="accent1"/>
                </a:solidFill>
              </a:rPr>
              <a:t>10</a:t>
            </a:r>
            <a:r>
              <a:rPr lang="en-GB" dirty="0" smtClean="0"/>
              <a:t> years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14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2/2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625F-5CAB-4723-82E4-007BE1FEE4EA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12776"/>
            <a:ext cx="6275040" cy="4525963"/>
          </a:xfrm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852C-90E7-408D-8629-0138C33542D9}" type="datetime1">
              <a:rPr lang="en-US" altLang="en-US" smtClean="0"/>
              <a:t>6/24/2014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15BB-7905-48D2-B907-4EB49BECDEB6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2816957594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FDBA-8E66-4C2A-A8B0-B2722E7F1BAF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226281954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7942-286B-43E8-A0BE-FC63E26C0D4B}" type="datetime1">
              <a:rPr lang="en-US" altLang="en-US" smtClean="0"/>
              <a:t>6/24/2014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8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4246100290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08529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20272" y="5087645"/>
            <a:ext cx="122413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Launched </a:t>
            </a:r>
            <a:r>
              <a:rPr lang="en-GB" sz="1400" b="1" dirty="0">
                <a:solidFill>
                  <a:schemeClr val="accent1"/>
                </a:solidFill>
              </a:rPr>
              <a:t>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2059</TotalTime>
  <Words>887</Words>
  <Application>Microsoft Office PowerPoint</Application>
  <PresentationFormat>On-screen Show (4:3)</PresentationFormat>
  <Paragraphs>195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An Introduction to European Grid Infrastructure (EGI)</vt:lpstr>
      <vt:lpstr>Outline</vt:lpstr>
      <vt:lpstr>Accelerating Excellent Science</vt:lpstr>
      <vt:lpstr>EGI – March 2014 1/2</vt:lpstr>
      <vt:lpstr>EGI – March 2014 2/2</vt:lpstr>
      <vt:lpstr>Principles</vt:lpstr>
      <vt:lpstr>Services for long tail and big science</vt:lpstr>
      <vt:lpstr>High-Throughput Data Analysis</vt:lpstr>
      <vt:lpstr>Federated Cloud</vt:lpstr>
      <vt:lpstr>Federated Operations</vt:lpstr>
      <vt:lpstr>Community-Driven Innovation  and Support</vt:lpstr>
      <vt:lpstr>EGI support to Open Access</vt:lpstr>
      <vt:lpstr>Conclusion</vt:lpstr>
      <vt:lpstr>At Your Disposal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210</cp:revision>
  <dcterms:created xsi:type="dcterms:W3CDTF">2010-09-03T12:01:03Z</dcterms:created>
  <dcterms:modified xsi:type="dcterms:W3CDTF">2014-06-24T11:30:00Z</dcterms:modified>
</cp:coreProperties>
</file>