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74" r:id="rId2"/>
    <p:sldId id="316" r:id="rId3"/>
    <p:sldId id="349" r:id="rId4"/>
    <p:sldId id="368" r:id="rId5"/>
    <p:sldId id="369" r:id="rId6"/>
    <p:sldId id="347" r:id="rId7"/>
    <p:sldId id="353" r:id="rId8"/>
    <p:sldId id="352" r:id="rId9"/>
    <p:sldId id="364" r:id="rId10"/>
    <p:sldId id="363" r:id="rId11"/>
    <p:sldId id="358" r:id="rId12"/>
    <p:sldId id="362" r:id="rId13"/>
    <p:sldId id="359" r:id="rId14"/>
    <p:sldId id="360" r:id="rId15"/>
    <p:sldId id="375" r:id="rId16"/>
    <p:sldId id="361" r:id="rId17"/>
    <p:sldId id="373" r:id="rId18"/>
    <p:sldId id="366" r:id="rId19"/>
    <p:sldId id="376" r:id="rId20"/>
    <p:sldId id="365" r:id="rId21"/>
    <p:sldId id="367" r:id="rId22"/>
    <p:sldId id="354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5" autoAdjust="0"/>
  </p:normalViewPr>
  <p:slideViewPr>
    <p:cSldViewPr>
      <p:cViewPr varScale="1">
        <p:scale>
          <a:sx n="83" d="100"/>
          <a:sy n="83" d="100"/>
        </p:scale>
        <p:origin x="-38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100 partners</a:t>
          </a:r>
          <a:endParaRPr lang="en-US" dirty="0"/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/>
        </a:p>
      </dgm:t>
    </dgm:pt>
    <dgm:pt modelId="{D013C8EA-7144-5043-820D-A8C93F047C87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36 months</a:t>
          </a:r>
          <a:endParaRPr lang="en-US" dirty="0"/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/>
        </a:p>
      </dgm:t>
    </dgm:pt>
    <dgm:pt modelId="{7C566745-68B6-7F4B-A781-51A6F2D49E8D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33 million Euro</a:t>
          </a:r>
          <a:endParaRPr lang="en-US" dirty="0"/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02A639-FF37-DF42-87C2-97CABD5B98C2}" type="pres">
      <dgm:prSet presAssocID="{C6A9366A-69DF-B64E-B46F-9351D1C5F65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CDB3BA-8F31-DF47-AC24-33A8D451F8D9}" type="presOf" srcId="{7C566745-68B6-7F4B-A781-51A6F2D49E8D}" destId="{BE75E7C6-9FF5-644E-853E-4F9421C83139}" srcOrd="0" destOrd="0" presId="urn:microsoft.com/office/officeart/2005/8/layout/venn3"/>
    <dgm:cxn modelId="{26E53675-B5CD-E14F-9711-9B3312912498}" type="presOf" srcId="{C6A9366A-69DF-B64E-B46F-9351D1C5F65F}" destId="{D302A639-FF37-DF42-87C2-97CABD5B98C2}" srcOrd="0" destOrd="0" presId="urn:microsoft.com/office/officeart/2005/8/layout/venn3"/>
    <dgm:cxn modelId="{C2316284-217B-6C43-902E-E6E971CB4599}" type="presOf" srcId="{2D67345E-E907-A54C-8CD3-7EDDEAF06FBB}" destId="{ADD6051D-5FD7-6244-9EFE-19EEECC294D6}" srcOrd="0" destOrd="0" presId="urn:microsoft.com/office/officeart/2005/8/layout/venn3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260AF24C-09FB-6E4A-8647-6C97A7DF9682}" type="presOf" srcId="{D013C8EA-7144-5043-820D-A8C93F047C87}" destId="{2367613D-FE21-6047-AB96-6E7629E0EBB2}" srcOrd="0" destOrd="0" presId="urn:microsoft.com/office/officeart/2005/8/layout/venn3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704AC536-3E31-1943-A98C-BD690FBAB4C3}" type="presParOf" srcId="{ADD6051D-5FD7-6244-9EFE-19EEECC294D6}" destId="{D302A639-FF37-DF42-87C2-97CABD5B98C2}" srcOrd="0" destOrd="0" presId="urn:microsoft.com/office/officeart/2005/8/layout/venn3"/>
    <dgm:cxn modelId="{72EE90EF-3312-5B45-ABC7-FF1ECBE66BFD}" type="presParOf" srcId="{ADD6051D-5FD7-6244-9EFE-19EEECC294D6}" destId="{FB362CBA-4137-8A48-BEC7-9E826033A4D3}" srcOrd="1" destOrd="0" presId="urn:microsoft.com/office/officeart/2005/8/layout/venn3"/>
    <dgm:cxn modelId="{F8CC87F1-B4EB-AC49-B887-C2AAEFEF1EDA}" type="presParOf" srcId="{ADD6051D-5FD7-6244-9EFE-19EEECC294D6}" destId="{2367613D-FE21-6047-AB96-6E7629E0EBB2}" srcOrd="2" destOrd="0" presId="urn:microsoft.com/office/officeart/2005/8/layout/venn3"/>
    <dgm:cxn modelId="{B8A12666-31BE-D047-8630-6ADF1DEB0C4F}" type="presParOf" srcId="{ADD6051D-5FD7-6244-9EFE-19EEECC294D6}" destId="{B11189AE-66D0-4344-AC0A-8EDAC697DCAA}" srcOrd="3" destOrd="0" presId="urn:microsoft.com/office/officeart/2005/8/layout/venn3"/>
    <dgm:cxn modelId="{63571D84-920D-774E-9A6F-52D7E5A23B2B}" type="presParOf" srcId="{ADD6051D-5FD7-6244-9EFE-19EEECC294D6}" destId="{BE75E7C6-9FF5-644E-853E-4F9421C8313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2B549-E1FD-CD42-A393-A56818553553}" type="doc">
      <dgm:prSet loTypeId="urn:microsoft.com/office/officeart/2005/8/layout/lProcess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28DB808-D8A0-D842-A1F7-B34E8E682014}">
      <dgm:prSet phldrT="[Text]"/>
      <dgm:spPr/>
      <dgm:t>
        <a:bodyPr/>
        <a:lstStyle/>
        <a:p>
          <a:r>
            <a:rPr lang="en-US" dirty="0"/>
            <a:t>e-Infra</a:t>
          </a:r>
        </a:p>
      </dgm:t>
    </dgm:pt>
    <dgm:pt modelId="{BCFDF178-51D8-7042-91BE-7A3243C14514}" type="parTrans" cxnId="{9BFF1D00-D38D-E742-801F-92AD231353F7}">
      <dgm:prSet/>
      <dgm:spPr/>
      <dgm:t>
        <a:bodyPr/>
        <a:lstStyle/>
        <a:p>
          <a:endParaRPr lang="en-US"/>
        </a:p>
      </dgm:t>
    </dgm:pt>
    <dgm:pt modelId="{A3F4682C-676A-884A-9E3A-C96137B176FC}" type="sibTrans" cxnId="{9BFF1D00-D38D-E742-801F-92AD231353F7}">
      <dgm:prSet/>
      <dgm:spPr/>
      <dgm:t>
        <a:bodyPr/>
        <a:lstStyle/>
        <a:p>
          <a:endParaRPr lang="en-US"/>
        </a:p>
      </dgm:t>
    </dgm:pt>
    <dgm:pt modelId="{48ED451E-3642-4447-8A7D-590203EB3A24}">
      <dgm:prSet phldrT="[Text]" custT="1"/>
      <dgm:spPr/>
      <dgm:t>
        <a:bodyPr/>
        <a:lstStyle/>
        <a:p>
          <a:r>
            <a:rPr lang="en-US" sz="1800" dirty="0"/>
            <a:t>EGI Federation</a:t>
          </a:r>
        </a:p>
      </dgm:t>
    </dgm:pt>
    <dgm:pt modelId="{BB01E82C-FE79-C94E-B867-563834719EED}" type="parTrans" cxnId="{31C005B0-D11B-7147-8B35-DE580FDE327E}">
      <dgm:prSet/>
      <dgm:spPr/>
      <dgm:t>
        <a:bodyPr/>
        <a:lstStyle/>
        <a:p>
          <a:endParaRPr lang="en-US"/>
        </a:p>
      </dgm:t>
    </dgm:pt>
    <dgm:pt modelId="{1968A795-3C62-E847-B147-1C194B790188}" type="sibTrans" cxnId="{31C005B0-D11B-7147-8B35-DE580FDE327E}">
      <dgm:prSet/>
      <dgm:spPr/>
      <dgm:t>
        <a:bodyPr/>
        <a:lstStyle/>
        <a:p>
          <a:endParaRPr lang="en-US"/>
        </a:p>
      </dgm:t>
    </dgm:pt>
    <dgm:pt modelId="{AC765460-CAD5-3C48-84E5-0EDA43CA2154}">
      <dgm:prSet phldrT="[Text]" custT="1"/>
      <dgm:spPr/>
      <dgm:t>
        <a:bodyPr/>
        <a:lstStyle/>
        <a:p>
          <a:r>
            <a:rPr lang="en-US" sz="1800" dirty="0"/>
            <a:t>EUDAT CDI</a:t>
          </a:r>
        </a:p>
      </dgm:t>
    </dgm:pt>
    <dgm:pt modelId="{4A88DE1C-7669-6544-9105-1A9A7A4E503E}" type="parTrans" cxnId="{3D35EB1A-930A-D541-9352-C00A3B361BA0}">
      <dgm:prSet/>
      <dgm:spPr/>
      <dgm:t>
        <a:bodyPr/>
        <a:lstStyle/>
        <a:p>
          <a:endParaRPr lang="en-US"/>
        </a:p>
      </dgm:t>
    </dgm:pt>
    <dgm:pt modelId="{977907A9-44D6-1A46-8201-135AF4B785E4}" type="sibTrans" cxnId="{3D35EB1A-930A-D541-9352-C00A3B361BA0}">
      <dgm:prSet/>
      <dgm:spPr/>
      <dgm:t>
        <a:bodyPr/>
        <a:lstStyle/>
        <a:p>
          <a:endParaRPr lang="en-US"/>
        </a:p>
      </dgm:t>
    </dgm:pt>
    <dgm:pt modelId="{9CF84CA1-581B-FC42-AA7B-7A2E0B506A37}">
      <dgm:prSet phldrT="[Text]"/>
      <dgm:spPr/>
      <dgm:t>
        <a:bodyPr/>
        <a:lstStyle/>
        <a:p>
          <a:r>
            <a:rPr lang="en-US" dirty="0"/>
            <a:t>Humanities</a:t>
          </a:r>
        </a:p>
      </dgm:t>
    </dgm:pt>
    <dgm:pt modelId="{75939C60-6FA6-5E40-83C2-F95A35137BD1}" type="parTrans" cxnId="{2AD08476-2920-AE4B-AED4-1F43DFF519A8}">
      <dgm:prSet/>
      <dgm:spPr/>
      <dgm:t>
        <a:bodyPr/>
        <a:lstStyle/>
        <a:p>
          <a:endParaRPr lang="en-US"/>
        </a:p>
      </dgm:t>
    </dgm:pt>
    <dgm:pt modelId="{8767F77E-3403-0C45-A506-3667C4F0317F}" type="sibTrans" cxnId="{2AD08476-2920-AE4B-AED4-1F43DFF519A8}">
      <dgm:prSet/>
      <dgm:spPr/>
      <dgm:t>
        <a:bodyPr/>
        <a:lstStyle/>
        <a:p>
          <a:endParaRPr lang="en-US"/>
        </a:p>
      </dgm:t>
    </dgm:pt>
    <dgm:pt modelId="{A7C7AA12-9B66-A346-8C89-ED31F0E83252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Language and literature (CLARIN)</a:t>
          </a:r>
        </a:p>
      </dgm:t>
    </dgm:pt>
    <dgm:pt modelId="{3CA44EC2-30E7-0644-B4CF-E3E6AF39FB5E}" type="parTrans" cxnId="{4E30309C-2AD4-D84B-A4EE-18C57FA70EDB}">
      <dgm:prSet/>
      <dgm:spPr/>
      <dgm:t>
        <a:bodyPr/>
        <a:lstStyle/>
        <a:p>
          <a:endParaRPr lang="en-US"/>
        </a:p>
      </dgm:t>
    </dgm:pt>
    <dgm:pt modelId="{5B5DEC21-971E-444C-B680-721F0F2BD891}" type="sibTrans" cxnId="{4E30309C-2AD4-D84B-A4EE-18C57FA70EDB}">
      <dgm:prSet/>
      <dgm:spPr/>
      <dgm:t>
        <a:bodyPr/>
        <a:lstStyle/>
        <a:p>
          <a:endParaRPr lang="en-US"/>
        </a:p>
      </dgm:t>
    </dgm:pt>
    <dgm:pt modelId="{E8BF3995-6687-9A4F-983B-108C8A4575C7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Arts (DARIAH)</a:t>
          </a:r>
        </a:p>
      </dgm:t>
    </dgm:pt>
    <dgm:pt modelId="{BB42CBCC-5495-6B4B-AF3B-4040594B64F9}" type="parTrans" cxnId="{EBCF846E-42A6-5747-9826-ACCCC5632834}">
      <dgm:prSet/>
      <dgm:spPr/>
      <dgm:t>
        <a:bodyPr/>
        <a:lstStyle/>
        <a:p>
          <a:endParaRPr lang="en-US"/>
        </a:p>
      </dgm:t>
    </dgm:pt>
    <dgm:pt modelId="{CC3E0CAE-AD20-FE43-86BC-FAB157FE9F49}" type="sibTrans" cxnId="{EBCF846E-42A6-5747-9826-ACCCC5632834}">
      <dgm:prSet/>
      <dgm:spPr/>
      <dgm:t>
        <a:bodyPr/>
        <a:lstStyle/>
        <a:p>
          <a:endParaRPr lang="en-US"/>
        </a:p>
      </dgm:t>
    </dgm:pt>
    <dgm:pt modelId="{D8C67C3E-01D2-BA43-AAE2-1F83E5AAE84D}">
      <dgm:prSet phldrT="[Text]"/>
      <dgm:spPr/>
      <dgm:t>
        <a:bodyPr/>
        <a:lstStyle/>
        <a:p>
          <a:r>
            <a:rPr lang="en-US" dirty="0"/>
            <a:t>Engineering</a:t>
          </a:r>
        </a:p>
      </dgm:t>
    </dgm:pt>
    <dgm:pt modelId="{2113EE9D-34EA-CA4A-AA6E-1AA99C943D95}" type="parTrans" cxnId="{45B08E30-EDE4-9344-8293-33790AD8BF5C}">
      <dgm:prSet/>
      <dgm:spPr/>
      <dgm:t>
        <a:bodyPr/>
        <a:lstStyle/>
        <a:p>
          <a:endParaRPr lang="en-US"/>
        </a:p>
      </dgm:t>
    </dgm:pt>
    <dgm:pt modelId="{C6E7ADE6-D71A-0549-8787-D7DAFF238D60}" type="sibTrans" cxnId="{45B08E30-EDE4-9344-8293-33790AD8BF5C}">
      <dgm:prSet/>
      <dgm:spPr/>
      <dgm:t>
        <a:bodyPr/>
        <a:lstStyle/>
        <a:p>
          <a:endParaRPr lang="en-US"/>
        </a:p>
      </dgm:t>
    </dgm:pt>
    <dgm:pt modelId="{7891D862-F9B1-E94C-B709-BBCF85B39BCC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Environmental engineering  (sea vessels, LNEC)</a:t>
          </a:r>
        </a:p>
      </dgm:t>
    </dgm:pt>
    <dgm:pt modelId="{8E388392-FC78-AF48-ABC5-1D421BB6FA9F}" type="parTrans" cxnId="{DBB28DE4-C415-6A4D-ACEF-10DCB26D8301}">
      <dgm:prSet/>
      <dgm:spPr/>
      <dgm:t>
        <a:bodyPr/>
        <a:lstStyle/>
        <a:p>
          <a:endParaRPr lang="en-US"/>
        </a:p>
      </dgm:t>
    </dgm:pt>
    <dgm:pt modelId="{A5A061BC-2D95-A84B-B36A-20F0127AC042}" type="sibTrans" cxnId="{DBB28DE4-C415-6A4D-ACEF-10DCB26D8301}">
      <dgm:prSet/>
      <dgm:spPr/>
      <dgm:t>
        <a:bodyPr/>
        <a:lstStyle/>
        <a:p>
          <a:endParaRPr lang="en-US"/>
        </a:p>
      </dgm:t>
    </dgm:pt>
    <dgm:pt modelId="{F8871985-AA04-2443-AFCE-F4AA7C4805E2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Civil Engineering (Disaster Mitigation)</a:t>
          </a:r>
        </a:p>
      </dgm:t>
    </dgm:pt>
    <dgm:pt modelId="{81689E7D-A45E-DF46-BE9D-DC36CE694CFB}" type="parTrans" cxnId="{D31DBA2E-C315-7743-B4CF-CD4588263EB1}">
      <dgm:prSet/>
      <dgm:spPr/>
      <dgm:t>
        <a:bodyPr/>
        <a:lstStyle/>
        <a:p>
          <a:endParaRPr lang="en-US"/>
        </a:p>
      </dgm:t>
    </dgm:pt>
    <dgm:pt modelId="{038A6776-8DE4-B245-8075-C64248C1F04B}" type="sibTrans" cxnId="{D31DBA2E-C315-7743-B4CF-CD4588263EB1}">
      <dgm:prSet/>
      <dgm:spPr/>
      <dgm:t>
        <a:bodyPr/>
        <a:lstStyle/>
        <a:p>
          <a:endParaRPr lang="en-US"/>
        </a:p>
      </dgm:t>
    </dgm:pt>
    <dgm:pt modelId="{3378C504-7EB8-E646-9BE6-91ACEF2D3661}">
      <dgm:prSet phldrT="[Text]"/>
      <dgm:spPr/>
      <dgm:t>
        <a:bodyPr/>
        <a:lstStyle/>
        <a:p>
          <a:r>
            <a:rPr lang="en-US" dirty="0"/>
            <a:t>Medical and Health Sciences</a:t>
          </a:r>
        </a:p>
      </dgm:t>
    </dgm:pt>
    <dgm:pt modelId="{8B8CA753-4E94-FD45-9412-157C1764F9FD}" type="parTrans" cxnId="{EB8A0D16-D98F-A84D-BF8E-BBA87611E1A4}">
      <dgm:prSet/>
      <dgm:spPr/>
      <dgm:t>
        <a:bodyPr/>
        <a:lstStyle/>
        <a:p>
          <a:endParaRPr lang="en-US"/>
        </a:p>
      </dgm:t>
    </dgm:pt>
    <dgm:pt modelId="{8D1A9225-689E-9643-9387-0EC3D1B44EF2}" type="sibTrans" cxnId="{EB8A0D16-D98F-A84D-BF8E-BBA87611E1A4}">
      <dgm:prSet/>
      <dgm:spPr/>
      <dgm:t>
        <a:bodyPr/>
        <a:lstStyle/>
        <a:p>
          <a:endParaRPr lang="en-US"/>
        </a:p>
      </dgm:t>
    </dgm:pt>
    <dgm:pt modelId="{616674A7-B155-D949-8FEF-36C2CC34C580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Biological Sciences (ELIXIR)</a:t>
          </a:r>
        </a:p>
      </dgm:t>
    </dgm:pt>
    <dgm:pt modelId="{4707E2EB-B298-294A-9C57-620AEB8BA0B6}" type="parTrans" cxnId="{E5F9F3CD-2AD0-6D4E-AFD2-521EF18BCFB0}">
      <dgm:prSet/>
      <dgm:spPr/>
      <dgm:t>
        <a:bodyPr/>
        <a:lstStyle/>
        <a:p>
          <a:endParaRPr lang="en-US"/>
        </a:p>
      </dgm:t>
    </dgm:pt>
    <dgm:pt modelId="{FDA8A237-51DF-8846-974C-26449BD1D0E2}" type="sibTrans" cxnId="{E5F9F3CD-2AD0-6D4E-AFD2-521EF18BCFB0}">
      <dgm:prSet/>
      <dgm:spPr/>
      <dgm:t>
        <a:bodyPr/>
        <a:lstStyle/>
        <a:p>
          <a:endParaRPr lang="en-US"/>
        </a:p>
      </dgm:t>
    </dgm:pt>
    <dgm:pt modelId="{694F9626-1151-434A-AFA7-EA5CAA167C21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Structural biology (WeNMR)</a:t>
          </a:r>
        </a:p>
      </dgm:t>
    </dgm:pt>
    <dgm:pt modelId="{CA8E94D8-3C0B-9C4E-A38B-683346017EBA}" type="parTrans" cxnId="{DB47E064-7FFC-5D48-86A7-A1BE073B076E}">
      <dgm:prSet/>
      <dgm:spPr/>
      <dgm:t>
        <a:bodyPr/>
        <a:lstStyle/>
        <a:p>
          <a:endParaRPr lang="en-US"/>
        </a:p>
      </dgm:t>
    </dgm:pt>
    <dgm:pt modelId="{5F86BA64-E976-D940-AA8C-BEC7CAF5B4E8}" type="sibTrans" cxnId="{DB47E064-7FFC-5D48-86A7-A1BE073B076E}">
      <dgm:prSet/>
      <dgm:spPr/>
      <dgm:t>
        <a:bodyPr/>
        <a:lstStyle/>
        <a:p>
          <a:endParaRPr lang="en-US"/>
        </a:p>
      </dgm:t>
    </dgm:pt>
    <dgm:pt modelId="{50316881-BF7C-3046-A671-9D089CCD2131}">
      <dgm:prSet/>
      <dgm:spPr/>
      <dgm:t>
        <a:bodyPr/>
        <a:lstStyle/>
        <a:p>
          <a:r>
            <a:rPr lang="en-US" dirty="0"/>
            <a:t>Natural sciences</a:t>
          </a:r>
        </a:p>
      </dgm:t>
    </dgm:pt>
    <dgm:pt modelId="{9C5C0CDA-BF88-C84D-BFC6-1C28040C98C2}" type="parTrans" cxnId="{401F1EDF-04F3-6349-8151-B86BDCB8A4BF}">
      <dgm:prSet/>
      <dgm:spPr/>
      <dgm:t>
        <a:bodyPr/>
        <a:lstStyle/>
        <a:p>
          <a:endParaRPr lang="en-US"/>
        </a:p>
      </dgm:t>
    </dgm:pt>
    <dgm:pt modelId="{4539C2E0-1EFB-5C41-9187-D042B970493C}" type="sibTrans" cxnId="{401F1EDF-04F3-6349-8151-B86BDCB8A4BF}">
      <dgm:prSet/>
      <dgm:spPr/>
      <dgm:t>
        <a:bodyPr/>
        <a:lstStyle/>
        <a:p>
          <a:endParaRPr lang="en-US"/>
        </a:p>
      </dgm:t>
    </dgm:pt>
    <dgm:pt modelId="{4721A782-7A41-CB41-8AB2-8D0E971747AE}">
      <dgm:prSet phldrT="[Text]" custT="1"/>
      <dgm:spPr/>
      <dgm:t>
        <a:bodyPr/>
        <a:lstStyle/>
        <a:p>
          <a:r>
            <a:rPr lang="en-US" sz="1800" dirty="0"/>
            <a:t>INDIGO-</a:t>
          </a:r>
          <a:r>
            <a:rPr lang="en-US" sz="1800" dirty="0" err="1"/>
            <a:t>DataCloud</a:t>
          </a:r>
          <a:endParaRPr lang="en-US" sz="1800" dirty="0"/>
        </a:p>
      </dgm:t>
    </dgm:pt>
    <dgm:pt modelId="{20EA4428-00B5-9B42-A337-D7399955CB72}" type="parTrans" cxnId="{B87DCF9F-3011-E848-8BF7-9A69768F569A}">
      <dgm:prSet/>
      <dgm:spPr/>
      <dgm:t>
        <a:bodyPr/>
        <a:lstStyle/>
        <a:p>
          <a:endParaRPr lang="en-US"/>
        </a:p>
      </dgm:t>
    </dgm:pt>
    <dgm:pt modelId="{FA7875BF-F589-CD44-BD8D-FB4AF98DBEE9}" type="sibTrans" cxnId="{B87DCF9F-3011-E848-8BF7-9A69768F569A}">
      <dgm:prSet/>
      <dgm:spPr/>
      <dgm:t>
        <a:bodyPr/>
        <a:lstStyle/>
        <a:p>
          <a:endParaRPr lang="en-US"/>
        </a:p>
      </dgm:t>
    </dgm:pt>
    <dgm:pt modelId="{F45C6C58-FE02-CE4A-9F26-F722843B1185}" type="pres">
      <dgm:prSet presAssocID="{FB82B549-E1FD-CD42-A393-A568185535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89071-EBF1-5948-B605-D54359AEA151}" type="pres">
      <dgm:prSet presAssocID="{428DB808-D8A0-D842-A1F7-B34E8E682014}" presName="compNode" presStyleCnt="0"/>
      <dgm:spPr/>
    </dgm:pt>
    <dgm:pt modelId="{31BF7F35-8E45-0B47-9AD8-5A51B2CC2906}" type="pres">
      <dgm:prSet presAssocID="{428DB808-D8A0-D842-A1F7-B34E8E682014}" presName="aNode" presStyleLbl="bgShp" presStyleIdx="0" presStyleCnt="5"/>
      <dgm:spPr/>
      <dgm:t>
        <a:bodyPr/>
        <a:lstStyle/>
        <a:p>
          <a:endParaRPr lang="en-US"/>
        </a:p>
      </dgm:t>
    </dgm:pt>
    <dgm:pt modelId="{AFCE8159-4ACC-6345-9CF6-81256F95B2EB}" type="pres">
      <dgm:prSet presAssocID="{428DB808-D8A0-D842-A1F7-B34E8E682014}" presName="textNode" presStyleLbl="bgShp" presStyleIdx="0" presStyleCnt="5"/>
      <dgm:spPr/>
      <dgm:t>
        <a:bodyPr/>
        <a:lstStyle/>
        <a:p>
          <a:endParaRPr lang="en-US"/>
        </a:p>
      </dgm:t>
    </dgm:pt>
    <dgm:pt modelId="{68B109A4-008F-0D43-BEC9-C64BC9B9DE1C}" type="pres">
      <dgm:prSet presAssocID="{428DB808-D8A0-D842-A1F7-B34E8E682014}" presName="compChildNode" presStyleCnt="0"/>
      <dgm:spPr/>
    </dgm:pt>
    <dgm:pt modelId="{A31B108C-7742-5A44-8FAE-F21ACCF86339}" type="pres">
      <dgm:prSet presAssocID="{428DB808-D8A0-D842-A1F7-B34E8E682014}" presName="theInnerList" presStyleCnt="0"/>
      <dgm:spPr/>
    </dgm:pt>
    <dgm:pt modelId="{961DB76D-6E3F-CD43-A4A6-00D31BB44673}" type="pres">
      <dgm:prSet presAssocID="{48ED451E-3642-4447-8A7D-590203EB3A2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DA0FC-B5F2-9946-BF3D-954672FF7C1A}" type="pres">
      <dgm:prSet presAssocID="{48ED451E-3642-4447-8A7D-590203EB3A24}" presName="aSpace2" presStyleCnt="0"/>
      <dgm:spPr/>
    </dgm:pt>
    <dgm:pt modelId="{826CCEBA-2B32-AC43-9372-A62E4FF78D50}" type="pres">
      <dgm:prSet presAssocID="{AC765460-CAD5-3C48-84E5-0EDA43CA2154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6513E-E546-FA4A-88A5-ADDB13B850D1}" type="pres">
      <dgm:prSet presAssocID="{AC765460-CAD5-3C48-84E5-0EDA43CA2154}" presName="aSpace2" presStyleCnt="0"/>
      <dgm:spPr/>
    </dgm:pt>
    <dgm:pt modelId="{C6DD6AED-6253-7C45-AC13-DA9476216D38}" type="pres">
      <dgm:prSet presAssocID="{4721A782-7A41-CB41-8AB2-8D0E971747AE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84CF7-E637-A541-8CC4-BDCA65366F65}" type="pres">
      <dgm:prSet presAssocID="{428DB808-D8A0-D842-A1F7-B34E8E682014}" presName="aSpace" presStyleCnt="0"/>
      <dgm:spPr/>
    </dgm:pt>
    <dgm:pt modelId="{68E2CBEE-580A-E44D-AC33-08AA5313CBD1}" type="pres">
      <dgm:prSet presAssocID="{9CF84CA1-581B-FC42-AA7B-7A2E0B506A37}" presName="compNode" presStyleCnt="0"/>
      <dgm:spPr/>
    </dgm:pt>
    <dgm:pt modelId="{506C335F-0887-F047-AA4B-0F5F46957BE3}" type="pres">
      <dgm:prSet presAssocID="{9CF84CA1-581B-FC42-AA7B-7A2E0B506A37}" presName="aNode" presStyleLbl="bgShp" presStyleIdx="1" presStyleCnt="5"/>
      <dgm:spPr/>
      <dgm:t>
        <a:bodyPr/>
        <a:lstStyle/>
        <a:p>
          <a:endParaRPr lang="en-US"/>
        </a:p>
      </dgm:t>
    </dgm:pt>
    <dgm:pt modelId="{C78D70EA-9DAA-C844-AA47-E7A1769975DE}" type="pres">
      <dgm:prSet presAssocID="{9CF84CA1-581B-FC42-AA7B-7A2E0B506A37}" presName="textNode" presStyleLbl="bgShp" presStyleIdx="1" presStyleCnt="5"/>
      <dgm:spPr/>
      <dgm:t>
        <a:bodyPr/>
        <a:lstStyle/>
        <a:p>
          <a:endParaRPr lang="en-US"/>
        </a:p>
      </dgm:t>
    </dgm:pt>
    <dgm:pt modelId="{B60A5611-7AAC-0D44-ACBF-5A7670F8A493}" type="pres">
      <dgm:prSet presAssocID="{9CF84CA1-581B-FC42-AA7B-7A2E0B506A37}" presName="compChildNode" presStyleCnt="0"/>
      <dgm:spPr/>
    </dgm:pt>
    <dgm:pt modelId="{9D27B790-1A66-3F46-9535-2F21B81F9472}" type="pres">
      <dgm:prSet presAssocID="{9CF84CA1-581B-FC42-AA7B-7A2E0B506A37}" presName="theInnerList" presStyleCnt="0"/>
      <dgm:spPr/>
    </dgm:pt>
    <dgm:pt modelId="{D281D103-1EF7-5245-9F77-248B67006C63}" type="pres">
      <dgm:prSet presAssocID="{A7C7AA12-9B66-A346-8C89-ED31F0E8325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E559A-88DA-5F41-B4AB-8A26261E1757}" type="pres">
      <dgm:prSet presAssocID="{A7C7AA12-9B66-A346-8C89-ED31F0E83252}" presName="aSpace2" presStyleCnt="0"/>
      <dgm:spPr/>
    </dgm:pt>
    <dgm:pt modelId="{B0668726-0927-3049-A3C2-8AA6A66D6AC5}" type="pres">
      <dgm:prSet presAssocID="{E8BF3995-6687-9A4F-983B-108C8A4575C7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F2FE7-4F21-644C-89EA-33E6E1FEF283}" type="pres">
      <dgm:prSet presAssocID="{9CF84CA1-581B-FC42-AA7B-7A2E0B506A37}" presName="aSpace" presStyleCnt="0"/>
      <dgm:spPr/>
    </dgm:pt>
    <dgm:pt modelId="{44919242-3F63-2644-9B41-C32453475855}" type="pres">
      <dgm:prSet presAssocID="{D8C67C3E-01D2-BA43-AAE2-1F83E5AAE84D}" presName="compNode" presStyleCnt="0"/>
      <dgm:spPr/>
    </dgm:pt>
    <dgm:pt modelId="{E01C37F7-50DD-7543-905C-722C52A8FA5A}" type="pres">
      <dgm:prSet presAssocID="{D8C67C3E-01D2-BA43-AAE2-1F83E5AAE84D}" presName="aNode" presStyleLbl="bgShp" presStyleIdx="2" presStyleCnt="5"/>
      <dgm:spPr/>
      <dgm:t>
        <a:bodyPr/>
        <a:lstStyle/>
        <a:p>
          <a:endParaRPr lang="en-US"/>
        </a:p>
      </dgm:t>
    </dgm:pt>
    <dgm:pt modelId="{EA74A5B3-3DC7-7446-ADB0-1BF52036501C}" type="pres">
      <dgm:prSet presAssocID="{D8C67C3E-01D2-BA43-AAE2-1F83E5AAE84D}" presName="textNode" presStyleLbl="bgShp" presStyleIdx="2" presStyleCnt="5"/>
      <dgm:spPr/>
      <dgm:t>
        <a:bodyPr/>
        <a:lstStyle/>
        <a:p>
          <a:endParaRPr lang="en-US"/>
        </a:p>
      </dgm:t>
    </dgm:pt>
    <dgm:pt modelId="{F8D129BF-78F4-BE4B-B61E-25373F2ACE79}" type="pres">
      <dgm:prSet presAssocID="{D8C67C3E-01D2-BA43-AAE2-1F83E5AAE84D}" presName="compChildNode" presStyleCnt="0"/>
      <dgm:spPr/>
    </dgm:pt>
    <dgm:pt modelId="{4AB168AC-0305-C046-928E-9A1A681AAEEC}" type="pres">
      <dgm:prSet presAssocID="{D8C67C3E-01D2-BA43-AAE2-1F83E5AAE84D}" presName="theInnerList" presStyleCnt="0"/>
      <dgm:spPr/>
    </dgm:pt>
    <dgm:pt modelId="{8B6CF272-9E30-FA4F-9FAD-2A809BB17EA1}" type="pres">
      <dgm:prSet presAssocID="{7891D862-F9B1-E94C-B709-BBCF85B39BC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CA577-B0C3-224D-9587-5D8A7046DCEC}" type="pres">
      <dgm:prSet presAssocID="{7891D862-F9B1-E94C-B709-BBCF85B39BCC}" presName="aSpace2" presStyleCnt="0"/>
      <dgm:spPr/>
    </dgm:pt>
    <dgm:pt modelId="{701B00A5-B041-E045-A3AB-21337B1D5217}" type="pres">
      <dgm:prSet presAssocID="{F8871985-AA04-2443-AFCE-F4AA7C4805E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5805-C192-EE47-9CFC-7D810129F2EA}" type="pres">
      <dgm:prSet presAssocID="{D8C67C3E-01D2-BA43-AAE2-1F83E5AAE84D}" presName="aSpace" presStyleCnt="0"/>
      <dgm:spPr/>
    </dgm:pt>
    <dgm:pt modelId="{30DFBC69-6563-3F42-BE1D-9B9AE029A356}" type="pres">
      <dgm:prSet presAssocID="{3378C504-7EB8-E646-9BE6-91ACEF2D3661}" presName="compNode" presStyleCnt="0"/>
      <dgm:spPr/>
    </dgm:pt>
    <dgm:pt modelId="{1FF87AB6-8B6F-2C49-8127-16858EA577DE}" type="pres">
      <dgm:prSet presAssocID="{3378C504-7EB8-E646-9BE6-91ACEF2D3661}" presName="aNode" presStyleLbl="bgShp" presStyleIdx="3" presStyleCnt="5"/>
      <dgm:spPr/>
      <dgm:t>
        <a:bodyPr/>
        <a:lstStyle/>
        <a:p>
          <a:endParaRPr lang="en-US"/>
        </a:p>
      </dgm:t>
    </dgm:pt>
    <dgm:pt modelId="{A21138DB-3CFC-B440-93AB-C50D3F4EC35D}" type="pres">
      <dgm:prSet presAssocID="{3378C504-7EB8-E646-9BE6-91ACEF2D3661}" presName="textNode" presStyleLbl="bgShp" presStyleIdx="3" presStyleCnt="5"/>
      <dgm:spPr/>
      <dgm:t>
        <a:bodyPr/>
        <a:lstStyle/>
        <a:p>
          <a:endParaRPr lang="en-US"/>
        </a:p>
      </dgm:t>
    </dgm:pt>
    <dgm:pt modelId="{F7444C63-8DC4-6240-9DDE-17FE37501A80}" type="pres">
      <dgm:prSet presAssocID="{3378C504-7EB8-E646-9BE6-91ACEF2D3661}" presName="compChildNode" presStyleCnt="0"/>
      <dgm:spPr/>
    </dgm:pt>
    <dgm:pt modelId="{A74611CE-7EBD-214F-8B31-4DE3D0C1E15E}" type="pres">
      <dgm:prSet presAssocID="{3378C504-7EB8-E646-9BE6-91ACEF2D3661}" presName="theInnerList" presStyleCnt="0"/>
      <dgm:spPr/>
    </dgm:pt>
    <dgm:pt modelId="{3D7ACF27-C5F9-104D-8753-F778DF47DCF9}" type="pres">
      <dgm:prSet presAssocID="{616674A7-B155-D949-8FEF-36C2CC34C58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CF819-019A-E34F-87EF-6352341EE73E}" type="pres">
      <dgm:prSet presAssocID="{616674A7-B155-D949-8FEF-36C2CC34C580}" presName="aSpace2" presStyleCnt="0"/>
      <dgm:spPr/>
    </dgm:pt>
    <dgm:pt modelId="{43794017-DABC-FE49-80CB-09AF0EDC79CF}" type="pres">
      <dgm:prSet presAssocID="{694F9626-1151-434A-AFA7-EA5CAA167C2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706D3-7814-D946-9FA8-7104B5F66DA2}" type="pres">
      <dgm:prSet presAssocID="{3378C504-7EB8-E646-9BE6-91ACEF2D3661}" presName="aSpace" presStyleCnt="0"/>
      <dgm:spPr/>
    </dgm:pt>
    <dgm:pt modelId="{C03DE930-008A-7A41-93AD-E52CAB259026}" type="pres">
      <dgm:prSet presAssocID="{50316881-BF7C-3046-A671-9D089CCD2131}" presName="compNode" presStyleCnt="0"/>
      <dgm:spPr/>
    </dgm:pt>
    <dgm:pt modelId="{9F592963-4543-604E-B803-A0AD4393A38A}" type="pres">
      <dgm:prSet presAssocID="{50316881-BF7C-3046-A671-9D089CCD2131}" presName="aNode" presStyleLbl="bgShp" presStyleIdx="4" presStyleCnt="5"/>
      <dgm:spPr/>
      <dgm:t>
        <a:bodyPr/>
        <a:lstStyle/>
        <a:p>
          <a:endParaRPr lang="en-US"/>
        </a:p>
      </dgm:t>
    </dgm:pt>
    <dgm:pt modelId="{924421E7-52C0-A14C-BFB2-8927247CD951}" type="pres">
      <dgm:prSet presAssocID="{50316881-BF7C-3046-A671-9D089CCD2131}" presName="textNode" presStyleLbl="bgShp" presStyleIdx="4" presStyleCnt="5"/>
      <dgm:spPr/>
      <dgm:t>
        <a:bodyPr/>
        <a:lstStyle/>
        <a:p>
          <a:endParaRPr lang="en-US"/>
        </a:p>
      </dgm:t>
    </dgm:pt>
    <dgm:pt modelId="{830C0DE4-79A9-DD41-9DE0-F8B5179DDCB5}" type="pres">
      <dgm:prSet presAssocID="{50316881-BF7C-3046-A671-9D089CCD2131}" presName="compChildNode" presStyleCnt="0"/>
      <dgm:spPr/>
    </dgm:pt>
    <dgm:pt modelId="{B097DF6C-130F-694B-AAA3-5924582586F9}" type="pres">
      <dgm:prSet presAssocID="{50316881-BF7C-3046-A671-9D089CCD2131}" presName="theInnerList" presStyleCnt="0"/>
      <dgm:spPr/>
    </dgm:pt>
  </dgm:ptLst>
  <dgm:cxnLst>
    <dgm:cxn modelId="{EB8A0D16-D98F-A84D-BF8E-BBA87611E1A4}" srcId="{FB82B549-E1FD-CD42-A393-A56818553553}" destId="{3378C504-7EB8-E646-9BE6-91ACEF2D3661}" srcOrd="3" destOrd="0" parTransId="{8B8CA753-4E94-FD45-9412-157C1764F9FD}" sibTransId="{8D1A9225-689E-9643-9387-0EC3D1B44EF2}"/>
    <dgm:cxn modelId="{DBB28DE4-C415-6A4D-ACEF-10DCB26D8301}" srcId="{D8C67C3E-01D2-BA43-AAE2-1F83E5AAE84D}" destId="{7891D862-F9B1-E94C-B709-BBCF85B39BCC}" srcOrd="0" destOrd="0" parTransId="{8E388392-FC78-AF48-ABC5-1D421BB6FA9F}" sibTransId="{A5A061BC-2D95-A84B-B36A-20F0127AC042}"/>
    <dgm:cxn modelId="{9BFF1D00-D38D-E742-801F-92AD231353F7}" srcId="{FB82B549-E1FD-CD42-A393-A56818553553}" destId="{428DB808-D8A0-D842-A1F7-B34E8E682014}" srcOrd="0" destOrd="0" parTransId="{BCFDF178-51D8-7042-91BE-7A3243C14514}" sibTransId="{A3F4682C-676A-884A-9E3A-C96137B176FC}"/>
    <dgm:cxn modelId="{31C005B0-D11B-7147-8B35-DE580FDE327E}" srcId="{428DB808-D8A0-D842-A1F7-B34E8E682014}" destId="{48ED451E-3642-4447-8A7D-590203EB3A24}" srcOrd="0" destOrd="0" parTransId="{BB01E82C-FE79-C94E-B867-563834719EED}" sibTransId="{1968A795-3C62-E847-B147-1C194B790188}"/>
    <dgm:cxn modelId="{EBCF846E-42A6-5747-9826-ACCCC5632834}" srcId="{9CF84CA1-581B-FC42-AA7B-7A2E0B506A37}" destId="{E8BF3995-6687-9A4F-983B-108C8A4575C7}" srcOrd="1" destOrd="0" parTransId="{BB42CBCC-5495-6B4B-AF3B-4040594B64F9}" sibTransId="{CC3E0CAE-AD20-FE43-86BC-FAB157FE9F49}"/>
    <dgm:cxn modelId="{45B08E30-EDE4-9344-8293-33790AD8BF5C}" srcId="{FB82B549-E1FD-CD42-A393-A56818553553}" destId="{D8C67C3E-01D2-BA43-AAE2-1F83E5AAE84D}" srcOrd="2" destOrd="0" parTransId="{2113EE9D-34EA-CA4A-AA6E-1AA99C943D95}" sibTransId="{C6E7ADE6-D71A-0549-8787-D7DAFF238D60}"/>
    <dgm:cxn modelId="{0A831070-C21D-5F4A-864A-5E348F29B2B6}" type="presOf" srcId="{48ED451E-3642-4447-8A7D-590203EB3A24}" destId="{961DB76D-6E3F-CD43-A4A6-00D31BB44673}" srcOrd="0" destOrd="0" presId="urn:microsoft.com/office/officeart/2005/8/layout/lProcess2"/>
    <dgm:cxn modelId="{EE417767-8754-8F40-83E7-7CD1442CEF6F}" type="presOf" srcId="{4721A782-7A41-CB41-8AB2-8D0E971747AE}" destId="{C6DD6AED-6253-7C45-AC13-DA9476216D38}" srcOrd="0" destOrd="0" presId="urn:microsoft.com/office/officeart/2005/8/layout/lProcess2"/>
    <dgm:cxn modelId="{B87DCF9F-3011-E848-8BF7-9A69768F569A}" srcId="{428DB808-D8A0-D842-A1F7-B34E8E682014}" destId="{4721A782-7A41-CB41-8AB2-8D0E971747AE}" srcOrd="2" destOrd="0" parTransId="{20EA4428-00B5-9B42-A337-D7399955CB72}" sibTransId="{FA7875BF-F589-CD44-BD8D-FB4AF98DBEE9}"/>
    <dgm:cxn modelId="{E8A41DB7-3594-5840-A3DD-E15A0787E433}" type="presOf" srcId="{E8BF3995-6687-9A4F-983B-108C8A4575C7}" destId="{B0668726-0927-3049-A3C2-8AA6A66D6AC5}" srcOrd="0" destOrd="0" presId="urn:microsoft.com/office/officeart/2005/8/layout/lProcess2"/>
    <dgm:cxn modelId="{35F46D73-459C-1941-B943-A1804196B475}" type="presOf" srcId="{FB82B549-E1FD-CD42-A393-A56818553553}" destId="{F45C6C58-FE02-CE4A-9F26-F722843B1185}" srcOrd="0" destOrd="0" presId="urn:microsoft.com/office/officeart/2005/8/layout/lProcess2"/>
    <dgm:cxn modelId="{401F1EDF-04F3-6349-8151-B86BDCB8A4BF}" srcId="{FB82B549-E1FD-CD42-A393-A56818553553}" destId="{50316881-BF7C-3046-A671-9D089CCD2131}" srcOrd="4" destOrd="0" parTransId="{9C5C0CDA-BF88-C84D-BFC6-1C28040C98C2}" sibTransId="{4539C2E0-1EFB-5C41-9187-D042B970493C}"/>
    <dgm:cxn modelId="{A08F183A-A653-9A4C-A99B-4FD5458FE482}" type="presOf" srcId="{694F9626-1151-434A-AFA7-EA5CAA167C21}" destId="{43794017-DABC-FE49-80CB-09AF0EDC79CF}" srcOrd="0" destOrd="0" presId="urn:microsoft.com/office/officeart/2005/8/layout/lProcess2"/>
    <dgm:cxn modelId="{2AD08476-2920-AE4B-AED4-1F43DFF519A8}" srcId="{FB82B549-E1FD-CD42-A393-A56818553553}" destId="{9CF84CA1-581B-FC42-AA7B-7A2E0B506A37}" srcOrd="1" destOrd="0" parTransId="{75939C60-6FA6-5E40-83C2-F95A35137BD1}" sibTransId="{8767F77E-3403-0C45-A506-3667C4F0317F}"/>
    <dgm:cxn modelId="{962AC84A-F8D3-144D-AA60-2E50B9E6E743}" type="presOf" srcId="{7891D862-F9B1-E94C-B709-BBCF85B39BCC}" destId="{8B6CF272-9E30-FA4F-9FAD-2A809BB17EA1}" srcOrd="0" destOrd="0" presId="urn:microsoft.com/office/officeart/2005/8/layout/lProcess2"/>
    <dgm:cxn modelId="{D31DBA2E-C315-7743-B4CF-CD4588263EB1}" srcId="{D8C67C3E-01D2-BA43-AAE2-1F83E5AAE84D}" destId="{F8871985-AA04-2443-AFCE-F4AA7C4805E2}" srcOrd="1" destOrd="0" parTransId="{81689E7D-A45E-DF46-BE9D-DC36CE694CFB}" sibTransId="{038A6776-8DE4-B245-8075-C64248C1F04B}"/>
    <dgm:cxn modelId="{BD37DD77-D5D6-3A46-B26A-68280B248384}" type="presOf" srcId="{9CF84CA1-581B-FC42-AA7B-7A2E0B506A37}" destId="{506C335F-0887-F047-AA4B-0F5F46957BE3}" srcOrd="0" destOrd="0" presId="urn:microsoft.com/office/officeart/2005/8/layout/lProcess2"/>
    <dgm:cxn modelId="{37C43042-14CC-C249-B6EE-A1D423F1A3E2}" type="presOf" srcId="{9CF84CA1-581B-FC42-AA7B-7A2E0B506A37}" destId="{C78D70EA-9DAA-C844-AA47-E7A1769975DE}" srcOrd="1" destOrd="0" presId="urn:microsoft.com/office/officeart/2005/8/layout/lProcess2"/>
    <dgm:cxn modelId="{3D35EB1A-930A-D541-9352-C00A3B361BA0}" srcId="{428DB808-D8A0-D842-A1F7-B34E8E682014}" destId="{AC765460-CAD5-3C48-84E5-0EDA43CA2154}" srcOrd="1" destOrd="0" parTransId="{4A88DE1C-7669-6544-9105-1A9A7A4E503E}" sibTransId="{977907A9-44D6-1A46-8201-135AF4B785E4}"/>
    <dgm:cxn modelId="{DC493FB6-0F73-CC46-A7E5-0EC7349700C6}" type="presOf" srcId="{428DB808-D8A0-D842-A1F7-B34E8E682014}" destId="{31BF7F35-8E45-0B47-9AD8-5A51B2CC2906}" srcOrd="0" destOrd="0" presId="urn:microsoft.com/office/officeart/2005/8/layout/lProcess2"/>
    <dgm:cxn modelId="{DB47E064-7FFC-5D48-86A7-A1BE073B076E}" srcId="{3378C504-7EB8-E646-9BE6-91ACEF2D3661}" destId="{694F9626-1151-434A-AFA7-EA5CAA167C21}" srcOrd="1" destOrd="0" parTransId="{CA8E94D8-3C0B-9C4E-A38B-683346017EBA}" sibTransId="{5F86BA64-E976-D940-AA8C-BEC7CAF5B4E8}"/>
    <dgm:cxn modelId="{7243D7AE-88EA-7245-8E9A-7A549A687E9B}" type="presOf" srcId="{F8871985-AA04-2443-AFCE-F4AA7C4805E2}" destId="{701B00A5-B041-E045-A3AB-21337B1D5217}" srcOrd="0" destOrd="0" presId="urn:microsoft.com/office/officeart/2005/8/layout/lProcess2"/>
    <dgm:cxn modelId="{E5F9F3CD-2AD0-6D4E-AFD2-521EF18BCFB0}" srcId="{3378C504-7EB8-E646-9BE6-91ACEF2D3661}" destId="{616674A7-B155-D949-8FEF-36C2CC34C580}" srcOrd="0" destOrd="0" parTransId="{4707E2EB-B298-294A-9C57-620AEB8BA0B6}" sibTransId="{FDA8A237-51DF-8846-974C-26449BD1D0E2}"/>
    <dgm:cxn modelId="{0B242EA1-97A4-E040-8AD0-ACB5F9561E71}" type="presOf" srcId="{50316881-BF7C-3046-A671-9D089CCD2131}" destId="{9F592963-4543-604E-B803-A0AD4393A38A}" srcOrd="0" destOrd="0" presId="urn:microsoft.com/office/officeart/2005/8/layout/lProcess2"/>
    <dgm:cxn modelId="{284FAA09-60D0-1240-B622-C450F26C620B}" type="presOf" srcId="{AC765460-CAD5-3C48-84E5-0EDA43CA2154}" destId="{826CCEBA-2B32-AC43-9372-A62E4FF78D50}" srcOrd="0" destOrd="0" presId="urn:microsoft.com/office/officeart/2005/8/layout/lProcess2"/>
    <dgm:cxn modelId="{C0E8D73C-E159-1547-976F-8DDF73E7CDB9}" type="presOf" srcId="{3378C504-7EB8-E646-9BE6-91ACEF2D3661}" destId="{A21138DB-3CFC-B440-93AB-C50D3F4EC35D}" srcOrd="1" destOrd="0" presId="urn:microsoft.com/office/officeart/2005/8/layout/lProcess2"/>
    <dgm:cxn modelId="{4D27D8F2-6D6F-514F-B913-C5565AFA53BC}" type="presOf" srcId="{616674A7-B155-D949-8FEF-36C2CC34C580}" destId="{3D7ACF27-C5F9-104D-8753-F778DF47DCF9}" srcOrd="0" destOrd="0" presId="urn:microsoft.com/office/officeart/2005/8/layout/lProcess2"/>
    <dgm:cxn modelId="{64E3C7E4-E246-CE4C-A097-7B35735563E4}" type="presOf" srcId="{50316881-BF7C-3046-A671-9D089CCD2131}" destId="{924421E7-52C0-A14C-BFB2-8927247CD951}" srcOrd="1" destOrd="0" presId="urn:microsoft.com/office/officeart/2005/8/layout/lProcess2"/>
    <dgm:cxn modelId="{564D132F-72E0-764D-B88D-4F9042382E5D}" type="presOf" srcId="{3378C504-7EB8-E646-9BE6-91ACEF2D3661}" destId="{1FF87AB6-8B6F-2C49-8127-16858EA577DE}" srcOrd="0" destOrd="0" presId="urn:microsoft.com/office/officeart/2005/8/layout/lProcess2"/>
    <dgm:cxn modelId="{F484B57B-461C-6E45-BA93-AAB7A5350A29}" type="presOf" srcId="{428DB808-D8A0-D842-A1F7-B34E8E682014}" destId="{AFCE8159-4ACC-6345-9CF6-81256F95B2EB}" srcOrd="1" destOrd="0" presId="urn:microsoft.com/office/officeart/2005/8/layout/lProcess2"/>
    <dgm:cxn modelId="{4E30309C-2AD4-D84B-A4EE-18C57FA70EDB}" srcId="{9CF84CA1-581B-FC42-AA7B-7A2E0B506A37}" destId="{A7C7AA12-9B66-A346-8C89-ED31F0E83252}" srcOrd="0" destOrd="0" parTransId="{3CA44EC2-30E7-0644-B4CF-E3E6AF39FB5E}" sibTransId="{5B5DEC21-971E-444C-B680-721F0F2BD891}"/>
    <dgm:cxn modelId="{70B74A52-77D7-9045-902D-CA09E137418E}" type="presOf" srcId="{D8C67C3E-01D2-BA43-AAE2-1F83E5AAE84D}" destId="{E01C37F7-50DD-7543-905C-722C52A8FA5A}" srcOrd="0" destOrd="0" presId="urn:microsoft.com/office/officeart/2005/8/layout/lProcess2"/>
    <dgm:cxn modelId="{D9C6B2A4-6191-664E-A789-E89898F54186}" type="presOf" srcId="{D8C67C3E-01D2-BA43-AAE2-1F83E5AAE84D}" destId="{EA74A5B3-3DC7-7446-ADB0-1BF52036501C}" srcOrd="1" destOrd="0" presId="urn:microsoft.com/office/officeart/2005/8/layout/lProcess2"/>
    <dgm:cxn modelId="{0C4352F1-C55D-994E-966F-B18E17F9B70A}" type="presOf" srcId="{A7C7AA12-9B66-A346-8C89-ED31F0E83252}" destId="{D281D103-1EF7-5245-9F77-248B67006C63}" srcOrd="0" destOrd="0" presId="urn:microsoft.com/office/officeart/2005/8/layout/lProcess2"/>
    <dgm:cxn modelId="{593A15DA-A8B1-864D-9024-05878F2FEAF1}" type="presParOf" srcId="{F45C6C58-FE02-CE4A-9F26-F722843B1185}" destId="{12D89071-EBF1-5948-B605-D54359AEA151}" srcOrd="0" destOrd="0" presId="urn:microsoft.com/office/officeart/2005/8/layout/lProcess2"/>
    <dgm:cxn modelId="{4C50C5E4-9899-C54C-9E81-C331E7BC597B}" type="presParOf" srcId="{12D89071-EBF1-5948-B605-D54359AEA151}" destId="{31BF7F35-8E45-0B47-9AD8-5A51B2CC2906}" srcOrd="0" destOrd="0" presId="urn:microsoft.com/office/officeart/2005/8/layout/lProcess2"/>
    <dgm:cxn modelId="{0C95DFE0-32A3-EA41-972F-AAC9129C081A}" type="presParOf" srcId="{12D89071-EBF1-5948-B605-D54359AEA151}" destId="{AFCE8159-4ACC-6345-9CF6-81256F95B2EB}" srcOrd="1" destOrd="0" presId="urn:microsoft.com/office/officeart/2005/8/layout/lProcess2"/>
    <dgm:cxn modelId="{92B50189-622D-ED48-A9AC-F12730FBAE16}" type="presParOf" srcId="{12D89071-EBF1-5948-B605-D54359AEA151}" destId="{68B109A4-008F-0D43-BEC9-C64BC9B9DE1C}" srcOrd="2" destOrd="0" presId="urn:microsoft.com/office/officeart/2005/8/layout/lProcess2"/>
    <dgm:cxn modelId="{379D4145-BB8D-D04A-B4B0-1CB088B42F68}" type="presParOf" srcId="{68B109A4-008F-0D43-BEC9-C64BC9B9DE1C}" destId="{A31B108C-7742-5A44-8FAE-F21ACCF86339}" srcOrd="0" destOrd="0" presId="urn:microsoft.com/office/officeart/2005/8/layout/lProcess2"/>
    <dgm:cxn modelId="{FF82D3D1-6087-C743-B96E-765340D5B0C0}" type="presParOf" srcId="{A31B108C-7742-5A44-8FAE-F21ACCF86339}" destId="{961DB76D-6E3F-CD43-A4A6-00D31BB44673}" srcOrd="0" destOrd="0" presId="urn:microsoft.com/office/officeart/2005/8/layout/lProcess2"/>
    <dgm:cxn modelId="{1718C07F-3EEE-8D4A-85E3-1B6695E2A757}" type="presParOf" srcId="{A31B108C-7742-5A44-8FAE-F21ACCF86339}" destId="{8EADA0FC-B5F2-9946-BF3D-954672FF7C1A}" srcOrd="1" destOrd="0" presId="urn:microsoft.com/office/officeart/2005/8/layout/lProcess2"/>
    <dgm:cxn modelId="{0E2FEC9D-46B8-4B4E-AB67-CF3767E3F553}" type="presParOf" srcId="{A31B108C-7742-5A44-8FAE-F21ACCF86339}" destId="{826CCEBA-2B32-AC43-9372-A62E4FF78D50}" srcOrd="2" destOrd="0" presId="urn:microsoft.com/office/officeart/2005/8/layout/lProcess2"/>
    <dgm:cxn modelId="{E658F34A-CA68-D249-A7BE-F07A00FCCCF4}" type="presParOf" srcId="{A31B108C-7742-5A44-8FAE-F21ACCF86339}" destId="{0646513E-E546-FA4A-88A5-ADDB13B850D1}" srcOrd="3" destOrd="0" presId="urn:microsoft.com/office/officeart/2005/8/layout/lProcess2"/>
    <dgm:cxn modelId="{CBD2E6AC-F8DA-3C4F-9782-614B89B5BACD}" type="presParOf" srcId="{A31B108C-7742-5A44-8FAE-F21ACCF86339}" destId="{C6DD6AED-6253-7C45-AC13-DA9476216D38}" srcOrd="4" destOrd="0" presId="urn:microsoft.com/office/officeart/2005/8/layout/lProcess2"/>
    <dgm:cxn modelId="{5DC15C83-953E-2D41-9BDA-CE4F313F199D}" type="presParOf" srcId="{F45C6C58-FE02-CE4A-9F26-F722843B1185}" destId="{D7284CF7-E637-A541-8CC4-BDCA65366F65}" srcOrd="1" destOrd="0" presId="urn:microsoft.com/office/officeart/2005/8/layout/lProcess2"/>
    <dgm:cxn modelId="{DD5A08B7-018C-C54E-9805-154323A9DE8E}" type="presParOf" srcId="{F45C6C58-FE02-CE4A-9F26-F722843B1185}" destId="{68E2CBEE-580A-E44D-AC33-08AA5313CBD1}" srcOrd="2" destOrd="0" presId="urn:microsoft.com/office/officeart/2005/8/layout/lProcess2"/>
    <dgm:cxn modelId="{2D35E45A-9B0B-0941-9FEF-EB0AA1B0E723}" type="presParOf" srcId="{68E2CBEE-580A-E44D-AC33-08AA5313CBD1}" destId="{506C335F-0887-F047-AA4B-0F5F46957BE3}" srcOrd="0" destOrd="0" presId="urn:microsoft.com/office/officeart/2005/8/layout/lProcess2"/>
    <dgm:cxn modelId="{D569E140-863F-EA41-9024-37B68C9F8900}" type="presParOf" srcId="{68E2CBEE-580A-E44D-AC33-08AA5313CBD1}" destId="{C78D70EA-9DAA-C844-AA47-E7A1769975DE}" srcOrd="1" destOrd="0" presId="urn:microsoft.com/office/officeart/2005/8/layout/lProcess2"/>
    <dgm:cxn modelId="{4F39B9FE-D92D-6944-BA74-0E28AB17B399}" type="presParOf" srcId="{68E2CBEE-580A-E44D-AC33-08AA5313CBD1}" destId="{B60A5611-7AAC-0D44-ACBF-5A7670F8A493}" srcOrd="2" destOrd="0" presId="urn:microsoft.com/office/officeart/2005/8/layout/lProcess2"/>
    <dgm:cxn modelId="{DF3F58C7-D490-FC48-B2EB-C47D02DF2A4F}" type="presParOf" srcId="{B60A5611-7AAC-0D44-ACBF-5A7670F8A493}" destId="{9D27B790-1A66-3F46-9535-2F21B81F9472}" srcOrd="0" destOrd="0" presId="urn:microsoft.com/office/officeart/2005/8/layout/lProcess2"/>
    <dgm:cxn modelId="{B6E26BFD-4ECC-F54B-8A17-1359091F15C5}" type="presParOf" srcId="{9D27B790-1A66-3F46-9535-2F21B81F9472}" destId="{D281D103-1EF7-5245-9F77-248B67006C63}" srcOrd="0" destOrd="0" presId="urn:microsoft.com/office/officeart/2005/8/layout/lProcess2"/>
    <dgm:cxn modelId="{CA6DCE4E-C968-9D44-9A2C-5F51E22FB5AE}" type="presParOf" srcId="{9D27B790-1A66-3F46-9535-2F21B81F9472}" destId="{7C9E559A-88DA-5F41-B4AB-8A26261E1757}" srcOrd="1" destOrd="0" presId="urn:microsoft.com/office/officeart/2005/8/layout/lProcess2"/>
    <dgm:cxn modelId="{3E9F4D35-5C8C-D848-82DF-5ECF3AFDBCF9}" type="presParOf" srcId="{9D27B790-1A66-3F46-9535-2F21B81F9472}" destId="{B0668726-0927-3049-A3C2-8AA6A66D6AC5}" srcOrd="2" destOrd="0" presId="urn:microsoft.com/office/officeart/2005/8/layout/lProcess2"/>
    <dgm:cxn modelId="{4B2D09B8-AE5A-DD42-A909-BB9767E49CF8}" type="presParOf" srcId="{F45C6C58-FE02-CE4A-9F26-F722843B1185}" destId="{4B4F2FE7-4F21-644C-89EA-33E6E1FEF283}" srcOrd="3" destOrd="0" presId="urn:microsoft.com/office/officeart/2005/8/layout/lProcess2"/>
    <dgm:cxn modelId="{37B55135-4CDA-F94B-AE7F-57A244A5E791}" type="presParOf" srcId="{F45C6C58-FE02-CE4A-9F26-F722843B1185}" destId="{44919242-3F63-2644-9B41-C32453475855}" srcOrd="4" destOrd="0" presId="urn:microsoft.com/office/officeart/2005/8/layout/lProcess2"/>
    <dgm:cxn modelId="{CC9EFEA2-45A7-AA45-BB50-8F998B22A9F2}" type="presParOf" srcId="{44919242-3F63-2644-9B41-C32453475855}" destId="{E01C37F7-50DD-7543-905C-722C52A8FA5A}" srcOrd="0" destOrd="0" presId="urn:microsoft.com/office/officeart/2005/8/layout/lProcess2"/>
    <dgm:cxn modelId="{9F1DEDBB-BCF6-1541-888B-2D6758853564}" type="presParOf" srcId="{44919242-3F63-2644-9B41-C32453475855}" destId="{EA74A5B3-3DC7-7446-ADB0-1BF52036501C}" srcOrd="1" destOrd="0" presId="urn:microsoft.com/office/officeart/2005/8/layout/lProcess2"/>
    <dgm:cxn modelId="{1A9A6925-B15B-9941-A509-5FBF3D00F945}" type="presParOf" srcId="{44919242-3F63-2644-9B41-C32453475855}" destId="{F8D129BF-78F4-BE4B-B61E-25373F2ACE79}" srcOrd="2" destOrd="0" presId="urn:microsoft.com/office/officeart/2005/8/layout/lProcess2"/>
    <dgm:cxn modelId="{CFC58FAC-3A5D-BA4B-83B5-3A41526534F9}" type="presParOf" srcId="{F8D129BF-78F4-BE4B-B61E-25373F2ACE79}" destId="{4AB168AC-0305-C046-928E-9A1A681AAEEC}" srcOrd="0" destOrd="0" presId="urn:microsoft.com/office/officeart/2005/8/layout/lProcess2"/>
    <dgm:cxn modelId="{D42B0B79-29CB-2B48-8F4D-2FFFE8DD6156}" type="presParOf" srcId="{4AB168AC-0305-C046-928E-9A1A681AAEEC}" destId="{8B6CF272-9E30-FA4F-9FAD-2A809BB17EA1}" srcOrd="0" destOrd="0" presId="urn:microsoft.com/office/officeart/2005/8/layout/lProcess2"/>
    <dgm:cxn modelId="{D18CDC71-D90B-DD43-A18D-FECCB47416AF}" type="presParOf" srcId="{4AB168AC-0305-C046-928E-9A1A681AAEEC}" destId="{544CA577-B0C3-224D-9587-5D8A7046DCEC}" srcOrd="1" destOrd="0" presId="urn:microsoft.com/office/officeart/2005/8/layout/lProcess2"/>
    <dgm:cxn modelId="{CB562AE9-4F6A-394E-AC93-0A8D0AC7444E}" type="presParOf" srcId="{4AB168AC-0305-C046-928E-9A1A681AAEEC}" destId="{701B00A5-B041-E045-A3AB-21337B1D5217}" srcOrd="2" destOrd="0" presId="urn:microsoft.com/office/officeart/2005/8/layout/lProcess2"/>
    <dgm:cxn modelId="{3CDE88A7-E902-304F-8377-C8DEE066BAB2}" type="presParOf" srcId="{F45C6C58-FE02-CE4A-9F26-F722843B1185}" destId="{76185805-C192-EE47-9CFC-7D810129F2EA}" srcOrd="5" destOrd="0" presId="urn:microsoft.com/office/officeart/2005/8/layout/lProcess2"/>
    <dgm:cxn modelId="{E64D246B-3D36-2E4C-BD08-167B57CF008B}" type="presParOf" srcId="{F45C6C58-FE02-CE4A-9F26-F722843B1185}" destId="{30DFBC69-6563-3F42-BE1D-9B9AE029A356}" srcOrd="6" destOrd="0" presId="urn:microsoft.com/office/officeart/2005/8/layout/lProcess2"/>
    <dgm:cxn modelId="{9255065A-0B19-3C4E-A1B3-391FC01992B1}" type="presParOf" srcId="{30DFBC69-6563-3F42-BE1D-9B9AE029A356}" destId="{1FF87AB6-8B6F-2C49-8127-16858EA577DE}" srcOrd="0" destOrd="0" presId="urn:microsoft.com/office/officeart/2005/8/layout/lProcess2"/>
    <dgm:cxn modelId="{E63A42A4-0522-E340-87D8-2CCC0470E493}" type="presParOf" srcId="{30DFBC69-6563-3F42-BE1D-9B9AE029A356}" destId="{A21138DB-3CFC-B440-93AB-C50D3F4EC35D}" srcOrd="1" destOrd="0" presId="urn:microsoft.com/office/officeart/2005/8/layout/lProcess2"/>
    <dgm:cxn modelId="{F4E2700F-C38E-7C45-AA55-1E908AF39567}" type="presParOf" srcId="{30DFBC69-6563-3F42-BE1D-9B9AE029A356}" destId="{F7444C63-8DC4-6240-9DDE-17FE37501A80}" srcOrd="2" destOrd="0" presId="urn:microsoft.com/office/officeart/2005/8/layout/lProcess2"/>
    <dgm:cxn modelId="{4F045983-2C99-6E4F-AB43-76E4529DBC6F}" type="presParOf" srcId="{F7444C63-8DC4-6240-9DDE-17FE37501A80}" destId="{A74611CE-7EBD-214F-8B31-4DE3D0C1E15E}" srcOrd="0" destOrd="0" presId="urn:microsoft.com/office/officeart/2005/8/layout/lProcess2"/>
    <dgm:cxn modelId="{735C2B27-5240-F44E-B73E-9E8B9548F6C9}" type="presParOf" srcId="{A74611CE-7EBD-214F-8B31-4DE3D0C1E15E}" destId="{3D7ACF27-C5F9-104D-8753-F778DF47DCF9}" srcOrd="0" destOrd="0" presId="urn:microsoft.com/office/officeart/2005/8/layout/lProcess2"/>
    <dgm:cxn modelId="{A74FFB29-B6C5-CD4E-A7C1-F0C2DB2535C8}" type="presParOf" srcId="{A74611CE-7EBD-214F-8B31-4DE3D0C1E15E}" destId="{982CF819-019A-E34F-87EF-6352341EE73E}" srcOrd="1" destOrd="0" presId="urn:microsoft.com/office/officeart/2005/8/layout/lProcess2"/>
    <dgm:cxn modelId="{1BDB3730-0B4A-9F46-8B9D-DAFAF94B3486}" type="presParOf" srcId="{A74611CE-7EBD-214F-8B31-4DE3D0C1E15E}" destId="{43794017-DABC-FE49-80CB-09AF0EDC79CF}" srcOrd="2" destOrd="0" presId="urn:microsoft.com/office/officeart/2005/8/layout/lProcess2"/>
    <dgm:cxn modelId="{7C9FF254-1CBF-F94C-B423-860AF249A0F1}" type="presParOf" srcId="{F45C6C58-FE02-CE4A-9F26-F722843B1185}" destId="{84F706D3-7814-D946-9FA8-7104B5F66DA2}" srcOrd="7" destOrd="0" presId="urn:microsoft.com/office/officeart/2005/8/layout/lProcess2"/>
    <dgm:cxn modelId="{86A779EB-85DC-CE47-ABF4-24D036A25C97}" type="presParOf" srcId="{F45C6C58-FE02-CE4A-9F26-F722843B1185}" destId="{C03DE930-008A-7A41-93AD-E52CAB259026}" srcOrd="8" destOrd="0" presId="urn:microsoft.com/office/officeart/2005/8/layout/lProcess2"/>
    <dgm:cxn modelId="{DE660454-B4C6-9843-97BA-19636D10B78B}" type="presParOf" srcId="{C03DE930-008A-7A41-93AD-E52CAB259026}" destId="{9F592963-4543-604E-B803-A0AD4393A38A}" srcOrd="0" destOrd="0" presId="urn:microsoft.com/office/officeart/2005/8/layout/lProcess2"/>
    <dgm:cxn modelId="{B61AA3F7-3271-0E41-B058-1361440FA481}" type="presParOf" srcId="{C03DE930-008A-7A41-93AD-E52CAB259026}" destId="{924421E7-52C0-A14C-BFB2-8927247CD951}" srcOrd="1" destOrd="0" presId="urn:microsoft.com/office/officeart/2005/8/layout/lProcess2"/>
    <dgm:cxn modelId="{13837DEE-87CB-6044-A4C2-085BA37BB504}" type="presParOf" srcId="{C03DE930-008A-7A41-93AD-E52CAB259026}" destId="{830C0DE4-79A9-DD41-9DE0-F8B5179DDCB5}" srcOrd="2" destOrd="0" presId="urn:microsoft.com/office/officeart/2005/8/layout/lProcess2"/>
    <dgm:cxn modelId="{E8A3ABA5-12CC-5A43-9DB4-A728F5EC2369}" type="presParOf" srcId="{830C0DE4-79A9-DD41-9DE0-F8B5179DDCB5}" destId="{B097DF6C-130F-694B-AAA3-5924582586F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/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/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/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42749-C9D9-CF40-9AEB-718812F82A2E}" type="presOf" srcId="{4DE9F2E7-270D-3945-8008-AF4B2E11F41E}" destId="{FBB7337B-740A-DC4A-A075-B3B4DE1BE281}" srcOrd="0" destOrd="0" presId="urn:microsoft.com/office/officeart/2005/8/layout/radial3"/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F76064ED-5AA6-854B-B619-521A47948CFA}" type="presOf" srcId="{41A303D3-8F3C-C341-9437-EC4E6485C2AC}" destId="{DEAF076C-09E0-EB4E-8987-FF6BDCC4799E}" srcOrd="0" destOrd="0" presId="urn:microsoft.com/office/officeart/2005/8/layout/radial3"/>
    <dgm:cxn modelId="{EAEA712B-4B1A-494F-8FC5-9E0E78B2970C}" type="presOf" srcId="{576467D0-4EB0-3141-9DCA-AC33DD055DD5}" destId="{3E90BC6F-377C-E14C-96A8-92ABECA478C9}" srcOrd="0" destOrd="0" presId="urn:microsoft.com/office/officeart/2005/8/layout/radial3"/>
    <dgm:cxn modelId="{A36C5BF3-8003-7743-8E75-9540572B9960}" type="presOf" srcId="{A7C9A609-EA3A-7245-976D-D27D2931165D}" destId="{A57BBB7D-4848-224A-8CED-543D959364A6}" srcOrd="0" destOrd="0" presId="urn:microsoft.com/office/officeart/2005/8/layout/radial3"/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2ABF8833-AA34-EB43-8679-6D60C40736AC}" type="presOf" srcId="{63B82618-EEFC-374C-815E-F7FA9BA8857E}" destId="{3CBAEE82-CC02-6A4A-97FA-BFE8BCD42D89}" srcOrd="0" destOrd="0" presId="urn:microsoft.com/office/officeart/2005/8/layout/radial3"/>
    <dgm:cxn modelId="{A8D0FFAC-8F3E-2E42-868D-9C26C69D8523}" type="presParOf" srcId="{FBB7337B-740A-DC4A-A075-B3B4DE1BE281}" destId="{0A31003F-583D-3C44-9BA7-5D379F712296}" srcOrd="0" destOrd="0" presId="urn:microsoft.com/office/officeart/2005/8/layout/radial3"/>
    <dgm:cxn modelId="{E89A063C-BF27-3D4B-BD40-E6B30800E842}" type="presParOf" srcId="{0A31003F-583D-3C44-9BA7-5D379F712296}" destId="{A57BBB7D-4848-224A-8CED-543D959364A6}" srcOrd="0" destOrd="0" presId="urn:microsoft.com/office/officeart/2005/8/layout/radial3"/>
    <dgm:cxn modelId="{5CED86EE-20B0-F042-8368-1206453EDE78}" type="presParOf" srcId="{0A31003F-583D-3C44-9BA7-5D379F712296}" destId="{DEAF076C-09E0-EB4E-8987-FF6BDCC4799E}" srcOrd="1" destOrd="0" presId="urn:microsoft.com/office/officeart/2005/8/layout/radial3"/>
    <dgm:cxn modelId="{8C20724E-FEA6-624D-94C6-C8510E144B63}" type="presParOf" srcId="{0A31003F-583D-3C44-9BA7-5D379F712296}" destId="{3E90BC6F-377C-E14C-96A8-92ABECA478C9}" srcOrd="2" destOrd="0" presId="urn:microsoft.com/office/officeart/2005/8/layout/radial3"/>
    <dgm:cxn modelId="{8AB8A889-048E-8948-BFC7-36B3255756F2}" type="presParOf" srcId="{0A31003F-583D-3C44-9BA7-5D379F712296}" destId="{3CBAEE82-CC02-6A4A-97FA-BFE8BCD42D8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/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/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F3DA039D-F290-EB45-9E66-B0B800C7D4A9}" type="presOf" srcId="{41A303D3-8F3C-C341-9437-EC4E6485C2AC}" destId="{DEAF076C-09E0-EB4E-8987-FF6BDCC4799E}" srcOrd="0" destOrd="0" presId="urn:microsoft.com/office/officeart/2005/8/layout/radial3"/>
    <dgm:cxn modelId="{D8737A80-0C52-F844-A11F-9C13D4BE3621}" type="presOf" srcId="{A7C9A609-EA3A-7245-976D-D27D2931165D}" destId="{A57BBB7D-4848-224A-8CED-543D959364A6}" srcOrd="0" destOrd="0" presId="urn:microsoft.com/office/officeart/2005/8/layout/radial3"/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EAEDC912-C4B4-1F46-A4EE-81F96F30750A}" type="presOf" srcId="{576467D0-4EB0-3141-9DCA-AC33DD055DD5}" destId="{3E90BC6F-377C-E14C-96A8-92ABECA478C9}" srcOrd="0" destOrd="0" presId="urn:microsoft.com/office/officeart/2005/8/layout/radial3"/>
    <dgm:cxn modelId="{D781A5E2-1A90-7942-B120-BFEA57A17430}" type="presOf" srcId="{63B82618-EEFC-374C-815E-F7FA9BA8857E}" destId="{3CBAEE82-CC02-6A4A-97FA-BFE8BCD42D89}" srcOrd="0" destOrd="0" presId="urn:microsoft.com/office/officeart/2005/8/layout/radial3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907662E3-1613-0245-9CC1-9BC851A0432D}" type="presOf" srcId="{4DE9F2E7-270D-3945-8008-AF4B2E11F41E}" destId="{FBB7337B-740A-DC4A-A075-B3B4DE1BE281}" srcOrd="0" destOrd="0" presId="urn:microsoft.com/office/officeart/2005/8/layout/radial3"/>
    <dgm:cxn modelId="{4DB5FEA6-4D35-274E-A8C1-F27B7336AEF8}" type="presParOf" srcId="{FBB7337B-740A-DC4A-A075-B3B4DE1BE281}" destId="{0A31003F-583D-3C44-9BA7-5D379F712296}" srcOrd="0" destOrd="0" presId="urn:microsoft.com/office/officeart/2005/8/layout/radial3"/>
    <dgm:cxn modelId="{86DD5D44-224F-EB4B-88D5-105CB2B4269A}" type="presParOf" srcId="{0A31003F-583D-3C44-9BA7-5D379F712296}" destId="{A57BBB7D-4848-224A-8CED-543D959364A6}" srcOrd="0" destOrd="0" presId="urn:microsoft.com/office/officeart/2005/8/layout/radial3"/>
    <dgm:cxn modelId="{B8A7B98D-C7B7-D643-BE7C-84C610643FD7}" type="presParOf" srcId="{0A31003F-583D-3C44-9BA7-5D379F712296}" destId="{DEAF076C-09E0-EB4E-8987-FF6BDCC4799E}" srcOrd="1" destOrd="0" presId="urn:microsoft.com/office/officeart/2005/8/layout/radial3"/>
    <dgm:cxn modelId="{EA67B47A-AD55-064C-B37F-BDA020928834}" type="presParOf" srcId="{0A31003F-583D-3C44-9BA7-5D379F712296}" destId="{3E90BC6F-377C-E14C-96A8-92ABECA478C9}" srcOrd="2" destOrd="0" presId="urn:microsoft.com/office/officeart/2005/8/layout/radial3"/>
    <dgm:cxn modelId="{0E1FD088-43F0-BB4C-88BF-01EEC61FA437}" type="presParOf" srcId="{0A31003F-583D-3C44-9BA7-5D379F712296}" destId="{3CBAEE82-CC02-6A4A-97FA-BFE8BCD42D8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/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/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 custLinFactNeighborX="-2575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069EC700-C922-FA45-B251-55765C88EF08}" type="presOf" srcId="{63B82618-EEFC-374C-815E-F7FA9BA8857E}" destId="{3CBAEE82-CC02-6A4A-97FA-BFE8BCD42D89}" srcOrd="0" destOrd="0" presId="urn:microsoft.com/office/officeart/2005/8/layout/radial3"/>
    <dgm:cxn modelId="{3173F928-3E89-1946-9848-A410A96B0DEC}" type="presOf" srcId="{41A303D3-8F3C-C341-9437-EC4E6485C2AC}" destId="{DEAF076C-09E0-EB4E-8987-FF6BDCC4799E}" srcOrd="0" destOrd="0" presId="urn:microsoft.com/office/officeart/2005/8/layout/radial3"/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21E7D0A3-7C40-2541-90D4-5BF65F4A2E3D}" type="presOf" srcId="{4DE9F2E7-270D-3945-8008-AF4B2E11F41E}" destId="{FBB7337B-740A-DC4A-A075-B3B4DE1BE281}" srcOrd="0" destOrd="0" presId="urn:microsoft.com/office/officeart/2005/8/layout/radial3"/>
    <dgm:cxn modelId="{9D761856-9F1D-2943-B51C-E1B92C61EBED}" type="presOf" srcId="{A7C9A609-EA3A-7245-976D-D27D2931165D}" destId="{A57BBB7D-4848-224A-8CED-543D959364A6}" srcOrd="0" destOrd="0" presId="urn:microsoft.com/office/officeart/2005/8/layout/radial3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149A9933-4C56-6E49-9D56-474022969BEC}" type="presOf" srcId="{576467D0-4EB0-3141-9DCA-AC33DD055DD5}" destId="{3E90BC6F-377C-E14C-96A8-92ABECA478C9}" srcOrd="0" destOrd="0" presId="urn:microsoft.com/office/officeart/2005/8/layout/radial3"/>
    <dgm:cxn modelId="{38CC99A3-54B2-3740-8389-25DBA06C6199}" type="presParOf" srcId="{FBB7337B-740A-DC4A-A075-B3B4DE1BE281}" destId="{0A31003F-583D-3C44-9BA7-5D379F712296}" srcOrd="0" destOrd="0" presId="urn:microsoft.com/office/officeart/2005/8/layout/radial3"/>
    <dgm:cxn modelId="{E9FB47A2-57F5-1846-9465-8CAEC0CBAE84}" type="presParOf" srcId="{0A31003F-583D-3C44-9BA7-5D379F712296}" destId="{A57BBB7D-4848-224A-8CED-543D959364A6}" srcOrd="0" destOrd="0" presId="urn:microsoft.com/office/officeart/2005/8/layout/radial3"/>
    <dgm:cxn modelId="{3F8B11F4-5970-704D-955A-940DFDD88B02}" type="presParOf" srcId="{0A31003F-583D-3C44-9BA7-5D379F712296}" destId="{DEAF076C-09E0-EB4E-8987-FF6BDCC4799E}" srcOrd="1" destOrd="0" presId="urn:microsoft.com/office/officeart/2005/8/layout/radial3"/>
    <dgm:cxn modelId="{27A7BDFE-7909-AB43-AEC6-17531A66FC2C}" type="presParOf" srcId="{0A31003F-583D-3C44-9BA7-5D379F712296}" destId="{3E90BC6F-377C-E14C-96A8-92ABECA478C9}" srcOrd="2" destOrd="0" presId="urn:microsoft.com/office/officeart/2005/8/layout/radial3"/>
    <dgm:cxn modelId="{FA6A8749-14C1-3748-BC08-F35496348D71}" type="presParOf" srcId="{0A31003F-583D-3C44-9BA7-5D379F712296}" destId="{3CBAEE82-CC02-6A4A-97FA-BFE8BCD42D89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/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/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B5A1A199-9DD4-4F4F-AE14-23ACFB8A7471}" type="presOf" srcId="{576467D0-4EB0-3141-9DCA-AC33DD055DD5}" destId="{3E90BC6F-377C-E14C-96A8-92ABECA478C9}" srcOrd="0" destOrd="0" presId="urn:microsoft.com/office/officeart/2005/8/layout/radial3"/>
    <dgm:cxn modelId="{D57763A8-5610-224F-A7CF-99B7D0A86E44}" type="presOf" srcId="{A7C9A609-EA3A-7245-976D-D27D2931165D}" destId="{A57BBB7D-4848-224A-8CED-543D959364A6}" srcOrd="0" destOrd="0" presId="urn:microsoft.com/office/officeart/2005/8/layout/radial3"/>
    <dgm:cxn modelId="{4E4CA4D7-0936-6C4D-961E-7675987BB446}" type="presOf" srcId="{63B82618-EEFC-374C-815E-F7FA9BA8857E}" destId="{3CBAEE82-CC02-6A4A-97FA-BFE8BCD42D89}" srcOrd="0" destOrd="0" presId="urn:microsoft.com/office/officeart/2005/8/layout/radial3"/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FD804C53-D8EF-E64F-82D5-096A3E0C4966}" type="presOf" srcId="{4DE9F2E7-270D-3945-8008-AF4B2E11F41E}" destId="{FBB7337B-740A-DC4A-A075-B3B4DE1BE281}" srcOrd="0" destOrd="0" presId="urn:microsoft.com/office/officeart/2005/8/layout/radial3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E2CD7548-454C-F945-BD5D-B85C8386DDC9}" type="presOf" srcId="{41A303D3-8F3C-C341-9437-EC4E6485C2AC}" destId="{DEAF076C-09E0-EB4E-8987-FF6BDCC4799E}" srcOrd="0" destOrd="0" presId="urn:microsoft.com/office/officeart/2005/8/layout/radial3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1E3155C4-8658-544D-81D7-0EDF2EF545DC}" type="presParOf" srcId="{FBB7337B-740A-DC4A-A075-B3B4DE1BE281}" destId="{0A31003F-583D-3C44-9BA7-5D379F712296}" srcOrd="0" destOrd="0" presId="urn:microsoft.com/office/officeart/2005/8/layout/radial3"/>
    <dgm:cxn modelId="{EF78E907-6833-8F41-84B6-29D4D9881DD1}" type="presParOf" srcId="{0A31003F-583D-3C44-9BA7-5D379F712296}" destId="{A57BBB7D-4848-224A-8CED-543D959364A6}" srcOrd="0" destOrd="0" presId="urn:microsoft.com/office/officeart/2005/8/layout/radial3"/>
    <dgm:cxn modelId="{1D8EF01A-7EB4-514C-A270-4F1E7B833D9F}" type="presParOf" srcId="{0A31003F-583D-3C44-9BA7-5D379F712296}" destId="{DEAF076C-09E0-EB4E-8987-FF6BDCC4799E}" srcOrd="1" destOrd="0" presId="urn:microsoft.com/office/officeart/2005/8/layout/radial3"/>
    <dgm:cxn modelId="{447DD52B-A5B9-E345-9419-404CEB940227}" type="presParOf" srcId="{0A31003F-583D-3C44-9BA7-5D379F712296}" destId="{3E90BC6F-377C-E14C-96A8-92ABECA478C9}" srcOrd="2" destOrd="0" presId="urn:microsoft.com/office/officeart/2005/8/layout/radial3"/>
    <dgm:cxn modelId="{98CDBA77-8229-B145-AFB6-94101BED1547}" type="presParOf" srcId="{0A31003F-583D-3C44-9BA7-5D379F712296}" destId="{3CBAEE82-CC02-6A4A-97FA-BFE8BCD42D8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26192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100 partners</a:t>
          </a:r>
          <a:endParaRPr lang="en-US" sz="1900" kern="1200" dirty="0"/>
        </a:p>
      </dsp:txBody>
      <dsp:txXfrm>
        <a:off x="465561" y="203756"/>
        <a:ext cx="983223" cy="983223"/>
      </dsp:txXfrm>
    </dsp:sp>
    <dsp:sp modelId="{2367613D-FE21-6047-AB96-6E7629E0EBB2}">
      <dsp:nvSpPr>
        <dsp:cNvPr id="0" name=""/>
        <dsp:cNvSpPr/>
      </dsp:nvSpPr>
      <dsp:spPr>
        <a:xfrm>
          <a:off x="137431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36 months</a:t>
          </a:r>
          <a:endParaRPr lang="en-US" sz="1900" kern="1200" dirty="0"/>
        </a:p>
      </dsp:txBody>
      <dsp:txXfrm>
        <a:off x="1577951" y="203756"/>
        <a:ext cx="983223" cy="983223"/>
      </dsp:txXfrm>
    </dsp:sp>
    <dsp:sp modelId="{BE75E7C6-9FF5-644E-853E-4F9421C83139}">
      <dsp:nvSpPr>
        <dsp:cNvPr id="0" name=""/>
        <dsp:cNvSpPr/>
      </dsp:nvSpPr>
      <dsp:spPr>
        <a:xfrm>
          <a:off x="248670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33 million Euro</a:t>
          </a:r>
          <a:endParaRPr lang="en-US" sz="1900" kern="1200" dirty="0"/>
        </a:p>
      </dsp:txBody>
      <dsp:txXfrm>
        <a:off x="2690341" y="203756"/>
        <a:ext cx="983223" cy="98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7F35-8E45-0B47-9AD8-5A51B2CC2906}">
      <dsp:nvSpPr>
        <dsp:cNvPr id="0" name=""/>
        <dsp:cNvSpPr/>
      </dsp:nvSpPr>
      <dsp:spPr>
        <a:xfrm>
          <a:off x="4718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e-Infra</a:t>
          </a:r>
        </a:p>
      </dsp:txBody>
      <dsp:txXfrm>
        <a:off x="4718" y="0"/>
        <a:ext cx="1655762" cy="1771396"/>
      </dsp:txXfrm>
    </dsp:sp>
    <dsp:sp modelId="{961DB76D-6E3F-CD43-A4A6-00D31BB44673}">
      <dsp:nvSpPr>
        <dsp:cNvPr id="0" name=""/>
        <dsp:cNvSpPr/>
      </dsp:nvSpPr>
      <dsp:spPr>
        <a:xfrm>
          <a:off x="170294" y="1771901"/>
          <a:ext cx="1324609" cy="11600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EGI Federation</a:t>
          </a:r>
        </a:p>
      </dsp:txBody>
      <dsp:txXfrm>
        <a:off x="204270" y="1805877"/>
        <a:ext cx="1256657" cy="1092076"/>
      </dsp:txXfrm>
    </dsp:sp>
    <dsp:sp modelId="{826CCEBA-2B32-AC43-9372-A62E4FF78D50}">
      <dsp:nvSpPr>
        <dsp:cNvPr id="0" name=""/>
        <dsp:cNvSpPr/>
      </dsp:nvSpPr>
      <dsp:spPr>
        <a:xfrm>
          <a:off x="170294" y="3110395"/>
          <a:ext cx="1324609" cy="11600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180"/>
            <a:satOff val="-6347"/>
            <a:lumOff val="48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EUDAT CDI</a:t>
          </a:r>
        </a:p>
      </dsp:txBody>
      <dsp:txXfrm>
        <a:off x="204270" y="3144371"/>
        <a:ext cx="1256657" cy="1092076"/>
      </dsp:txXfrm>
    </dsp:sp>
    <dsp:sp modelId="{C6DD6AED-6253-7C45-AC13-DA9476216D38}">
      <dsp:nvSpPr>
        <dsp:cNvPr id="0" name=""/>
        <dsp:cNvSpPr/>
      </dsp:nvSpPr>
      <dsp:spPr>
        <a:xfrm>
          <a:off x="170294" y="4448890"/>
          <a:ext cx="1324609" cy="11600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6359"/>
            <a:satOff val="-12693"/>
            <a:lumOff val="9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INDIGO-</a:t>
          </a:r>
          <a:r>
            <a:rPr lang="en-US" sz="1800" kern="1200" dirty="0" err="1"/>
            <a:t>DataCloud</a:t>
          </a:r>
          <a:endParaRPr lang="en-US" sz="1800" kern="1200" dirty="0"/>
        </a:p>
      </dsp:txBody>
      <dsp:txXfrm>
        <a:off x="204270" y="4482866"/>
        <a:ext cx="1256657" cy="1092076"/>
      </dsp:txXfrm>
    </dsp:sp>
    <dsp:sp modelId="{506C335F-0887-F047-AA4B-0F5F46957BE3}">
      <dsp:nvSpPr>
        <dsp:cNvPr id="0" name=""/>
        <dsp:cNvSpPr/>
      </dsp:nvSpPr>
      <dsp:spPr>
        <a:xfrm>
          <a:off x="1784662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Humanities</a:t>
          </a:r>
        </a:p>
      </dsp:txBody>
      <dsp:txXfrm>
        <a:off x="1784662" y="0"/>
        <a:ext cx="1655762" cy="1771396"/>
      </dsp:txXfrm>
    </dsp:sp>
    <dsp:sp modelId="{D281D103-1EF7-5245-9F77-248B67006C63}">
      <dsp:nvSpPr>
        <dsp:cNvPr id="0" name=""/>
        <dsp:cNvSpPr/>
      </dsp:nvSpPr>
      <dsp:spPr>
        <a:xfrm>
          <a:off x="1950238" y="1773126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Language and literature (CLARIN)</a:t>
          </a:r>
        </a:p>
      </dsp:txBody>
      <dsp:txXfrm>
        <a:off x="1989034" y="1811922"/>
        <a:ext cx="1247017" cy="1702742"/>
      </dsp:txXfrm>
    </dsp:sp>
    <dsp:sp modelId="{B0668726-0927-3049-A3C2-8AA6A66D6AC5}">
      <dsp:nvSpPr>
        <dsp:cNvPr id="0" name=""/>
        <dsp:cNvSpPr/>
      </dsp:nvSpPr>
      <dsp:spPr>
        <a:xfrm>
          <a:off x="1950238" y="3827358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Arts (DARIAH)</a:t>
          </a:r>
        </a:p>
      </dsp:txBody>
      <dsp:txXfrm>
        <a:off x="1989034" y="3866154"/>
        <a:ext cx="1247017" cy="1702742"/>
      </dsp:txXfrm>
    </dsp:sp>
    <dsp:sp modelId="{E01C37F7-50DD-7543-905C-722C52A8FA5A}">
      <dsp:nvSpPr>
        <dsp:cNvPr id="0" name=""/>
        <dsp:cNvSpPr/>
      </dsp:nvSpPr>
      <dsp:spPr>
        <a:xfrm>
          <a:off x="3564606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Engineering</a:t>
          </a:r>
        </a:p>
      </dsp:txBody>
      <dsp:txXfrm>
        <a:off x="3564606" y="0"/>
        <a:ext cx="1655762" cy="1771396"/>
      </dsp:txXfrm>
    </dsp:sp>
    <dsp:sp modelId="{8B6CF272-9E30-FA4F-9FAD-2A809BB17EA1}">
      <dsp:nvSpPr>
        <dsp:cNvPr id="0" name=""/>
        <dsp:cNvSpPr/>
      </dsp:nvSpPr>
      <dsp:spPr>
        <a:xfrm>
          <a:off x="3730183" y="1773126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Environmental engineering  (sea vessels, LNEC)</a:t>
          </a:r>
        </a:p>
      </dsp:txBody>
      <dsp:txXfrm>
        <a:off x="3768979" y="1811922"/>
        <a:ext cx="1247017" cy="1702742"/>
      </dsp:txXfrm>
    </dsp:sp>
    <dsp:sp modelId="{701B00A5-B041-E045-A3AB-21337B1D5217}">
      <dsp:nvSpPr>
        <dsp:cNvPr id="0" name=""/>
        <dsp:cNvSpPr/>
      </dsp:nvSpPr>
      <dsp:spPr>
        <a:xfrm>
          <a:off x="3730183" y="3827358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Civil Engineering (Disaster Mitigation)</a:t>
          </a:r>
        </a:p>
      </dsp:txBody>
      <dsp:txXfrm>
        <a:off x="3768979" y="3866154"/>
        <a:ext cx="1247017" cy="1702742"/>
      </dsp:txXfrm>
    </dsp:sp>
    <dsp:sp modelId="{1FF87AB6-8B6F-2C49-8127-16858EA577DE}">
      <dsp:nvSpPr>
        <dsp:cNvPr id="0" name=""/>
        <dsp:cNvSpPr/>
      </dsp:nvSpPr>
      <dsp:spPr>
        <a:xfrm>
          <a:off x="5344551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Medical and Health Sciences</a:t>
          </a:r>
        </a:p>
      </dsp:txBody>
      <dsp:txXfrm>
        <a:off x="5344551" y="0"/>
        <a:ext cx="1655762" cy="1771396"/>
      </dsp:txXfrm>
    </dsp:sp>
    <dsp:sp modelId="{3D7ACF27-C5F9-104D-8753-F778DF47DCF9}">
      <dsp:nvSpPr>
        <dsp:cNvPr id="0" name=""/>
        <dsp:cNvSpPr/>
      </dsp:nvSpPr>
      <dsp:spPr>
        <a:xfrm>
          <a:off x="5510127" y="1773126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Biological Sciences (ELIXIR)</a:t>
          </a:r>
        </a:p>
      </dsp:txBody>
      <dsp:txXfrm>
        <a:off x="5548923" y="1811922"/>
        <a:ext cx="1247017" cy="1702742"/>
      </dsp:txXfrm>
    </dsp:sp>
    <dsp:sp modelId="{43794017-DABC-FE49-80CB-09AF0EDC79CF}">
      <dsp:nvSpPr>
        <dsp:cNvPr id="0" name=""/>
        <dsp:cNvSpPr/>
      </dsp:nvSpPr>
      <dsp:spPr>
        <a:xfrm>
          <a:off x="5510127" y="3827358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Structural biology (WeNMR)</a:t>
          </a:r>
        </a:p>
      </dsp:txBody>
      <dsp:txXfrm>
        <a:off x="5548923" y="3866154"/>
        <a:ext cx="1247017" cy="1702742"/>
      </dsp:txXfrm>
    </dsp:sp>
    <dsp:sp modelId="{9F592963-4543-604E-B803-A0AD4393A38A}">
      <dsp:nvSpPr>
        <dsp:cNvPr id="0" name=""/>
        <dsp:cNvSpPr/>
      </dsp:nvSpPr>
      <dsp:spPr>
        <a:xfrm>
          <a:off x="7124495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Natural sciences</a:t>
          </a:r>
        </a:p>
      </dsp:txBody>
      <dsp:txXfrm>
        <a:off x="7124495" y="0"/>
        <a:ext cx="1655762" cy="1771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2473556" y="1685627"/>
          <a:ext cx="3536487" cy="35364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2991463" y="2203534"/>
        <a:ext cx="2500673" cy="2500673"/>
      </dsp:txXfrm>
    </dsp:sp>
    <dsp:sp modelId="{DEAF076C-09E0-EB4E-8987-FF6BDCC4799E}">
      <dsp:nvSpPr>
        <dsp:cNvPr id="0" name=""/>
        <dsp:cNvSpPr/>
      </dsp:nvSpPr>
      <dsp:spPr>
        <a:xfrm>
          <a:off x="3357678" y="268933"/>
          <a:ext cx="1768243" cy="1768243"/>
        </a:xfrm>
        <a:prstGeom prst="ellipse">
          <a:avLst/>
        </a:prstGeom>
        <a:solidFill>
          <a:schemeClr val="accent3">
            <a:alpha val="50000"/>
            <a:hueOff val="487591"/>
            <a:satOff val="3116"/>
            <a:lumOff val="5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Cloud IaaS</a:t>
          </a:r>
          <a:endParaRPr lang="en-US" sz="2600" kern="1200" dirty="0"/>
        </a:p>
      </dsp:txBody>
      <dsp:txXfrm>
        <a:off x="3616631" y="527886"/>
        <a:ext cx="1250337" cy="1250337"/>
      </dsp:txXfrm>
    </dsp:sp>
    <dsp:sp modelId="{3E90BC6F-377C-E14C-96A8-92ABECA478C9}">
      <dsp:nvSpPr>
        <dsp:cNvPr id="0" name=""/>
        <dsp:cNvSpPr/>
      </dsp:nvSpPr>
      <dsp:spPr>
        <a:xfrm>
          <a:off x="5350242" y="3720156"/>
          <a:ext cx="1768243" cy="1768243"/>
        </a:xfrm>
        <a:prstGeom prst="ellipse">
          <a:avLst/>
        </a:prstGeom>
        <a:solidFill>
          <a:schemeClr val="accent3">
            <a:alpha val="50000"/>
            <a:hueOff val="975181"/>
            <a:satOff val="6232"/>
            <a:lumOff val="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EO Data</a:t>
          </a:r>
          <a:endParaRPr lang="en-US" sz="2600" kern="1200" dirty="0"/>
        </a:p>
      </dsp:txBody>
      <dsp:txXfrm>
        <a:off x="5609195" y="3979109"/>
        <a:ext cx="1250337" cy="1250337"/>
      </dsp:txXfrm>
    </dsp:sp>
    <dsp:sp modelId="{3CBAEE82-CC02-6A4A-97FA-BFE8BCD42D89}">
      <dsp:nvSpPr>
        <dsp:cNvPr id="0" name=""/>
        <dsp:cNvSpPr/>
      </dsp:nvSpPr>
      <dsp:spPr>
        <a:xfrm>
          <a:off x="1365113" y="3720156"/>
          <a:ext cx="1768243" cy="1768243"/>
        </a:xfrm>
        <a:prstGeom prst="ellipse">
          <a:avLst/>
        </a:prstGeom>
        <a:solidFill>
          <a:schemeClr val="accent3">
            <a:alpha val="50000"/>
            <a:hueOff val="1462772"/>
            <a:satOff val="9348"/>
            <a:lumOff val="17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Platform Services</a:t>
          </a:r>
          <a:endParaRPr lang="en-US" sz="2600" kern="1200" dirty="0"/>
        </a:p>
      </dsp:txBody>
      <dsp:txXfrm>
        <a:off x="1624066" y="3979109"/>
        <a:ext cx="1250337" cy="1250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1455001" y="1373290"/>
          <a:ext cx="2881197" cy="28811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1876943" y="1795232"/>
        <a:ext cx="2037313" cy="2037313"/>
      </dsp:txXfrm>
    </dsp:sp>
    <dsp:sp modelId="{DEAF076C-09E0-EB4E-8987-FF6BDCC4799E}">
      <dsp:nvSpPr>
        <dsp:cNvPr id="0" name=""/>
        <dsp:cNvSpPr/>
      </dsp:nvSpPr>
      <dsp:spPr>
        <a:xfrm>
          <a:off x="2175300" y="219101"/>
          <a:ext cx="1440598" cy="1440598"/>
        </a:xfrm>
        <a:prstGeom prst="ellipse">
          <a:avLst/>
        </a:prstGeom>
        <a:solidFill>
          <a:schemeClr val="accent3">
            <a:alpha val="50000"/>
            <a:hueOff val="487591"/>
            <a:satOff val="3116"/>
            <a:lumOff val="5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Cloud IaaS</a:t>
          </a:r>
          <a:endParaRPr lang="en-US" sz="2100" kern="1200" dirty="0"/>
        </a:p>
      </dsp:txBody>
      <dsp:txXfrm>
        <a:off x="2386271" y="430072"/>
        <a:ext cx="1018656" cy="1018656"/>
      </dsp:txXfrm>
    </dsp:sp>
    <dsp:sp modelId="{3E90BC6F-377C-E14C-96A8-92ABECA478C9}">
      <dsp:nvSpPr>
        <dsp:cNvPr id="0" name=""/>
        <dsp:cNvSpPr/>
      </dsp:nvSpPr>
      <dsp:spPr>
        <a:xfrm>
          <a:off x="3798654" y="3030833"/>
          <a:ext cx="1440598" cy="144059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EO Data</a:t>
          </a:r>
          <a:endParaRPr lang="en-US" sz="2100" kern="1200" dirty="0"/>
        </a:p>
      </dsp:txBody>
      <dsp:txXfrm>
        <a:off x="4009625" y="3241804"/>
        <a:ext cx="1018656" cy="1018656"/>
      </dsp:txXfrm>
    </dsp:sp>
    <dsp:sp modelId="{3CBAEE82-CC02-6A4A-97FA-BFE8BCD42D89}">
      <dsp:nvSpPr>
        <dsp:cNvPr id="0" name=""/>
        <dsp:cNvSpPr/>
      </dsp:nvSpPr>
      <dsp:spPr>
        <a:xfrm>
          <a:off x="551946" y="3030833"/>
          <a:ext cx="1440598" cy="1440598"/>
        </a:xfrm>
        <a:prstGeom prst="ellipse">
          <a:avLst/>
        </a:prstGeom>
        <a:solidFill>
          <a:schemeClr val="accent3">
            <a:alpha val="50000"/>
            <a:hueOff val="1462772"/>
            <a:satOff val="9348"/>
            <a:lumOff val="17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Platform Services</a:t>
          </a:r>
          <a:endParaRPr lang="en-US" sz="2100" kern="1200" dirty="0"/>
        </a:p>
      </dsp:txBody>
      <dsp:txXfrm>
        <a:off x="762917" y="3241804"/>
        <a:ext cx="1018656" cy="1018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1371593" y="1395600"/>
          <a:ext cx="2928003" cy="29280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1800389" y="1824396"/>
        <a:ext cx="2070411" cy="2070411"/>
      </dsp:txXfrm>
    </dsp:sp>
    <dsp:sp modelId="{DEAF076C-09E0-EB4E-8987-FF6BDCC4799E}">
      <dsp:nvSpPr>
        <dsp:cNvPr id="0" name=""/>
        <dsp:cNvSpPr/>
      </dsp:nvSpPr>
      <dsp:spPr>
        <a:xfrm>
          <a:off x="2201699" y="222661"/>
          <a:ext cx="1464001" cy="146400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Cloud IaaS</a:t>
          </a:r>
          <a:endParaRPr lang="en-US" sz="2100" kern="1200" dirty="0"/>
        </a:p>
      </dsp:txBody>
      <dsp:txXfrm>
        <a:off x="2416097" y="437059"/>
        <a:ext cx="1035205" cy="1035205"/>
      </dsp:txXfrm>
    </dsp:sp>
    <dsp:sp modelId="{3E90BC6F-377C-E14C-96A8-92ABECA478C9}">
      <dsp:nvSpPr>
        <dsp:cNvPr id="0" name=""/>
        <dsp:cNvSpPr/>
      </dsp:nvSpPr>
      <dsp:spPr>
        <a:xfrm>
          <a:off x="3851425" y="3080071"/>
          <a:ext cx="1464001" cy="1464001"/>
        </a:xfrm>
        <a:prstGeom prst="ellipse">
          <a:avLst/>
        </a:prstGeom>
        <a:solidFill>
          <a:schemeClr val="accent3">
            <a:alpha val="50000"/>
            <a:hueOff val="975181"/>
            <a:satOff val="6232"/>
            <a:lumOff val="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EO Data</a:t>
          </a:r>
          <a:endParaRPr lang="en-US" sz="2100" kern="1200" dirty="0"/>
        </a:p>
      </dsp:txBody>
      <dsp:txXfrm>
        <a:off x="4065823" y="3294469"/>
        <a:ext cx="1035205" cy="1035205"/>
      </dsp:txXfrm>
    </dsp:sp>
    <dsp:sp modelId="{3CBAEE82-CC02-6A4A-97FA-BFE8BCD42D89}">
      <dsp:nvSpPr>
        <dsp:cNvPr id="0" name=""/>
        <dsp:cNvSpPr/>
      </dsp:nvSpPr>
      <dsp:spPr>
        <a:xfrm>
          <a:off x="551972" y="3080071"/>
          <a:ext cx="1464001" cy="1464001"/>
        </a:xfrm>
        <a:prstGeom prst="ellipse">
          <a:avLst/>
        </a:prstGeom>
        <a:solidFill>
          <a:schemeClr val="accent3">
            <a:alpha val="50000"/>
            <a:hueOff val="1462772"/>
            <a:satOff val="9348"/>
            <a:lumOff val="17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Platform Services</a:t>
          </a:r>
          <a:endParaRPr lang="en-US" sz="2100" kern="1200" dirty="0"/>
        </a:p>
      </dsp:txBody>
      <dsp:txXfrm>
        <a:off x="766370" y="3294469"/>
        <a:ext cx="1035205" cy="1035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1088698" y="1395600"/>
          <a:ext cx="2928003" cy="29280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1517494" y="1824396"/>
        <a:ext cx="2070411" cy="2070411"/>
      </dsp:txXfrm>
    </dsp:sp>
    <dsp:sp modelId="{DEAF076C-09E0-EB4E-8987-FF6BDCC4799E}">
      <dsp:nvSpPr>
        <dsp:cNvPr id="0" name=""/>
        <dsp:cNvSpPr/>
      </dsp:nvSpPr>
      <dsp:spPr>
        <a:xfrm>
          <a:off x="1820699" y="222661"/>
          <a:ext cx="1464001" cy="1464001"/>
        </a:xfrm>
        <a:prstGeom prst="ellipse">
          <a:avLst/>
        </a:prstGeom>
        <a:solidFill>
          <a:schemeClr val="accent3">
            <a:alpha val="50000"/>
            <a:hueOff val="487591"/>
            <a:satOff val="3116"/>
            <a:lumOff val="5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Cloud IaaS</a:t>
          </a:r>
          <a:endParaRPr lang="en-US" sz="2100" kern="1200" dirty="0"/>
        </a:p>
      </dsp:txBody>
      <dsp:txXfrm>
        <a:off x="2035097" y="437059"/>
        <a:ext cx="1035205" cy="1035205"/>
      </dsp:txXfrm>
    </dsp:sp>
    <dsp:sp modelId="{3E90BC6F-377C-E14C-96A8-92ABECA478C9}">
      <dsp:nvSpPr>
        <dsp:cNvPr id="0" name=""/>
        <dsp:cNvSpPr/>
      </dsp:nvSpPr>
      <dsp:spPr>
        <a:xfrm>
          <a:off x="3470425" y="3080071"/>
          <a:ext cx="1464001" cy="1464001"/>
        </a:xfrm>
        <a:prstGeom prst="ellipse">
          <a:avLst/>
        </a:prstGeom>
        <a:solidFill>
          <a:schemeClr val="accent3">
            <a:alpha val="50000"/>
            <a:hueOff val="975181"/>
            <a:satOff val="6232"/>
            <a:lumOff val="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EO Data</a:t>
          </a:r>
          <a:endParaRPr lang="en-US" sz="2100" kern="1200" dirty="0"/>
        </a:p>
      </dsp:txBody>
      <dsp:txXfrm>
        <a:off x="3684823" y="3294469"/>
        <a:ext cx="1035205" cy="1035205"/>
      </dsp:txXfrm>
    </dsp:sp>
    <dsp:sp modelId="{3CBAEE82-CC02-6A4A-97FA-BFE8BCD42D89}">
      <dsp:nvSpPr>
        <dsp:cNvPr id="0" name=""/>
        <dsp:cNvSpPr/>
      </dsp:nvSpPr>
      <dsp:spPr>
        <a:xfrm>
          <a:off x="170972" y="3080071"/>
          <a:ext cx="1464001" cy="146400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Platform Services</a:t>
          </a:r>
          <a:endParaRPr lang="en-US" sz="2100" kern="1200" dirty="0"/>
        </a:p>
      </dsp:txBody>
      <dsp:txXfrm>
        <a:off x="385370" y="3294469"/>
        <a:ext cx="1035205" cy="1035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30/10/18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30/10/18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75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3482DD2-D67B-754A-89F9-00753EF9E30E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F562119-1519-3549-AD39-C5C3C07DA1A7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95701182-2B64-0F49-9F2E-82E307C30D47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 smtClean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xmlns="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5ED58DAE-9EC8-5742-8E92-6CA99E4ECAE8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 smtClean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42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2_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D71FBE0-47EB-4645-BA7D-2EB301D4FBFF}" type="datetime1">
              <a:rPr lang="en-US" smtClean="0"/>
              <a:t>30/10/18</a:t>
            </a:fld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EOSC: Austria takes initiative</a:t>
            </a:r>
            <a:endParaRPr/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31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134ACBCB-4DB7-2F4B-9433-13658BADC84B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39E1B6A-7D11-E849-A590-8111F721B3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20" r:id="rId7"/>
    <p:sldLayoutId id="2147483721" r:id="rId8"/>
    <p:sldLayoutId id="2147483723" r:id="rId9"/>
    <p:sldLayoutId id="214748372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mex.eodc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odc.eu" TargetMode="External"/><Relationship Id="rId4" Type="http://schemas.openxmlformats.org/officeDocument/2006/relationships/hyperlink" Target="https://www.egi.eu/services/cloud-compute/" TargetMode="External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oudferr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eo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join-as-service-provider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sc-hub.eu/digital-innovation-hu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hyperlink" Target="https://www.eosc-hub.eu/catalogu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dirty="0" smtClean="0"/>
              <a:t>EOSC Services &amp; Architecture: the EOSC-hub approach </a:t>
            </a:r>
            <a:endParaRPr lang="en-US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Tiziana Ferrari, </a:t>
            </a:r>
            <a:r>
              <a:rPr lang="en-GB" b="0" smtClean="0">
                <a:solidFill>
                  <a:srgbClr val="B5892D"/>
                </a:solidFill>
                <a:latin typeface="+mn-lt"/>
              </a:rPr>
              <a:t>Project Coordinator, 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EGI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AD28B-C595-4505-A53C-4A8CA5E69B72}"/>
              </a:ext>
            </a:extLst>
          </p:cNvPr>
          <p:cNvSpPr txBox="1"/>
          <p:nvPr/>
        </p:nvSpPr>
        <p:spPr>
          <a:xfrm>
            <a:off x="9753600" y="62908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</a:t>
            </a:r>
            <a:r>
              <a:rPr lang="en-GB" sz="1600" dirty="0" smtClean="0">
                <a:solidFill>
                  <a:srgbClr val="1C3046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650" y="1628800"/>
            <a:ext cx="9124950" cy="540300"/>
          </a:xfrm>
        </p:spPr>
        <p:txBody>
          <a:bodyPr/>
          <a:lstStyle/>
          <a:p>
            <a:r>
              <a:rPr lang="en-US" sz="4400" dirty="0" smtClean="0"/>
              <a:t>Contribution of Austria to EOSC-hub 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628650" y="2348880"/>
            <a:ext cx="10267950" cy="540300"/>
          </a:xfrm>
        </p:spPr>
        <p:txBody>
          <a:bodyPr/>
          <a:lstStyle/>
          <a:p>
            <a:r>
              <a:rPr lang="en-US" sz="4000" dirty="0" smtClean="0"/>
              <a:t>For </a:t>
            </a:r>
            <a:r>
              <a:rPr lang="en-US" sz="4000" dirty="0" smtClean="0"/>
              <a:t>data &amp; service interoperability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892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37353" y="1600200"/>
            <a:ext cx="6172200" cy="495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B5892D"/>
                </a:solidFill>
              </a:rPr>
              <a:t>Earth </a:t>
            </a:r>
            <a:r>
              <a:rPr lang="en-GB" sz="2800" b="1" dirty="0">
                <a:solidFill>
                  <a:srgbClr val="B5892D"/>
                </a:solidFill>
              </a:rPr>
              <a:t>Observation Data Centre for Water Resources Monitoring </a:t>
            </a:r>
            <a:r>
              <a:rPr lang="en-GB" sz="2800" b="1" dirty="0" smtClean="0">
                <a:solidFill>
                  <a:srgbClr val="B5892D"/>
                </a:solidFill>
              </a:rPr>
              <a:t> </a:t>
            </a:r>
            <a:r>
              <a:rPr lang="en-US" dirty="0" smtClean="0"/>
              <a:t>Coordination of Earth </a:t>
            </a:r>
            <a:r>
              <a:rPr lang="en-US" dirty="0" smtClean="0"/>
              <a:t>Observation data and services integration</a:t>
            </a:r>
            <a:endParaRPr lang="en-GB" sz="2800" b="1" dirty="0" smtClean="0">
              <a:solidFill>
                <a:srgbClr val="B5892D"/>
              </a:solidFill>
            </a:endParaRPr>
          </a:p>
          <a:p>
            <a:pPr marL="971550" lvl="1" indent="-457200">
              <a:buFont typeface="+mj-lt"/>
              <a:buAutoNum type="arabicPeriod"/>
            </a:pPr>
            <a:r>
              <a:rPr lang="en-GB" dirty="0" smtClean="0"/>
              <a:t>EO data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dirty="0"/>
              <a:t>P</a:t>
            </a:r>
            <a:r>
              <a:rPr lang="en-GB" dirty="0" smtClean="0"/>
              <a:t>latform services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dirty="0" smtClean="0"/>
              <a:t>Cloud IaaS</a:t>
            </a:r>
          </a:p>
          <a:p>
            <a:pPr marL="571500" indent="-457200">
              <a:buFont typeface="Arial"/>
              <a:buChar char="•"/>
            </a:pPr>
            <a:r>
              <a:rPr lang="en-GB" dirty="0" smtClean="0"/>
              <a:t>Collaboration with 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F8A-F322-6B4F-A744-30C217BEA46D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of Earth Observation </a:t>
            </a:r>
            <a:r>
              <a:rPr lang="en-US" dirty="0" err="1" smtClean="0"/>
              <a:t>programme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64195987"/>
              </p:ext>
            </p:extLst>
          </p:nvPr>
        </p:nvGraphicFramePr>
        <p:xfrm>
          <a:off x="4699000" y="719666"/>
          <a:ext cx="8483600" cy="575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Screen Shot 2018-10-30 at 00.37.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346700"/>
            <a:ext cx="3632200" cy="901700"/>
          </a:xfrm>
          <a:prstGeom prst="rect">
            <a:avLst/>
          </a:prstGeom>
        </p:spPr>
      </p:pic>
      <p:pic>
        <p:nvPicPr>
          <p:cNvPr id="11" name="Picture 10" descr="Screen Shot 2018-10-30 at 00.38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47982"/>
            <a:ext cx="2070100" cy="94281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9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B6BB-9DA1-6247-A32B-4F6DCF4C258A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 role in Earth </a:t>
            </a:r>
            <a:r>
              <a:rPr lang="en-US" dirty="0"/>
              <a:t>S</a:t>
            </a:r>
            <a:r>
              <a:rPr lang="en-US" dirty="0" smtClean="0"/>
              <a:t>cience</a:t>
            </a:r>
            <a:endParaRPr lang="en-US" dirty="0"/>
          </a:p>
        </p:txBody>
      </p:sp>
      <p:pic>
        <p:nvPicPr>
          <p:cNvPr id="7" name="Picture 6" descr="Screen Shot 2018-10-30 at 00.3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181100"/>
            <a:ext cx="9309100" cy="461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5715000"/>
            <a:ext cx="2597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5892D"/>
                </a:solidFill>
              </a:rPr>
              <a:t>Credits: E. </a:t>
            </a:r>
            <a:r>
              <a:rPr lang="en-US" sz="2000" dirty="0" err="1" smtClean="0">
                <a:solidFill>
                  <a:srgbClr val="B5892D"/>
                </a:solidFill>
              </a:rPr>
              <a:t>Pajot</a:t>
            </a:r>
            <a:r>
              <a:rPr lang="en-US" sz="2000" dirty="0" smtClean="0">
                <a:solidFill>
                  <a:srgbClr val="B5892D"/>
                </a:solidFill>
              </a:rPr>
              <a:t>/EARSC</a:t>
            </a:r>
            <a:endParaRPr lang="en-US" sz="2000" dirty="0">
              <a:solidFill>
                <a:srgbClr val="B5892D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0591800" y="4724400"/>
            <a:ext cx="1219200" cy="609600"/>
          </a:xfrm>
          <a:prstGeom prst="leftArrow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6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6800" y="914400"/>
            <a:ext cx="7239000" cy="5181600"/>
          </a:xfrm>
        </p:spPr>
        <p:txBody>
          <a:bodyPr>
            <a:noAutofit/>
          </a:bodyPr>
          <a:lstStyle/>
          <a:p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B5892D"/>
                </a:solidFill>
              </a:rPr>
              <a:t>EODC</a:t>
            </a:r>
            <a:r>
              <a:rPr lang="fr-FR" sz="2400" dirty="0" smtClean="0"/>
              <a:t>) </a:t>
            </a:r>
            <a:r>
              <a:rPr lang="fr-FR" sz="2400" dirty="0" smtClean="0">
                <a:hlinkClick r:id="rId2"/>
              </a:rPr>
              <a:t>Metadata Catalogue Service</a:t>
            </a:r>
            <a:r>
              <a:rPr lang="fr-FR" sz="2400" dirty="0" smtClean="0"/>
              <a:t>, &gt; 3.5 Million </a:t>
            </a:r>
            <a:r>
              <a:rPr lang="fr-FR" sz="2400" dirty="0" err="1" smtClean="0"/>
              <a:t>datasets</a:t>
            </a:r>
            <a:r>
              <a:rPr lang="fr-FR" sz="2400" dirty="0" smtClean="0"/>
              <a:t>, </a:t>
            </a:r>
            <a:r>
              <a:rPr lang="en-GB" sz="2400" dirty="0" smtClean="0"/>
              <a:t>fully </a:t>
            </a:r>
            <a:r>
              <a:rPr lang="en-GB" sz="2400" dirty="0"/>
              <a:t>compliant with OGC </a:t>
            </a:r>
            <a:r>
              <a:rPr lang="en-GB" sz="2400" dirty="0" smtClean="0"/>
              <a:t>standards</a:t>
            </a:r>
            <a:endParaRPr lang="en-GB" sz="2400" dirty="0"/>
          </a:p>
          <a:p>
            <a:pPr fontAlgn="base"/>
            <a:r>
              <a:rPr lang="en-GB" sz="2400" dirty="0" smtClean="0"/>
              <a:t>(</a:t>
            </a:r>
            <a:r>
              <a:rPr lang="en-GB" sz="2400" b="1" dirty="0" err="1">
                <a:solidFill>
                  <a:srgbClr val="B5892D"/>
                </a:solidFill>
              </a:rPr>
              <a:t>Sinergise</a:t>
            </a:r>
            <a:r>
              <a:rPr lang="en-GB" sz="2400" dirty="0" smtClean="0"/>
              <a:t>) Landsat</a:t>
            </a:r>
            <a:r>
              <a:rPr lang="en-GB" sz="2400" dirty="0"/>
              <a:t>-8 </a:t>
            </a:r>
            <a:r>
              <a:rPr lang="en-GB" sz="2400" dirty="0" smtClean="0"/>
              <a:t>data</a:t>
            </a:r>
          </a:p>
          <a:p>
            <a:pPr lvl="1" fontAlgn="base"/>
            <a:r>
              <a:rPr lang="en-GB" sz="2000" dirty="0" smtClean="0"/>
              <a:t>25 </a:t>
            </a:r>
            <a:r>
              <a:rPr lang="en-GB" sz="2000" dirty="0"/>
              <a:t>years of observations over </a:t>
            </a:r>
            <a:r>
              <a:rPr lang="en-GB" sz="2000" dirty="0" smtClean="0"/>
              <a:t>Europe</a:t>
            </a:r>
          </a:p>
          <a:p>
            <a:pPr lvl="1" fontAlgn="base"/>
            <a:r>
              <a:rPr lang="en-GB" sz="2000" dirty="0"/>
              <a:t>Approximately 200,000 Landsat </a:t>
            </a:r>
            <a:r>
              <a:rPr lang="en-GB" sz="2000" dirty="0" smtClean="0"/>
              <a:t>scenes</a:t>
            </a:r>
          </a:p>
          <a:p>
            <a:pPr fontAlgn="base"/>
            <a:r>
              <a:rPr lang="en-GB" sz="2400" dirty="0" smtClean="0"/>
              <a:t>Sentinel series: </a:t>
            </a:r>
            <a:r>
              <a:rPr lang="en-GB" sz="2400" dirty="0"/>
              <a:t>Sentinel-1 GRD, Sentinel-2 L1C, Sentinel-2 L2A, Sentinel-3 OLCI, Sentinel-</a:t>
            </a:r>
            <a:r>
              <a:rPr lang="en-GB" sz="2400" dirty="0" smtClean="0"/>
              <a:t>5P</a:t>
            </a:r>
            <a:endParaRPr lang="en-GB" sz="2400" dirty="0"/>
          </a:p>
          <a:p>
            <a:pPr lvl="1" fontAlgn="base"/>
            <a:r>
              <a:rPr lang="en-GB" dirty="0" smtClean="0"/>
              <a:t>1,018 * 600 MB Sentinel </a:t>
            </a:r>
            <a:r>
              <a:rPr lang="en-GB" dirty="0"/>
              <a:t>tiles are required to cover the entire Europe</a:t>
            </a:r>
          </a:p>
          <a:p>
            <a:pPr fontAlgn="base"/>
            <a:r>
              <a:rPr lang="en-GB" sz="2400" dirty="0" err="1" smtClean="0"/>
              <a:t>Envisat</a:t>
            </a:r>
            <a:r>
              <a:rPr lang="en-GB" sz="2400" dirty="0" smtClean="0"/>
              <a:t> </a:t>
            </a:r>
            <a:r>
              <a:rPr lang="en-GB" sz="2400" dirty="0"/>
              <a:t>MERIS </a:t>
            </a:r>
            <a:r>
              <a:rPr lang="en-GB" sz="2400" dirty="0" smtClean="0"/>
              <a:t>data </a:t>
            </a:r>
            <a:r>
              <a:rPr lang="en-GB" sz="2400" dirty="0"/>
              <a:t>for the whole world and the full period of operation </a:t>
            </a:r>
            <a:endParaRPr lang="en-GB" sz="2400" dirty="0" smtClean="0"/>
          </a:p>
          <a:p>
            <a:pPr fontAlgn="base"/>
            <a:r>
              <a:rPr lang="en-GB" sz="2400" dirty="0" err="1" smtClean="0"/>
              <a:t>MODiS</a:t>
            </a:r>
            <a:r>
              <a:rPr lang="en-GB" sz="2400" dirty="0"/>
              <a:t> (Moderate Resolution Imaging </a:t>
            </a:r>
            <a:r>
              <a:rPr lang="en-GB" sz="2400" dirty="0" err="1"/>
              <a:t>Spectroradiometer</a:t>
            </a:r>
            <a:r>
              <a:rPr lang="en-GB" sz="2400" dirty="0"/>
              <a:t>)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D82-A8A4-4347-9352-BF70E38BB368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53482561"/>
              </p:ext>
            </p:extLst>
          </p:nvPr>
        </p:nvGraphicFramePr>
        <p:xfrm>
          <a:off x="-533400" y="1219200"/>
          <a:ext cx="5791200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0" y="914400"/>
            <a:ext cx="7239000" cy="5181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B5892D"/>
                </a:solidFill>
              </a:rPr>
              <a:t>CloudFerro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://www.cloudferro.com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b="1" dirty="0">
                <a:solidFill>
                  <a:srgbClr val="B5892D"/>
                </a:solidFill>
              </a:rPr>
              <a:t>EODC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eodc.eu</a:t>
            </a:r>
            <a:endParaRPr lang="en-US" dirty="0"/>
          </a:p>
          <a:p>
            <a:r>
              <a:rPr lang="en-US" b="1" dirty="0" smtClean="0">
                <a:solidFill>
                  <a:srgbClr val="B5892D"/>
                </a:solidFill>
              </a:rPr>
              <a:t>GRNET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B5892D"/>
                </a:solidFill>
              </a:rPr>
              <a:t>CESNET </a:t>
            </a:r>
            <a:r>
              <a:rPr lang="en-US" dirty="0" smtClean="0"/>
              <a:t>national </a:t>
            </a:r>
            <a:r>
              <a:rPr lang="en-US" dirty="0"/>
              <a:t>research clouds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://www.egi.eu/services/cloud-compute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8EB-CC51-1646-9A5B-4F3EDC6F0B63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7198840"/>
              </p:ext>
            </p:extLst>
          </p:nvPr>
        </p:nvGraphicFramePr>
        <p:xfrm>
          <a:off x="-228600" y="1219200"/>
          <a:ext cx="5867400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5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2119-1519-3549-AD39-C5C3C07DA1A7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Federated Cloud Architecture</a:t>
            </a:r>
            <a:endParaRPr lang="en-US" dirty="0"/>
          </a:p>
        </p:txBody>
      </p:sp>
      <p:pic>
        <p:nvPicPr>
          <p:cNvPr id="7" name="Picture 6" descr="Screen Shot 2018-10-30 at 00.0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9220200" cy="5340340"/>
          </a:xfrm>
          <a:prstGeom prst="rect">
            <a:avLst/>
          </a:prstGeom>
        </p:spPr>
      </p:pic>
      <p:pic>
        <p:nvPicPr>
          <p:cNvPr id="8" name="Picture 7" descr="Screen Shot 2018-10-30 at 07.4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822960" cy="675084"/>
          </a:xfrm>
          <a:prstGeom prst="rect">
            <a:avLst/>
          </a:prstGeom>
        </p:spPr>
      </p:pic>
      <p:pic>
        <p:nvPicPr>
          <p:cNvPr id="9" name="Picture 8" descr="Screen Shot 2018-10-30 at 01.02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971800"/>
            <a:ext cx="1493520" cy="1066800"/>
          </a:xfrm>
          <a:prstGeom prst="rect">
            <a:avLst/>
          </a:prstGeom>
        </p:spPr>
      </p:pic>
      <p:pic>
        <p:nvPicPr>
          <p:cNvPr id="10" name="Picture 9" descr="Screen Shot 2018-10-30 at 07.50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429000"/>
            <a:ext cx="10532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10200" y="914400"/>
            <a:ext cx="6705600" cy="51816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(</a:t>
            </a:r>
            <a:r>
              <a:rPr lang="en-US" b="1" dirty="0" err="1" smtClean="0">
                <a:solidFill>
                  <a:srgbClr val="B5892D"/>
                </a:solidFill>
              </a:rPr>
              <a:t>TerraDue</a:t>
            </a:r>
            <a:r>
              <a:rPr lang="en-US" dirty="0" smtClean="0"/>
              <a:t>) </a:t>
            </a:r>
            <a:r>
              <a:rPr lang="en-US" dirty="0" err="1" smtClean="0"/>
              <a:t>Geohazards</a:t>
            </a:r>
            <a:r>
              <a:rPr lang="en-US" dirty="0" smtClean="0"/>
              <a:t> Thematic Exploitation Platform </a:t>
            </a:r>
            <a:r>
              <a:rPr lang="mr-IN" dirty="0" smtClean="0"/>
              <a:t>–</a:t>
            </a:r>
            <a:r>
              <a:rPr lang="en-US" dirty="0" smtClean="0"/>
              <a:t> TEP </a:t>
            </a:r>
            <a:r>
              <a:rPr lang="mr-IN" dirty="0" smtClean="0"/>
              <a:t>–</a:t>
            </a:r>
            <a:r>
              <a:rPr lang="en-US" dirty="0" smtClean="0"/>
              <a:t> web </a:t>
            </a:r>
            <a:r>
              <a:rPr lang="en-US" dirty="0"/>
              <a:t>portal </a:t>
            </a:r>
            <a:r>
              <a:rPr lang="en-US" dirty="0" smtClean="0"/>
              <a:t>and OGC </a:t>
            </a:r>
            <a:r>
              <a:rPr lang="en-US" dirty="0"/>
              <a:t>Open Search and OGC Web Map Service interfaces for data discovery and visualization by </a:t>
            </a:r>
            <a:r>
              <a:rPr lang="en-US" dirty="0" smtClean="0"/>
              <a:t>developers</a:t>
            </a:r>
          </a:p>
          <a:p>
            <a:pPr fontAlgn="base"/>
            <a:r>
              <a:rPr lang="en-GB" dirty="0"/>
              <a:t>(</a:t>
            </a:r>
            <a:r>
              <a:rPr lang="en-GB" b="1" dirty="0">
                <a:solidFill>
                  <a:srgbClr val="B5892D"/>
                </a:solidFill>
              </a:rPr>
              <a:t>MEEO</a:t>
            </a:r>
            <a:r>
              <a:rPr lang="en-GB" dirty="0"/>
              <a:t>) Graphic User Interface portal, to support “human" interaction and OGC Open Search and OGC Web Coverage Service interfaces, to support data discovery and access by (web) </a:t>
            </a:r>
            <a:r>
              <a:rPr lang="en-GB" dirty="0" smtClean="0"/>
              <a:t>developers</a:t>
            </a:r>
          </a:p>
          <a:p>
            <a:pPr fontAlgn="base"/>
            <a:r>
              <a:rPr lang="en-US" dirty="0" smtClean="0"/>
              <a:t>(</a:t>
            </a:r>
            <a:r>
              <a:rPr lang="en-US" b="1" dirty="0">
                <a:solidFill>
                  <a:srgbClr val="B5892D"/>
                </a:solidFill>
              </a:rPr>
              <a:t>EODC</a:t>
            </a:r>
            <a:r>
              <a:rPr lang="en-US" dirty="0" smtClean="0"/>
              <a:t>) </a:t>
            </a:r>
            <a:r>
              <a:rPr lang="en-US" dirty="0" err="1"/>
              <a:t>Jupyter</a:t>
            </a:r>
            <a:r>
              <a:rPr lang="en-US" dirty="0"/>
              <a:t>-</a:t>
            </a:r>
            <a:r>
              <a:rPr lang="en-US" dirty="0" smtClean="0"/>
              <a:t>Hub</a:t>
            </a:r>
          </a:p>
          <a:p>
            <a:pPr fontAlgn="base"/>
            <a:r>
              <a:rPr lang="en-US" dirty="0"/>
              <a:t>(</a:t>
            </a:r>
            <a:r>
              <a:rPr lang="en-US" b="1" dirty="0" err="1">
                <a:solidFill>
                  <a:srgbClr val="B5892D"/>
                </a:solidFill>
              </a:rPr>
              <a:t>Rasdaman</a:t>
            </a:r>
            <a:r>
              <a:rPr lang="en-US" dirty="0" smtClean="0"/>
              <a:t>) </a:t>
            </a:r>
            <a:r>
              <a:rPr lang="en-US" dirty="0" err="1" smtClean="0"/>
              <a:t>Datacube</a:t>
            </a:r>
            <a:r>
              <a:rPr lang="en-US" dirty="0" smtClean="0"/>
              <a:t> Service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190-6551-BC42-8763-DCB7FACAFCF5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 Services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1874073"/>
              </p:ext>
            </p:extLst>
          </p:nvPr>
        </p:nvGraphicFramePr>
        <p:xfrm>
          <a:off x="381000" y="1212725"/>
          <a:ext cx="5105400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9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openEO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http://openeo.org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open API to connect R, python, </a:t>
            </a:r>
            <a:r>
              <a:rPr lang="en-US" dirty="0" err="1"/>
              <a:t>javascript</a:t>
            </a:r>
            <a:r>
              <a:rPr lang="en-US" dirty="0"/>
              <a:t> and other clients </a:t>
            </a:r>
            <a:r>
              <a:rPr lang="en-US" dirty="0" smtClean="0"/>
              <a:t>(application layer) to </a:t>
            </a:r>
            <a:r>
              <a:rPr lang="en-US" dirty="0"/>
              <a:t>big Earth observation cloud back-ends in a simple and unified way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2119-1519-3549-AD39-C5C3C07DA1A7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 to </a:t>
            </a:r>
            <a:r>
              <a:rPr lang="en-US" dirty="0" err="1" smtClean="0"/>
              <a:t>openEO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46BB2DFE-704C-443B-9F7E-C24761A9CE3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591800" y="381000"/>
            <a:ext cx="1285560" cy="837360"/>
          </a:xfrm>
          <a:prstGeom prst="rect">
            <a:avLst/>
          </a:prstGeom>
          <a:ln w="936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75FFAB-5A69-4A21-94DE-B5354E455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12" y="2834205"/>
            <a:ext cx="10297488" cy="33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AAF3-5A2F-FC41-AD0A-91703E391A58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Austrian contribution to computing through the EGI Federation</a:t>
            </a:r>
            <a:endParaRPr lang="en-US" dirty="0"/>
          </a:p>
        </p:txBody>
      </p:sp>
      <p:pic>
        <p:nvPicPr>
          <p:cNvPr id="6" name="Google Shape;23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219200"/>
            <a:ext cx="486185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 Shot 2018-10-30 at 00.5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59" y="1143000"/>
            <a:ext cx="6400800" cy="2696368"/>
          </a:xfrm>
          <a:prstGeom prst="rect">
            <a:avLst/>
          </a:prstGeom>
        </p:spPr>
      </p:pic>
      <p:pic>
        <p:nvPicPr>
          <p:cNvPr id="8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4240768"/>
            <a:ext cx="4611299" cy="21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5334000" y="3886200"/>
            <a:ext cx="6400800" cy="11696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B5892D"/>
                </a:solidFill>
              </a:rPr>
              <a:t>970,600</a:t>
            </a:r>
            <a:r>
              <a:rPr lang="en-GB" sz="2400" dirty="0" smtClean="0"/>
              <a:t> computing cores, </a:t>
            </a:r>
            <a:r>
              <a:rPr lang="en-GB" sz="2400" b="1" dirty="0" smtClean="0">
                <a:solidFill>
                  <a:srgbClr val="B5892D"/>
                </a:solidFill>
              </a:rPr>
              <a:t>356 PB</a:t>
            </a:r>
            <a:r>
              <a:rPr lang="en-GB" sz="2400" dirty="0" smtClean="0">
                <a:solidFill>
                  <a:srgbClr val="B5892D"/>
                </a:solidFill>
              </a:rPr>
              <a:t> </a:t>
            </a:r>
            <a:r>
              <a:rPr lang="en-GB" sz="2400" dirty="0" smtClean="0"/>
              <a:t>disk &amp; </a:t>
            </a:r>
            <a:r>
              <a:rPr lang="en-GB" sz="2400" b="1" dirty="0" smtClean="0">
                <a:solidFill>
                  <a:srgbClr val="B5892D"/>
                </a:solidFill>
              </a:rPr>
              <a:t>380 PB</a:t>
            </a:r>
            <a:r>
              <a:rPr lang="en-GB" sz="2400" dirty="0" smtClean="0">
                <a:solidFill>
                  <a:srgbClr val="B5892D"/>
                </a:solidFill>
              </a:rPr>
              <a:t> </a:t>
            </a:r>
            <a:r>
              <a:rPr lang="en-GB" sz="2400" dirty="0" smtClean="0"/>
              <a:t>tape storage</a:t>
            </a:r>
          </a:p>
          <a:p>
            <a:r>
              <a:rPr lang="en-GB" sz="2400" dirty="0" smtClean="0"/>
              <a:t>Austrian participation to EGI Federation/</a:t>
            </a:r>
            <a:r>
              <a:rPr lang="en-GB" sz="2400" b="1" dirty="0" smtClean="0">
                <a:solidFill>
                  <a:srgbClr val="B5892D"/>
                </a:solidFill>
              </a:rPr>
              <a:t>HTC Compute</a:t>
            </a:r>
            <a:r>
              <a:rPr lang="en-GB" sz="2400" dirty="0" smtClean="0"/>
              <a:t>: Institute of High Energy Physics, Austrian Academy of Sciences </a:t>
            </a:r>
            <a:r>
              <a:rPr lang="en-GB" sz="2400" dirty="0"/>
              <a:t>and University of Innsbruck</a:t>
            </a:r>
            <a:endParaRPr lang="en-GB" sz="2400" dirty="0" smtClean="0"/>
          </a:p>
          <a:p>
            <a:endParaRPr lang="en-US" sz="24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997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650" y="1628800"/>
            <a:ext cx="6762750" cy="540300"/>
          </a:xfrm>
        </p:spPr>
        <p:txBody>
          <a:bodyPr/>
          <a:lstStyle/>
          <a:p>
            <a:r>
              <a:rPr lang="en-US" sz="4400" dirty="0" smtClean="0"/>
              <a:t>EOSC-hub is a Commons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628650" y="2348880"/>
            <a:ext cx="10267950" cy="540300"/>
          </a:xfrm>
        </p:spPr>
        <p:txBody>
          <a:bodyPr/>
          <a:lstStyle/>
          <a:p>
            <a:r>
              <a:rPr lang="en-US" sz="4000" dirty="0" smtClean="0"/>
              <a:t>Openness by design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429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rgbClr val="8AA9D6"/>
                </a:solidFill>
              </a:rPr>
              <a:t>20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smtClean="0">
                <a:solidFill>
                  <a:schemeClr val="dk1"/>
                </a:solidFill>
              </a:rPr>
              <a:t>digital </a:t>
            </a:r>
            <a:r>
              <a:rPr lang="en-US" sz="3000" dirty="0">
                <a:solidFill>
                  <a:schemeClr val="dk1"/>
                </a:solidFill>
              </a:rPr>
              <a:t>research infrastructures, </a:t>
            </a: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err="1" smtClean="0">
                <a:solidFill>
                  <a:schemeClr val="dk1"/>
                </a:solidFill>
              </a:rPr>
              <a:t>EGI</a:t>
            </a:r>
            <a:r>
              <a:rPr lang="en-US" sz="3000" dirty="0">
                <a:solidFill>
                  <a:schemeClr val="dk1"/>
                </a:solidFill>
              </a:rPr>
              <a:t>, </a:t>
            </a:r>
            <a:r>
              <a:rPr lang="en-US" sz="3000" dirty="0" err="1">
                <a:solidFill>
                  <a:schemeClr val="dk1"/>
                </a:solidFill>
              </a:rPr>
              <a:t>EUDAT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smtClean="0">
                <a:solidFill>
                  <a:schemeClr val="dk1"/>
                </a:solidFill>
              </a:rPr>
              <a:t>CDI and </a:t>
            </a:r>
            <a:r>
              <a:rPr lang="en-US" sz="3000" dirty="0">
                <a:solidFill>
                  <a:schemeClr val="dk1"/>
                </a:solidFill>
              </a:rPr>
              <a:t>INDIGO-</a:t>
            </a:r>
            <a:r>
              <a:rPr lang="en-US" sz="3000" dirty="0" err="1">
                <a:solidFill>
                  <a:schemeClr val="dk1"/>
                </a:solidFill>
              </a:rPr>
              <a:t>DataCloud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rgbClr val="4F81BD"/>
                </a:solidFill>
              </a:rPr>
              <a:t>jointly </a:t>
            </a:r>
            <a:r>
              <a:rPr lang="en-US" sz="3000" dirty="0">
                <a:solidFill>
                  <a:schemeClr val="dk1"/>
                </a:solidFill>
              </a:rPr>
              <a:t>offering </a:t>
            </a:r>
            <a:r>
              <a:rPr lang="en-US" sz="3200" dirty="0" smtClean="0">
                <a:solidFill>
                  <a:srgbClr val="4F81BD"/>
                </a:solidFill>
              </a:rPr>
              <a:t>services</a:t>
            </a:r>
            <a:r>
              <a:rPr lang="en-US" sz="3200" dirty="0">
                <a:solidFill>
                  <a:srgbClr val="4F81BD"/>
                </a:solidFill>
              </a:rPr>
              <a:t>, </a:t>
            </a:r>
            <a:r>
              <a:rPr lang="en-US" sz="3200" dirty="0" smtClean="0">
                <a:solidFill>
                  <a:srgbClr val="4F81BD"/>
                </a:solidFill>
              </a:rPr>
              <a:t>software </a:t>
            </a:r>
            <a:r>
              <a:rPr lang="en-US" sz="3200" dirty="0">
                <a:solidFill>
                  <a:srgbClr val="4F81BD"/>
                </a:solidFill>
              </a:rPr>
              <a:t>and data </a:t>
            </a:r>
            <a:endParaRPr lang="en-US" sz="3200" dirty="0" smtClean="0">
              <a:solidFill>
                <a:srgbClr val="4F81BD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chemeClr val="dk1"/>
                </a:solidFill>
              </a:rPr>
              <a:t>for advanced, </a:t>
            </a:r>
            <a:r>
              <a:rPr lang="en-US" sz="3000" dirty="0">
                <a:solidFill>
                  <a:schemeClr val="dk1"/>
                </a:solidFill>
              </a:rPr>
              <a:t>data-driven </a:t>
            </a:r>
            <a:r>
              <a:rPr lang="en-US" sz="3000" dirty="0" smtClean="0">
                <a:solidFill>
                  <a:schemeClr val="dk1"/>
                </a:solidFill>
              </a:rPr>
              <a:t>research &amp; innovation</a:t>
            </a: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4925549"/>
              </p:ext>
            </p:extLst>
          </p:nvPr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3765562" y="4020395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rgbClr val="4F81BD"/>
                </a:solidFill>
              </a:rPr>
              <a:t>The Hub:</a:t>
            </a:r>
            <a:r>
              <a:rPr lang="en-US" sz="3000" dirty="0" smtClean="0">
                <a:solidFill>
                  <a:schemeClr val="dk1"/>
                </a:solidFill>
              </a:rPr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1" dirty="0" smtClean="0">
                <a:solidFill>
                  <a:srgbClr val="B5892D"/>
                </a:solidFill>
              </a:rPr>
              <a:t>a European contact point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1" dirty="0" smtClean="0">
                <a:solidFill>
                  <a:srgbClr val="B5892D"/>
                </a:solidFill>
              </a:rPr>
              <a:t>to discover, access, use and reuse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1" dirty="0" smtClean="0">
                <a:solidFill>
                  <a:srgbClr val="B5892D"/>
                </a:solidFill>
              </a:rPr>
              <a:t>resources for advanced data-driven research</a:t>
            </a:r>
          </a:p>
        </p:txBody>
      </p:sp>
    </p:spTree>
    <p:extLst>
      <p:ext uri="{BB962C8B-B14F-4D97-AF65-F5344CB8AC3E}">
        <p14:creationId xmlns:p14="http://schemas.microsoft.com/office/powerpoint/2010/main" val="20561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1D01A1-AECB-A64E-97B3-9B8D9AC4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20</a:t>
            </a:fld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D890C-3F87-294F-AE08-90360CB0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5685-29F0-BA4A-AC3B-6B868BFDF180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6CC505-B6A8-2842-93E5-FC694FEAE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2237" y="116633"/>
            <a:ext cx="7974404" cy="864081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Become </a:t>
            </a:r>
            <a:r>
              <a:rPr lang="en-US" sz="2800" dirty="0"/>
              <a:t>a </a:t>
            </a:r>
            <a:r>
              <a:rPr lang="en-US" sz="2800" dirty="0" smtClean="0"/>
              <a:t>provider</a:t>
            </a:r>
          </a:p>
          <a:p>
            <a:pPr algn="r"/>
            <a:r>
              <a:rPr lang="en-US" sz="2000" dirty="0">
                <a:hlinkClick r:id="rId3"/>
              </a:rPr>
              <a:t>https://www.eosc-hub.eu/join-as-service-</a:t>
            </a:r>
            <a:r>
              <a:rPr lang="en-US" sz="2000" dirty="0" smtClean="0">
                <a:hlinkClick r:id="rId3"/>
              </a:rPr>
              <a:t>provider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creen Shot 2018-10-08 at 15.20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07" y="1052736"/>
            <a:ext cx="5219012" cy="5589240"/>
          </a:xfrm>
          <a:prstGeom prst="rect">
            <a:avLst/>
          </a:prstGeom>
          <a:ln>
            <a:solidFill>
              <a:srgbClr val="1B216E"/>
            </a:solidFill>
          </a:ln>
        </p:spPr>
      </p:pic>
      <p:pic>
        <p:nvPicPr>
          <p:cNvPr id="8" name="Picture 7" descr="Screen Shot 2018-10-08 at 15.20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7" y="1052736"/>
            <a:ext cx="5707007" cy="5616624"/>
          </a:xfrm>
          <a:prstGeom prst="rect">
            <a:avLst/>
          </a:prstGeom>
          <a:ln>
            <a:solidFill>
              <a:srgbClr val="1B216E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7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678C01-1668-3A47-BB11-B2BEE0F6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9F6445F-2A65-7942-AD7A-C3334006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EOSC-hub Marketplace</a:t>
            </a:r>
            <a:br>
              <a:rPr lang="en-US" sz="2800" dirty="0"/>
            </a:br>
            <a:r>
              <a:rPr lang="en-US" sz="2800" dirty="0"/>
              <a:t>http://</a:t>
            </a:r>
            <a:r>
              <a:rPr lang="en-US" sz="2800" dirty="0" err="1"/>
              <a:t>marketplace.eosc-hub.eu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0A24CD-7033-044C-A493-B0ADB4D2DC0B}"/>
              </a:ext>
            </a:extLst>
          </p:cNvPr>
          <p:cNvSpPr txBox="1"/>
          <p:nvPr/>
        </p:nvSpPr>
        <p:spPr>
          <a:xfrm>
            <a:off x="7391400" y="1295400"/>
            <a:ext cx="457200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5892D"/>
                </a:solidFill>
              </a:rPr>
              <a:t>A platform </a:t>
            </a:r>
            <a:r>
              <a:rPr lang="en-US" sz="2800" b="1" dirty="0">
                <a:solidFill>
                  <a:srgbClr val="B5892D"/>
                </a:solidFill>
              </a:rPr>
              <a:t>where services can </a:t>
            </a:r>
            <a:r>
              <a:rPr lang="en-US" sz="2800" b="1" dirty="0" smtClean="0">
                <a:solidFill>
                  <a:srgbClr val="B5892D"/>
                </a:solidFill>
              </a:rPr>
              <a:t>be:</a:t>
            </a:r>
            <a:endParaRPr lang="en-US" sz="2800" b="1" dirty="0">
              <a:solidFill>
                <a:srgbClr val="B5892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Accessed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 smtClean="0">
                <a:solidFill>
                  <a:srgbClr val="B5892D"/>
                </a:solidFill>
              </a:rPr>
              <a:t>3-steps </a:t>
            </a:r>
            <a:r>
              <a:rPr lang="en-US" sz="2800" b="1" dirty="0">
                <a:solidFill>
                  <a:srgbClr val="B5892D"/>
                </a:solidFill>
              </a:rPr>
              <a:t>process for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Authentication &amp; registration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 discovery and 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Ordering and request processing</a:t>
            </a:r>
          </a:p>
          <a:p>
            <a:endParaRPr lang="en-US" sz="2400" dirty="0"/>
          </a:p>
        </p:txBody>
      </p:sp>
      <p:pic>
        <p:nvPicPr>
          <p:cNvPr id="10" name="Picture 9" descr="Screen Shot 2018-10-17 at 08.4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7113321" cy="4962115"/>
          </a:xfrm>
          <a:prstGeom prst="rect">
            <a:avLst/>
          </a:prstGeom>
        </p:spPr>
      </p:pic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C911BA31-2DD4-CB45-8C1C-7CFBC5751604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915400" y="304800"/>
            <a:ext cx="304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From 23 Nov the Marketplace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will become a component of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EOSC Portal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1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8C57ABB-C7F8-4B43-A40A-FFCC4BDE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EOSC-hub started in Jan 2018 with an initial set of service selected</a:t>
            </a:r>
          </a:p>
          <a:p>
            <a:pPr lvl="1"/>
            <a:r>
              <a:rPr lang="en-US" sz="2800" dirty="0"/>
              <a:t>Thematic services were selected via an open call </a:t>
            </a:r>
            <a:r>
              <a:rPr lang="en-US" sz="2800" dirty="0" smtClean="0"/>
              <a:t>mechanism</a:t>
            </a:r>
          </a:p>
          <a:p>
            <a:r>
              <a:rPr lang="en-US" sz="3200" dirty="0" smtClean="0"/>
              <a:t>Most </a:t>
            </a:r>
            <a:r>
              <a:rPr lang="en-US" sz="3200" dirty="0"/>
              <a:t>of these services are already available for </a:t>
            </a:r>
            <a:r>
              <a:rPr lang="en-US" sz="3200" dirty="0" smtClean="0"/>
              <a:t>use</a:t>
            </a:r>
          </a:p>
          <a:p>
            <a:r>
              <a:rPr lang="en-US" sz="3200" dirty="0" smtClean="0"/>
              <a:t>National infrastructures providing services for the support of the data lifecycle are necessary pillars of EOSC</a:t>
            </a:r>
          </a:p>
          <a:p>
            <a:r>
              <a:rPr lang="en-US" sz="3200" dirty="0" smtClean="0"/>
              <a:t>Collaboration among national and international providers is key to the success of EOSC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743DBD8-1287-2642-8CB5-D0ACEAAD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08DEA20-E8DB-CA4E-B8F4-0B40F70A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74D3C81B-AECA-2D4F-9111-25E84BE00155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4D56-186E-1D4C-9A3E-92B721E5F10F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contribution to the EOSC Challenges</a:t>
            </a:r>
            <a:endParaRPr lang="en-US" dirty="0"/>
          </a:p>
        </p:txBody>
      </p:sp>
      <p:graphicFrame>
        <p:nvGraphicFramePr>
          <p:cNvPr id="7" name="Google Shape;335;p41"/>
          <p:cNvGraphicFramePr/>
          <p:nvPr>
            <p:extLst>
              <p:ext uri="{D42A27DB-BD31-4B8C-83A1-F6EECF244321}">
                <p14:modId xmlns:p14="http://schemas.microsoft.com/office/powerpoint/2010/main" val="2838378322"/>
              </p:ext>
            </p:extLst>
          </p:nvPr>
        </p:nvGraphicFramePr>
        <p:xfrm>
          <a:off x="533400" y="1066800"/>
          <a:ext cx="11201400" cy="49986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81400"/>
                <a:gridCol w="7620000"/>
              </a:tblGrid>
              <a:tr h="461949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EOSC </a:t>
                      </a:r>
                      <a:r>
                        <a:rPr lang="en-GB" sz="2400" b="1" dirty="0" smtClean="0"/>
                        <a:t>Objectives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smtClean="0"/>
                        <a:t>Actions</a:t>
                      </a:r>
                      <a:endParaRPr sz="2400" b="1" dirty="0"/>
                    </a:p>
                  </a:txBody>
                  <a:tcPr marL="91425" marR="91425" marT="91425" marB="91425"/>
                </a:tc>
              </a:tr>
              <a:tr h="123798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chemeClr val="dk1"/>
                          </a:solidFill>
                        </a:rPr>
                        <a:t>Increase the ability to</a:t>
                      </a:r>
                      <a:r>
                        <a:rPr lang="en-GB" sz="28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exploit research </a:t>
                      </a: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data</a:t>
                      </a:r>
                      <a:r>
                        <a:rPr lang="en-GB" sz="2800" b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across 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scientific disciplines</a:t>
                      </a:r>
                      <a:r>
                        <a:rPr lang="en-GB" sz="28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800" dirty="0"/>
                        <a:t>and between the public </a:t>
                      </a:r>
                      <a:r>
                        <a:rPr lang="en-GB" sz="2800" dirty="0" smtClean="0"/>
                        <a:t>&amp; private </a:t>
                      </a:r>
                      <a:r>
                        <a:rPr lang="en-GB" sz="2800" dirty="0"/>
                        <a:t>sector</a:t>
                      </a:r>
                      <a:endParaRPr sz="2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/>
                        <a:t>&gt; 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Publish, discover, access </a:t>
                      </a:r>
                      <a:r>
                        <a:rPr lang="en-GB" sz="2800" dirty="0"/>
                        <a:t>services and resources for all scientific </a:t>
                      </a:r>
                      <a:r>
                        <a:rPr lang="en-GB" sz="2800" dirty="0" smtClean="0"/>
                        <a:t>disciplines, defined</a:t>
                      </a:r>
                      <a:r>
                        <a:rPr lang="en-GB" sz="2800" baseline="0" dirty="0" smtClean="0"/>
                        <a:t> and adopt </a:t>
                      </a:r>
                      <a:r>
                        <a:rPr lang="en-GB" sz="2800" b="1" baseline="0" dirty="0" smtClean="0">
                          <a:solidFill>
                            <a:srgbClr val="B5892D"/>
                          </a:solidFill>
                        </a:rPr>
                        <a:t>a service portfolio management process </a:t>
                      </a:r>
                      <a:r>
                        <a:rPr lang="mr-IN" sz="2800" baseline="0" dirty="0" smtClean="0"/>
                        <a:t>–</a:t>
                      </a:r>
                      <a:r>
                        <a:rPr lang="en-GB" sz="2800" baseline="0" dirty="0" smtClean="0"/>
                        <a:t> activities and governance</a:t>
                      </a:r>
                      <a:r>
                        <a:rPr lang="en-GB" sz="2800" dirty="0" smtClean="0"/>
                        <a:t> </a:t>
                      </a:r>
                      <a:endParaRPr sz="28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 smtClean="0"/>
                        <a:t>&gt; </a:t>
                      </a: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Open</a:t>
                      </a:r>
                      <a:r>
                        <a:rPr lang="en-GB" sz="280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800" dirty="0"/>
                        <a:t>to national, regional, pan-European providers, and supports different exploitation models (e.g. free at point of use, commercial) </a:t>
                      </a:r>
                      <a:endParaRPr lang="en-GB" sz="2800" dirty="0" smtClean="0"/>
                    </a:p>
                    <a:p>
                      <a:pPr marL="45720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0"/>
                        <a:buChar char="Ø"/>
                      </a:pPr>
                      <a:r>
                        <a:rPr lang="en-US" sz="2800" dirty="0" smtClean="0"/>
                        <a:t>Joint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="1" baseline="0" dirty="0" smtClean="0">
                          <a:solidFill>
                            <a:srgbClr val="B5892D"/>
                          </a:solidFill>
                        </a:rPr>
                        <a:t>Digital Innovation Hub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0"/>
                        <a:buNone/>
                      </a:pPr>
                      <a:r>
                        <a:rPr lang="en-US" sz="2800" b="0" baseline="0" dirty="0" smtClean="0">
                          <a:solidFill>
                            <a:srgbClr val="1C3046"/>
                          </a:solidFill>
                          <a:hlinkClick r:id="rId2"/>
                        </a:rPr>
                        <a:t>https://eosc-hub.eu/digital-innovation-hub</a:t>
                      </a:r>
                      <a:endParaRPr lang="en-US" sz="2800" b="0" baseline="0" dirty="0" smtClean="0">
                        <a:solidFill>
                          <a:srgbClr val="1C3046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4D56-186E-1D4C-9A3E-92B721E5F10F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contribution to the EOSC Challenges</a:t>
            </a:r>
            <a:endParaRPr lang="en-US" dirty="0"/>
          </a:p>
        </p:txBody>
      </p:sp>
      <p:graphicFrame>
        <p:nvGraphicFramePr>
          <p:cNvPr id="7" name="Google Shape;335;p41"/>
          <p:cNvGraphicFramePr/>
          <p:nvPr>
            <p:extLst>
              <p:ext uri="{D42A27DB-BD31-4B8C-83A1-F6EECF244321}">
                <p14:modId xmlns:p14="http://schemas.microsoft.com/office/powerpoint/2010/main" val="391608334"/>
              </p:ext>
            </p:extLst>
          </p:nvPr>
        </p:nvGraphicFramePr>
        <p:xfrm>
          <a:off x="533400" y="1234500"/>
          <a:ext cx="11201400" cy="4145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81400"/>
                <a:gridCol w="7620000"/>
              </a:tblGrid>
              <a:tr h="461949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EOSC </a:t>
                      </a:r>
                      <a:r>
                        <a:rPr lang="en-GB" sz="2400" b="1" dirty="0" smtClean="0"/>
                        <a:t>Objectives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smtClean="0"/>
                        <a:t>Actions</a:t>
                      </a:r>
                      <a:endParaRPr sz="2400" b="1" dirty="0"/>
                    </a:p>
                  </a:txBody>
                  <a:tcPr marL="91425" marR="91425" marT="91425" marB="91425"/>
                </a:tc>
              </a:tr>
              <a:tr h="1034729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/>
                        <a:t>Increase interoperability, 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interconnect the existing and the new research digital infrastructures across </a:t>
                      </a: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Europe</a:t>
                      </a:r>
                      <a:endParaRPr sz="2800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 smtClean="0">
                          <a:solidFill>
                            <a:schemeClr val="dk1"/>
                          </a:solidFill>
                        </a:rPr>
                        <a:t>&gt; Provide </a:t>
                      </a:r>
                      <a:r>
                        <a:rPr lang="en-GB" sz="2800" dirty="0">
                          <a:solidFill>
                            <a:srgbClr val="B5892D"/>
                          </a:solidFill>
                        </a:rPr>
                        <a:t>t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hematic services integrated with European compute/data platforms</a:t>
                      </a:r>
                      <a:r>
                        <a:rPr lang="en-GB" sz="2800" dirty="0">
                          <a:solidFill>
                            <a:schemeClr val="dk1"/>
                          </a:solidFill>
                        </a:rPr>
                        <a:t> for data </a:t>
                      </a:r>
                      <a:r>
                        <a:rPr lang="en-GB" sz="2800" dirty="0" smtClean="0">
                          <a:solidFill>
                            <a:schemeClr val="dk1"/>
                          </a:solidFill>
                        </a:rPr>
                        <a:t>exploitation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smtClean="0">
                          <a:solidFill>
                            <a:schemeClr val="dk1"/>
                          </a:solidFill>
                        </a:rPr>
                        <a:t>&gt; Initial set</a:t>
                      </a:r>
                      <a:r>
                        <a:rPr lang="en-US" sz="2800" baseline="0" dirty="0" smtClean="0">
                          <a:solidFill>
                            <a:schemeClr val="dk1"/>
                          </a:solidFill>
                        </a:rPr>
                        <a:t> of </a:t>
                      </a:r>
                      <a:r>
                        <a:rPr lang="en-US" sz="2800" b="1" baseline="0" dirty="0" smtClean="0">
                          <a:solidFill>
                            <a:srgbClr val="B5892D"/>
                          </a:solidFill>
                        </a:rPr>
                        <a:t>rules of participation </a:t>
                      </a:r>
                      <a:r>
                        <a:rPr lang="en-US" sz="2800" baseline="0" dirty="0" smtClean="0">
                          <a:solidFill>
                            <a:schemeClr val="dk1"/>
                          </a:solidFill>
                        </a:rPr>
                        <a:t>for service providers and users</a:t>
                      </a:r>
                      <a:endParaRPr sz="2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 smtClean="0">
                          <a:solidFill>
                            <a:schemeClr val="dk1"/>
                          </a:solidFill>
                        </a:rPr>
                        <a:t>&gt; </a:t>
                      </a: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Single 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sign on, integrated access and </a:t>
                      </a: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order </a:t>
                      </a:r>
                      <a:r>
                        <a:rPr lang="en-GB" sz="2800" b="0" dirty="0" smtClean="0">
                          <a:solidFill>
                            <a:srgbClr val="1C3046"/>
                          </a:solidFill>
                        </a:rPr>
                        <a:t>through a service marketplace</a:t>
                      </a:r>
                      <a:endParaRPr lang="en-GB" sz="2800" b="1" dirty="0" smtClean="0">
                        <a:solidFill>
                          <a:srgbClr val="1C3046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4D56-186E-1D4C-9A3E-92B721E5F10F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contribution to the EOSC Challenges</a:t>
            </a:r>
            <a:endParaRPr lang="en-US" dirty="0"/>
          </a:p>
        </p:txBody>
      </p:sp>
      <p:graphicFrame>
        <p:nvGraphicFramePr>
          <p:cNvPr id="7" name="Google Shape;335;p41"/>
          <p:cNvGraphicFramePr/>
          <p:nvPr>
            <p:extLst>
              <p:ext uri="{D42A27DB-BD31-4B8C-83A1-F6EECF244321}">
                <p14:modId xmlns:p14="http://schemas.microsoft.com/office/powerpoint/2010/main" val="3013316109"/>
              </p:ext>
            </p:extLst>
          </p:nvPr>
        </p:nvGraphicFramePr>
        <p:xfrm>
          <a:off x="533400" y="1066800"/>
          <a:ext cx="11201400" cy="3591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81400"/>
                <a:gridCol w="7620000"/>
              </a:tblGrid>
              <a:tr h="461949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EOSC </a:t>
                      </a:r>
                      <a:r>
                        <a:rPr lang="en-GB" sz="2400" b="1" dirty="0" smtClean="0"/>
                        <a:t>Objectives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smtClean="0"/>
                        <a:t>Actions</a:t>
                      </a:r>
                      <a:endParaRPr sz="2400" b="1" dirty="0"/>
                    </a:p>
                  </a:txBody>
                  <a:tcPr marL="91425" marR="91425" marT="91425" marB="91425"/>
                </a:tc>
              </a:tr>
              <a:tr h="92293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chemeClr val="dk1"/>
                          </a:solidFill>
                        </a:rPr>
                        <a:t>Support 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open science</a:t>
                      </a:r>
                      <a:endParaRPr sz="28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lvl="0" indent="-2857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Wingdings" charset="0"/>
                        <a:buChar char="Ø"/>
                      </a:pP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Services to </a:t>
                      </a:r>
                      <a:r>
                        <a:rPr lang="en-GB" sz="2800" b="1" dirty="0">
                          <a:solidFill>
                            <a:srgbClr val="B5892D"/>
                          </a:solidFill>
                        </a:rPr>
                        <a:t>share and discover research </a:t>
                      </a:r>
                      <a:r>
                        <a:rPr lang="en-GB" sz="2800" b="1">
                          <a:solidFill>
                            <a:srgbClr val="B5892D"/>
                          </a:solidFill>
                        </a:rPr>
                        <a:t>artefacts </a:t>
                      </a:r>
                      <a:r>
                        <a:rPr lang="en-GB" sz="2800" smtClean="0">
                          <a:solidFill>
                            <a:schemeClr val="dk1"/>
                          </a:solidFill>
                        </a:rPr>
                        <a:t>(datasets,</a:t>
                      </a:r>
                      <a:r>
                        <a:rPr lang="en-GB" sz="2800" baseline="0" smtClean="0">
                          <a:solidFill>
                            <a:schemeClr val="dk1"/>
                          </a:solidFill>
                        </a:rPr>
                        <a:t> software, notebooks) </a:t>
                      </a:r>
                      <a:r>
                        <a:rPr lang="en-GB" sz="2800" smtClean="0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en-GB" sz="2800" baseline="0" smtClean="0">
                          <a:solidFill>
                            <a:schemeClr val="dk1"/>
                          </a:solidFill>
                        </a:rPr>
                        <a:t>nd </a:t>
                      </a:r>
                      <a:r>
                        <a:rPr lang="en-GB" sz="2800" b="1" dirty="0" smtClean="0">
                          <a:solidFill>
                            <a:srgbClr val="B5892D"/>
                          </a:solidFill>
                        </a:rPr>
                        <a:t>research </a:t>
                      </a:r>
                      <a:r>
                        <a:rPr lang="en-GB" sz="2800" b="1">
                          <a:solidFill>
                            <a:srgbClr val="B5892D"/>
                          </a:solidFill>
                        </a:rPr>
                        <a:t>artefacts </a:t>
                      </a:r>
                      <a:r>
                        <a:rPr lang="en-GB" sz="2800" b="1" smtClean="0">
                          <a:solidFill>
                            <a:srgbClr val="B5892D"/>
                          </a:solidFill>
                        </a:rPr>
                        <a:t>sources </a:t>
                      </a:r>
                    </a:p>
                    <a:p>
                      <a:pPr marL="285750" lvl="0" indent="-2857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Wingdings" charset="0"/>
                        <a:buChar char="Ø"/>
                      </a:pPr>
                      <a:r>
                        <a:rPr lang="en-GB" sz="2800" smtClean="0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en-GB" sz="2800" baseline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2800" baseline="0" dirty="0" smtClean="0">
                          <a:solidFill>
                            <a:schemeClr val="dk1"/>
                          </a:solidFill>
                        </a:rPr>
                        <a:t>EOSC-hub &amp; </a:t>
                      </a:r>
                      <a:r>
                        <a:rPr lang="en-GB" sz="2800" baseline="0" smtClean="0">
                          <a:solidFill>
                            <a:schemeClr val="dk1"/>
                          </a:solidFill>
                        </a:rPr>
                        <a:t>OpenAIRE </a:t>
                      </a:r>
                      <a:r>
                        <a:rPr lang="en-GB" sz="2800" b="0" baseline="0" smtClean="0">
                          <a:solidFill>
                            <a:schemeClr val="dk1"/>
                          </a:solidFill>
                        </a:rPr>
                        <a:t>collaboration</a:t>
                      </a:r>
                    </a:p>
                    <a:p>
                      <a:pPr marL="285750" lvl="0" indent="-2857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Wingdings" charset="0"/>
                        <a:buChar char="Ø"/>
                      </a:pPr>
                      <a:endParaRPr sz="2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8" name="Picture 7" descr="Screen Shot 2018-10-29 at 15.3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886200"/>
            <a:ext cx="1562100" cy="66143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929909" y="3940418"/>
            <a:ext cx="4640836" cy="2009150"/>
          </a:xfrm>
          <a:prstGeom prst="roundRect">
            <a:avLst/>
          </a:prstGeom>
          <a:noFill/>
          <a:ln w="57150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14901" y="4629150"/>
            <a:ext cx="2114816" cy="554475"/>
          </a:xfrm>
          <a:prstGeom prst="rightArrow">
            <a:avLst/>
          </a:prstGeom>
          <a:solidFill>
            <a:srgbClr val="75A4D8"/>
          </a:solidFill>
          <a:ln w="28575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EOSC-hub Service catalogue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29908" y="1235877"/>
            <a:ext cx="4640837" cy="2527302"/>
          </a:xfrm>
          <a:prstGeom prst="roundRect">
            <a:avLst/>
          </a:prstGeom>
          <a:noFill/>
          <a:ln w="57150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4013" y="1379829"/>
            <a:ext cx="42354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Arts and Humanities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Medical and Health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Physical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Earth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Biological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Data </a:t>
            </a:r>
            <a:r>
              <a:rPr lang="en-US" sz="2000" dirty="0"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latin typeface="Calibri" panose="020F0502020204030204" pitchFamily="34" charset="0"/>
              </a:rPr>
              <a:t>ifecycle Management, Compute,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Scientific Applications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81599" y="1962150"/>
            <a:ext cx="1848118" cy="554475"/>
          </a:xfrm>
          <a:prstGeom prst="rightArrow">
            <a:avLst/>
          </a:prstGeom>
          <a:solidFill>
            <a:srgbClr val="1D3146"/>
          </a:solidFill>
          <a:ln w="28575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58364" y="4175617"/>
            <a:ext cx="41793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e.g. Marketplace, AAI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Accounting and Monitoring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Helpdesk, </a:t>
            </a:r>
            <a:r>
              <a:rPr lang="mr-IN" sz="2800" dirty="0" smtClean="0">
                <a:latin typeface="Calibri" panose="020F0502020204030204" pitchFamily="34" charset="0"/>
              </a:rPr>
              <a:t>…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26" name="Shape 193"/>
          <p:cNvPicPr preferRelativeResize="0"/>
          <p:nvPr/>
        </p:nvPicPr>
        <p:blipFill rotWithShape="1">
          <a:blip r:embed="rId2">
            <a:alphaModFix/>
          </a:blip>
          <a:srcRect b="24185"/>
          <a:stretch/>
        </p:blipFill>
        <p:spPr>
          <a:xfrm>
            <a:off x="131336" y="1016357"/>
            <a:ext cx="5450314" cy="510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10" y="2427579"/>
            <a:ext cx="28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Research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Enabling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6997" y="2885831"/>
            <a:ext cx="998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Hub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5988" y="4028985"/>
            <a:ext cx="197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Access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Enabling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4343" y="6007869"/>
            <a:ext cx="324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https://www.eosc-hub.eu/catalogue/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7CE187F2-CDA8-A448-9887-BCB61D1B7F5F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600" dirty="0" smtClean="0"/>
              <a:t>EOSC: Austria takes initiative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12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Calibri"/>
                <a:cs typeface="Calibri"/>
                <a:sym typeface="Calibri"/>
              </a:rPr>
              <a:t>Another view on the services </a:t>
            </a:r>
            <a:br>
              <a:rPr lang="en-US" dirty="0">
                <a:ea typeface="Calibri"/>
                <a:cs typeface="Calibri"/>
                <a:sym typeface="Calibri"/>
              </a:rPr>
            </a:br>
            <a:r>
              <a:rPr lang="en-US" dirty="0">
                <a:ea typeface="Calibri"/>
                <a:cs typeface="Calibri"/>
                <a:sym typeface="Calibri"/>
              </a:rPr>
              <a:t>based on the Research Data Lifecycle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1846918" y="1402848"/>
            <a:ext cx="8460700" cy="4639100"/>
            <a:chOff x="447600" y="1474925"/>
            <a:chExt cx="8460700" cy="4639100"/>
          </a:xfrm>
        </p:grpSpPr>
        <p:sp>
          <p:nvSpPr>
            <p:cNvPr id="6" name="Shape 131"/>
            <p:cNvSpPr/>
            <p:nvPr/>
          </p:nvSpPr>
          <p:spPr>
            <a:xfrm>
              <a:off x="3171825" y="5051650"/>
              <a:ext cx="26754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&amp; Analysis 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32"/>
            <p:cNvSpPr/>
            <p:nvPr/>
          </p:nvSpPr>
          <p:spPr>
            <a:xfrm>
              <a:off x="447600" y="3336525"/>
              <a:ext cx="23835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Management, Curation &amp; Preservation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33"/>
            <p:cNvSpPr/>
            <p:nvPr/>
          </p:nvSpPr>
          <p:spPr>
            <a:xfrm>
              <a:off x="3261875" y="1871225"/>
              <a:ext cx="26022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Access, Deposition &amp; Sharing 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34"/>
            <p:cNvSpPr/>
            <p:nvPr/>
          </p:nvSpPr>
          <p:spPr>
            <a:xfrm rot="-8101304">
              <a:off x="2181434" y="4842258"/>
              <a:ext cx="559392" cy="31862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35"/>
            <p:cNvSpPr/>
            <p:nvPr/>
          </p:nvSpPr>
          <p:spPr>
            <a:xfrm rot="8097370">
              <a:off x="5952096" y="4658780"/>
              <a:ext cx="554513" cy="3109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36"/>
            <p:cNvSpPr/>
            <p:nvPr/>
          </p:nvSpPr>
          <p:spPr>
            <a:xfrm rot="2701467">
              <a:off x="6116437" y="2501737"/>
              <a:ext cx="497025" cy="30334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7"/>
            <p:cNvSpPr/>
            <p:nvPr/>
          </p:nvSpPr>
          <p:spPr>
            <a:xfrm rot="-2700000">
              <a:off x="2401874" y="2223188"/>
              <a:ext cx="496813" cy="3029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38"/>
            <p:cNvSpPr/>
            <p:nvPr/>
          </p:nvSpPr>
          <p:spPr>
            <a:xfrm>
              <a:off x="3245075" y="3324375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Federation Services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39"/>
            <p:cNvSpPr/>
            <p:nvPr/>
          </p:nvSpPr>
          <p:spPr>
            <a:xfrm>
              <a:off x="6306100" y="3640100"/>
              <a:ext cx="2602200" cy="617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B2FIND (data)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Marketplace (Services)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40"/>
            <p:cNvSpPr/>
            <p:nvPr/>
          </p:nvSpPr>
          <p:spPr>
            <a:xfrm>
              <a:off x="1381125" y="5349025"/>
              <a:ext cx="31788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Applications on Demand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HTC &amp; Cloud Compute IaaS &amp; PaaS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of sensitive data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Jupyter Notebook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41"/>
            <p:cNvSpPr/>
            <p:nvPr/>
          </p:nvSpPr>
          <p:spPr>
            <a:xfrm>
              <a:off x="3248075" y="2130500"/>
              <a:ext cx="2602200" cy="961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DB (software &amp; VM)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B2DROP (data)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B2Note (data)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B2SHARE (data)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DataHub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42"/>
            <p:cNvSpPr/>
            <p:nvPr/>
          </p:nvSpPr>
          <p:spPr>
            <a:xfrm>
              <a:off x="3245075" y="3643775"/>
              <a:ext cx="2602200" cy="940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AAI. monitoring, accounting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SLA and order Management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Security incident response and policies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Technical support &amp; Training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43"/>
            <p:cNvSpPr/>
            <p:nvPr/>
          </p:nvSpPr>
          <p:spPr>
            <a:xfrm>
              <a:off x="447675" y="3643775"/>
              <a:ext cx="2383500" cy="105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B2HANDLE</a:t>
              </a:r>
              <a:endParaRPr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B2SAFE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European Certified Trusted Repository</a:t>
              </a:r>
              <a:endParaRPr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44"/>
            <p:cNvSpPr/>
            <p:nvPr/>
          </p:nvSpPr>
          <p:spPr>
            <a:xfrm>
              <a:off x="4559925" y="5348950"/>
              <a:ext cx="29745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Thematic data analytics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Scientific Workflow Management, Orchestration (DIRAC, PaaS Orchestrator)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45"/>
            <p:cNvSpPr txBox="1"/>
            <p:nvPr/>
          </p:nvSpPr>
          <p:spPr>
            <a:xfrm>
              <a:off x="6310650" y="2898200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46"/>
            <p:cNvSpPr txBox="1"/>
            <p:nvPr/>
          </p:nvSpPr>
          <p:spPr>
            <a:xfrm>
              <a:off x="3171825" y="4693375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147"/>
            <p:cNvSpPr txBox="1"/>
            <p:nvPr/>
          </p:nvSpPr>
          <p:spPr>
            <a:xfrm>
              <a:off x="471500" y="2955963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48"/>
            <p:cNvSpPr txBox="1"/>
            <p:nvPr/>
          </p:nvSpPr>
          <p:spPr>
            <a:xfrm>
              <a:off x="3248075" y="1474925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49"/>
            <p:cNvSpPr/>
            <p:nvPr/>
          </p:nvSpPr>
          <p:spPr>
            <a:xfrm>
              <a:off x="6298775" y="3314900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Discover &amp; Reuse 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53C88BBC-60A1-3142-8C7A-66AC0D93C327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EOSC: Austria takes initiative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438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D3E755A1-8648-8349-AE6C-FBAD3F83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Services by </a:t>
            </a:r>
            <a:r>
              <a:rPr lang="en-US" dirty="0" smtClean="0"/>
              <a:t>scientific domain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91544" y="620688"/>
            <a:ext cx="6120680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30729381"/>
              </p:ext>
            </p:extLst>
          </p:nvPr>
        </p:nvGraphicFramePr>
        <p:xfrm>
          <a:off x="1703512" y="836712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904313" y="2420889"/>
            <a:ext cx="1512168" cy="1368737"/>
            <a:chOff x="30360" y="1294972"/>
            <a:chExt cx="2978225" cy="216140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30360" y="1294972"/>
              <a:ext cx="2978225" cy="21614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3666" y="1358278"/>
              <a:ext cx="2851613" cy="20347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Physical Sciences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Astronomy (LOFAR)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Fusion (ITER)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High Energy Physics (CMS and VIRGO)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Space Science (EISCAT-3D)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04312" y="3861048"/>
            <a:ext cx="1512168" cy="1296144"/>
            <a:chOff x="2838670" y="425"/>
            <a:chExt cx="3024328" cy="18026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2838670" y="425"/>
              <a:ext cx="3024328" cy="180267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fillRef>
            <a:effectRef idx="0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891469" y="53224"/>
              <a:ext cx="2918730" cy="1697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Earth Science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EO Pillar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GEO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Climate Research (ENES)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Seismology (ORFEUS, EPOS)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4312" y="5229202"/>
            <a:ext cx="1512168" cy="1440159"/>
            <a:chOff x="5609777" y="1474339"/>
            <a:chExt cx="3144837" cy="18026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5609777" y="1474339"/>
              <a:ext cx="3144837" cy="180267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5437"/>
                <a:satOff val="-50772"/>
                <a:lumOff val="39140"/>
                <a:alphaOff val="0"/>
              </a:schemeClr>
            </a:fillRef>
            <a:effectRef idx="0">
              <a:schemeClr val="accent1">
                <a:shade val="80000"/>
                <a:hueOff val="145437"/>
                <a:satOff val="-50772"/>
                <a:lumOff val="391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662576" y="1527138"/>
              <a:ext cx="3039239" cy="1697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Biological Sciences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Marine and freshwater biology (IFREMER)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Biodiversity conservation (</a:t>
              </a:r>
              <a:r>
                <a:rPr lang="en-US" sz="1100" dirty="0" err="1"/>
                <a:t>LifeWatch</a:t>
              </a:r>
              <a:r>
                <a:rPr lang="en-US" sz="1100" dirty="0"/>
                <a:t>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Ecology (ICOS)</a:t>
              </a:r>
            </a:p>
          </p:txBody>
        </p:sp>
      </p:grp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9CBF7C5F-6CBF-6147-9FDF-33BD63A83A0E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8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D5D1-3AF1-9A45-B179-05FEDAD82701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37" y="1143001"/>
            <a:ext cx="8138863" cy="506114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EOSC: Austria takes initiative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16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20181006-EOSC-HUB_StatusUpdate_v0.1</Template>
  <TotalTime>5087</TotalTime>
  <Words>1198</Words>
  <Application>Microsoft Macintosh PowerPoint</Application>
  <PresentationFormat>Custom</PresentationFormat>
  <Paragraphs>244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slide_base</vt:lpstr>
      <vt:lpstr>PowerPoint Presentation</vt:lpstr>
      <vt:lpstr>PowerPoint Presentation</vt:lpstr>
      <vt:lpstr>Project contribution to the EOSC Challenges</vt:lpstr>
      <vt:lpstr>Project contribution to the EOSC Challenges</vt:lpstr>
      <vt:lpstr>Project contribution to the EOSC Challenges</vt:lpstr>
      <vt:lpstr>PowerPoint Presentation</vt:lpstr>
      <vt:lpstr>PowerPoint Presentation</vt:lpstr>
      <vt:lpstr>Services by scientific domain </vt:lpstr>
      <vt:lpstr>PowerPoint Presentation</vt:lpstr>
      <vt:lpstr>PowerPoint Presentation</vt:lpstr>
      <vt:lpstr>Coordination of Earth Observation programme</vt:lpstr>
      <vt:lpstr>EOSC role in Earth Science</vt:lpstr>
      <vt:lpstr>Datasets</vt:lpstr>
      <vt:lpstr>Cloud Services</vt:lpstr>
      <vt:lpstr>Federated Cloud Architecture</vt:lpstr>
      <vt:lpstr>Platform Services</vt:lpstr>
      <vt:lpstr>Contribution to openEO</vt:lpstr>
      <vt:lpstr>Austrian contribution to computing through the EGI Federation</vt:lpstr>
      <vt:lpstr>PowerPoint Presentation</vt:lpstr>
      <vt:lpstr>PowerPoint Presentation</vt:lpstr>
      <vt:lpstr>EOSC-hub Marketplace http://marketplace.eosc-hub.eu/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Tiziana Ferrari</cp:lastModifiedBy>
  <cp:revision>115</cp:revision>
  <dcterms:created xsi:type="dcterms:W3CDTF">2018-10-06T11:08:24Z</dcterms:created>
  <dcterms:modified xsi:type="dcterms:W3CDTF">2018-10-30T06:59:54Z</dcterms:modified>
</cp:coreProperties>
</file>