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 varScale="1">
        <p:scale>
          <a:sx n="113" d="100"/>
          <a:sy n="113" d="100"/>
        </p:scale>
        <p:origin x="-14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5" csCatId="accent1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343E3B1D-DB30-4C40-843B-EAD3CE51CBE0}" type="presOf" srcId="{D29BB719-FD56-2844-B248-A2C788E4DD2F}" destId="{B51FE79A-82F8-BB4D-A548-9E0C95931871}" srcOrd="0" destOrd="0" presId="urn:microsoft.com/office/officeart/2005/8/layout/cycle8"/>
    <dgm:cxn modelId="{1F5592CB-8656-414D-B676-CFD56057F003}" type="presOf" srcId="{D29BB719-FD56-2844-B248-A2C788E4DD2F}" destId="{5D3EBB9C-D0DB-A04F-8C69-3980DBA0A347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8FA87928-C4A5-4459-91B8-4F470EC8C9F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94EEAA2-BB91-4B8E-8C3F-01A4FB7A88EB}" type="presOf" srcId="{EEF953A5-D527-4EE9-A59B-961F6170A889}" destId="{A01F02A2-235C-CE48-BF8C-CAB822D58D2A}" srcOrd="1" destOrd="0" presId="urn:microsoft.com/office/officeart/2005/8/layout/cycle8"/>
    <dgm:cxn modelId="{7F399D11-413E-45F9-B4A8-CE1CC1BA3DA4}" type="presOf" srcId="{30DC3652-13DC-4ADB-9F08-1B30D4C68CD1}" destId="{E1D0987D-1000-4B33-9DC1-675C64078855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8A5F566-6BA9-4612-9E27-8DE0C7F03EAC}" type="presOf" srcId="{30DC3652-13DC-4ADB-9F08-1B30D4C68CD1}" destId="{0191A99D-29BC-4F01-A4D7-44E75443DF7B}" srcOrd="0" destOrd="0" presId="urn:microsoft.com/office/officeart/2005/8/layout/cycle8"/>
    <dgm:cxn modelId="{22473356-935A-44AA-BC77-3CB9A04C2F31}" type="presOf" srcId="{EEF953A5-D527-4EE9-A59B-961F6170A889}" destId="{591A4803-9161-404F-80F0-6635C9FB251F}" srcOrd="0" destOrd="0" presId="urn:microsoft.com/office/officeart/2005/8/layout/cycle8"/>
    <dgm:cxn modelId="{C368FBB5-78E9-4A67-94CC-EE6DFEFE3FBB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E85C2BD2-4EE3-48CF-8C23-60BFAF16D9D0}" type="presParOf" srcId="{C1AB6106-2BE5-804E-B6C3-C7F2D76A8D32}" destId="{0191A99D-29BC-4F01-A4D7-44E75443DF7B}" srcOrd="12" destOrd="0" presId="urn:microsoft.com/office/officeart/2005/8/layout/cycle8"/>
    <dgm:cxn modelId="{D4841D42-015B-4C52-9CC0-ECECD1BCBFC9}" type="presParOf" srcId="{C1AB6106-2BE5-804E-B6C3-C7F2D76A8D32}" destId="{FC3952C9-5E4B-4DEB-B6E4-2E31DBB50419}" srcOrd="13" destOrd="0" presId="urn:microsoft.com/office/officeart/2005/8/layout/cycle8"/>
    <dgm:cxn modelId="{DB02CB20-065D-4C33-AC24-0473304BC14C}" type="presParOf" srcId="{C1AB6106-2BE5-804E-B6C3-C7F2D76A8D32}" destId="{4A4E9FE7-1A84-4FD1-A9C8-586BC4A30C58}" srcOrd="14" destOrd="0" presId="urn:microsoft.com/office/officeart/2005/8/layout/cycle8"/>
    <dgm:cxn modelId="{E34BECF5-E461-4DCB-98B3-91CC60B1590D}" type="presParOf" srcId="{C1AB6106-2BE5-804E-B6C3-C7F2D76A8D32}" destId="{E1D0987D-1000-4B33-9DC1-675C64078855}" srcOrd="15" destOrd="0" presId="urn:microsoft.com/office/officeart/2005/8/layout/cycle8"/>
    <dgm:cxn modelId="{BC990ED9-94AA-412F-B494-15E1E3238932}" type="presParOf" srcId="{C1AB6106-2BE5-804E-B6C3-C7F2D76A8D32}" destId="{4CABE584-43E2-44D2-9FA7-3722ECCD4C24}" srcOrd="16" destOrd="0" presId="urn:microsoft.com/office/officeart/2005/8/layout/cycle8"/>
    <dgm:cxn modelId="{1041F8A9-3217-4E6A-A536-A2F3829622F5}" type="presParOf" srcId="{C1AB6106-2BE5-804E-B6C3-C7F2D76A8D32}" destId="{77C1C29F-22DE-4D81-8092-B4CD2E1251B6}" srcOrd="17" destOrd="0" presId="urn:microsoft.com/office/officeart/2005/8/layout/cycle8"/>
    <dgm:cxn modelId="{00BF5258-1201-4DC3-908C-C216BC4FF22D}" type="presParOf" srcId="{C1AB6106-2BE5-804E-B6C3-C7F2D76A8D32}" destId="{19723D9C-362F-408B-9A45-34345CC8C339}" srcOrd="18" destOrd="0" presId="urn:microsoft.com/office/officeart/2005/8/layout/cycle8"/>
    <dgm:cxn modelId="{B164BE52-2F4E-4E23-8B62-412335F7512E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250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399" y="309980"/>
        <a:ext cx="7956814" cy="1098002"/>
      </dsp:txXfrm>
    </dsp:sp>
    <dsp:sp modelId="{CC17C6D0-2BB9-45A7-8730-E1D21931C671}">
      <dsp:nvSpPr>
        <dsp:cNvPr id="0" name=""/>
        <dsp:cNvSpPr/>
      </dsp:nvSpPr>
      <dsp:spPr>
        <a:xfrm>
          <a:off x="0" y="1654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1713980"/>
        <a:ext cx="7956814" cy="1098002"/>
      </dsp:txXfrm>
    </dsp:sp>
    <dsp:sp modelId="{A2E5D43D-013C-45EA-AA4A-DEDA1F7B3638}">
      <dsp:nvSpPr>
        <dsp:cNvPr id="0" name=""/>
        <dsp:cNvSpPr/>
      </dsp:nvSpPr>
      <dsp:spPr>
        <a:xfrm>
          <a:off x="0" y="3058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3117980"/>
        <a:ext cx="79568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3/12/2014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 anchor="b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473974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35680E-C75C-47F8-B490-30869E397002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49143D-4A9E-4D3B-9ACE-F81FB51B5233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47397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03C8055B-8806-45E3-A596-F3AD8AF4909C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g"/><Relationship Id="rId12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8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An Introduction to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European Grid Infrastructure (EGI)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832648" cy="1944216"/>
          </a:xfrm>
        </p:spPr>
        <p:txBody>
          <a:bodyPr anchor="ctr"/>
          <a:lstStyle/>
          <a:p>
            <a:endParaRPr lang="en-US" sz="1600" b="1" dirty="0" smtClean="0"/>
          </a:p>
          <a:p>
            <a:r>
              <a:rPr lang="en-US" sz="2800" dirty="0" smtClean="0"/>
              <a:t>March 2014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975475" y="6356350"/>
            <a:ext cx="2133600" cy="365125"/>
          </a:xfrm>
        </p:spPr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9308-3337-40B0-819D-22867C1990B8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7"/>
            <a:ext cx="3297853" cy="880816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860096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FDBA-8E66-4C2A-A8B0-B2722E7F1BAF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7E17-3140-42E7-B2E2-FB6D101AF6AB}" type="datetime1">
              <a:rPr lang="en-US" altLang="en-US" smtClean="0"/>
              <a:t>3/12/2014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2549-B08F-4A77-A2E1-9EE4D7D5009A}" type="datetime1">
              <a:rPr lang="en-US" altLang="en-US" smtClean="0"/>
              <a:t>3/12/2014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 Your Disposal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69C4-4F5D-463F-A2C4-BEB7CAE85685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Operations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Cloud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Innovation &amp;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High-throughput Data Analysis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76966-175B-4BA6-A6D9-CD38F18D616C}" type="datetime1">
              <a:rPr lang="en-US" altLang="en-US" smtClean="0"/>
              <a:t>3/12/2014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B7D1E-FB00-470B-AE02-6305837906BB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dirty="0"/>
              <a:t> 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</a:t>
            </a:r>
            <a:r>
              <a:rPr lang="en-GB" dirty="0" smtClean="0"/>
              <a:t>1/2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C257-5257-4AE4-87A0-74C58CF570FE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2/2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25F-5CAB-4723-82E4-007BE1FEE4EA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12776"/>
            <a:ext cx="6275040" cy="4525963"/>
          </a:xfrm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7852C-90E7-408D-8629-0138C33542D9}" type="datetime1">
              <a:rPr lang="en-US" altLang="en-US" smtClean="0"/>
              <a:t>3/12/2014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15BB-7905-48D2-B907-4EB49BECDEB6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1917477065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&amp; Institutions</a:t>
              </a:r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81D3-07E9-439F-AE04-2C003E0DC47D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3617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74677"/>
            <a:ext cx="3500303" cy="580094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1062603945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5085771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85528"/>
          </a:xfrm>
          <a:prstGeom prst="bentConnector3">
            <a:avLst>
              <a:gd name="adj1" fmla="val -87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7942-286B-43E8-A0BE-FC63E26C0D4B}" type="datetime1">
              <a:rPr lang="en-US" altLang="en-US" smtClean="0"/>
              <a:t>3/12/2014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3"/>
            <a:ext cx="3500303" cy="617768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8003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50114"/>
          </a:xfrm>
          <a:prstGeom prst="bentConnector3">
            <a:avLst>
              <a:gd name="adj1" fmla="val -109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020272" y="5087645"/>
            <a:ext cx="1224137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2000</TotalTime>
  <Words>883</Words>
  <Application>Microsoft Office PowerPoint</Application>
  <PresentationFormat>On-screen Show (4:3)</PresentationFormat>
  <Paragraphs>194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An Introduction to European Grid Infrastructure (EGI)</vt:lpstr>
      <vt:lpstr>Outline</vt:lpstr>
      <vt:lpstr>Accelerating Excellent Science</vt:lpstr>
      <vt:lpstr>EGI – March 2014 1/2</vt:lpstr>
      <vt:lpstr>EGI – March 2014 2/2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At Your Disposal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205</cp:revision>
  <dcterms:created xsi:type="dcterms:W3CDTF">2010-09-03T12:01:03Z</dcterms:created>
  <dcterms:modified xsi:type="dcterms:W3CDTF">2014-03-12T08:46:57Z</dcterms:modified>
</cp:coreProperties>
</file>