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9"/>
  </p:notesMasterIdLst>
  <p:sldIdLst>
    <p:sldId id="256" r:id="rId2"/>
    <p:sldId id="259" r:id="rId3"/>
    <p:sldId id="264" r:id="rId4"/>
    <p:sldId id="260" r:id="rId5"/>
    <p:sldId id="262" r:id="rId6"/>
    <p:sldId id="265" r:id="rId7"/>
    <p:sldId id="261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1EBE84D-6C0E-422A-B975-46830D2F69B4}" type="datetimeFigureOut">
              <a:rPr lang="en-US"/>
              <a:pPr>
                <a:defRPr/>
              </a:pPr>
              <a:t>9/16/2010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B46CD8A-F77B-4113-9569-317B88EA71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3200" b="1">
                  <a:solidFill>
                    <a:srgbClr val="FFFFFF"/>
                  </a:solidFill>
                  <a:ea typeface="SimSun" pitchFamily="2" charset="-122"/>
                  <a:cs typeface="Arial" charset="0"/>
                </a:rPr>
                <a:t>EGI-InSPIRE</a:t>
              </a: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  <a:cs typeface="Arial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  <a:cs typeface="Arial" charset="0"/>
              </a:rPr>
              <a:t>EGI-InSPIRE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D30BDEB-DAC9-4436-925D-F77FA7140691}" type="datetime1">
              <a:rPr lang="en-US"/>
              <a:pPr>
                <a:defRPr/>
              </a:pPr>
              <a:t>9/16/2010</a:t>
            </a:fld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1F7D2EA-BFCB-46F6-A3F7-4B5270A3DC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EC27A-58AE-4FC6-B3C8-15B54220BC49}" type="datetimeFigureOut">
              <a:rPr lang="en-US"/>
              <a:pPr>
                <a:defRPr/>
              </a:pPr>
              <a:t>9/16/2010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F343B-E2BB-4485-A567-AD87676821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B0D72-9A2D-4F31-93B1-1A902E09186E}" type="datetimeFigureOut">
              <a:rPr lang="en-US"/>
              <a:pPr>
                <a:defRPr/>
              </a:pPr>
              <a:t>9/16/2010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A23D0-8C6F-431C-A6D0-6A8CF5623A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1035" name="Rectangle 4"/>
            <p:cNvSpPr>
              <a:spLocks noChangeArrowheads="1"/>
            </p:cNvSpPr>
            <p:nvPr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037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38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A75AE59-D2C2-46F1-9A50-521EB6131B70}" type="datetimeFigureOut">
              <a:rPr lang="en-US"/>
              <a:pPr>
                <a:defRPr/>
              </a:pPr>
              <a:t>9/16/2010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E5665DE-FB2C-486B-ABDD-89D5181F90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3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  <a:cs typeface="Arial" charset="0"/>
              </a:rPr>
              <a:t>www.egi.eu</a:t>
            </a:r>
          </a:p>
        </p:txBody>
      </p:sp>
      <p:sp>
        <p:nvSpPr>
          <p:cNvPr id="1034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  <a:cs typeface="Arial" charset="0"/>
              </a:rPr>
              <a:t>EGI-InSPIRE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0" r:id="rId2"/>
    <p:sldLayoutId id="2147483661" r:id="rId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grid.ncsa.illinois.edu/myproxy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3"/>
          <p:cNvSpPr>
            <a:spLocks noGrp="1"/>
          </p:cNvSpPr>
          <p:nvPr>
            <p:ph type="ctrTitle"/>
          </p:nvPr>
        </p:nvSpPr>
        <p:spPr>
          <a:xfrm>
            <a:off x="1619250" y="2130425"/>
            <a:ext cx="7200900" cy="1470025"/>
          </a:xfrm>
        </p:spPr>
        <p:txBody>
          <a:bodyPr/>
          <a:lstStyle/>
          <a:p>
            <a:pPr eaLnBrk="1" hangingPunct="1"/>
            <a:r>
              <a:rPr lang="cs-CZ" smtClean="0">
                <a:latin typeface="Arial" charset="0"/>
                <a:cs typeface="Arial" charset="0"/>
              </a:rPr>
              <a:t>MyProxy</a:t>
            </a:r>
            <a:endParaRPr lang="en-GB" smtClean="0">
              <a:latin typeface="Arial" charset="0"/>
              <a:cs typeface="Arial" charset="0"/>
            </a:endParaRPr>
          </a:p>
        </p:txBody>
      </p:sp>
      <p:sp>
        <p:nvSpPr>
          <p:cNvPr id="3075" name="Subtitle 4"/>
          <p:cNvSpPr>
            <a:spLocks noGrp="1"/>
          </p:cNvSpPr>
          <p:nvPr>
            <p:ph type="subTitle" idx="1"/>
          </p:nvPr>
        </p:nvSpPr>
        <p:spPr>
          <a:xfrm>
            <a:off x="2268538" y="3886200"/>
            <a:ext cx="5832475" cy="1343025"/>
          </a:xfrm>
        </p:spPr>
        <p:txBody>
          <a:bodyPr/>
          <a:lstStyle/>
          <a:p>
            <a:pPr eaLnBrk="1" hangingPunct="1"/>
            <a:r>
              <a:rPr lang="cs-CZ" smtClean="0">
                <a:latin typeface="Arial" charset="0"/>
                <a:cs typeface="Arial" charset="0"/>
              </a:rPr>
              <a:t>Daniel Kouřil</a:t>
            </a:r>
          </a:p>
          <a:p>
            <a:pPr eaLnBrk="1" hangingPunct="1"/>
            <a:r>
              <a:rPr lang="cs-CZ" smtClean="0">
                <a:latin typeface="Arial" charset="0"/>
                <a:cs typeface="Arial" charset="0"/>
              </a:rPr>
              <a:t>EGI Technical Forum 2010</a:t>
            </a:r>
            <a:endParaRPr lang="en-GB" smtClean="0">
              <a:latin typeface="Arial" charset="0"/>
              <a:cs typeface="Arial" charset="0"/>
            </a:endParaRPr>
          </a:p>
        </p:txBody>
      </p:sp>
      <p:sp>
        <p:nvSpPr>
          <p:cNvPr id="307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1409A4A-EDAA-40D5-B9A5-8486A3F397B0}" type="datetime1">
              <a:rPr lang="en-US" smtClean="0">
                <a:latin typeface="Arial" charset="0"/>
                <a:ea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9/16/2010</a:t>
            </a:fld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077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mtClean="0">
                <a:latin typeface="Arial" charset="0"/>
                <a:ea typeface="Arial" charset="0"/>
                <a:cs typeface="Arial" charset="0"/>
              </a:rPr>
              <a:t>EGI TF 2010</a:t>
            </a:r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07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D556E04-5D5E-46F4-9F63-7075EA7FD4A7}" type="slidenum">
              <a:rPr lang="en-US" smtClean="0">
                <a:latin typeface="Arial" charset="0"/>
                <a:ea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MyProxy Overview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Online proxy repository</a:t>
            </a:r>
          </a:p>
          <a:p>
            <a:pPr lvl="1"/>
            <a:r>
              <a:rPr lang="cs-CZ" smtClean="0"/>
              <a:t>Quite extensively used in EGI</a:t>
            </a:r>
          </a:p>
          <a:p>
            <a:pPr lvl="1"/>
            <a:r>
              <a:rPr lang="cs-CZ" smtClean="0"/>
              <a:t>„delegation“ credentials to portals, monitoring, etc.</a:t>
            </a:r>
          </a:p>
          <a:p>
            <a:pPr lvl="1"/>
            <a:r>
              <a:rPr lang="cs-CZ" smtClean="0"/>
              <a:t>periodic renewal of proxies (WMS, FTS)</a:t>
            </a:r>
          </a:p>
          <a:p>
            <a:pPr lvl="1"/>
            <a:r>
              <a:rPr lang="cs-CZ" smtClean="0"/>
              <a:t>Used for „credential bootstraping“</a:t>
            </a:r>
          </a:p>
          <a:p>
            <a:r>
              <a:rPr lang="cs-CZ" smtClean="0"/>
              <a:t>Online CA</a:t>
            </a:r>
          </a:p>
          <a:p>
            <a:pPr lvl="1"/>
            <a:r>
              <a:rPr lang="cs-CZ" smtClean="0"/>
              <a:t>credential translation</a:t>
            </a:r>
          </a:p>
          <a:p>
            <a:pPr lvl="2"/>
            <a:r>
              <a:rPr lang="cs-CZ" smtClean="0"/>
              <a:t>utilizing OTP, Kerberos, PAM-based verified password, ...</a:t>
            </a:r>
          </a:p>
          <a:p>
            <a:pPr>
              <a:buNone/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MyProxy Architecture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mtClean="0"/>
              <a:t>Client-server architecture</a:t>
            </a:r>
          </a:p>
          <a:p>
            <a:pPr lvl="1"/>
            <a:r>
              <a:rPr lang="cs-CZ" smtClean="0"/>
              <a:t>several types of clients (CLI, scripts, GUIs, libraries, apache module, ...)</a:t>
            </a:r>
          </a:p>
          <a:p>
            <a:r>
              <a:rPr lang="cs-CZ" smtClean="0"/>
              <a:t>Server running as a single process dispatching </a:t>
            </a:r>
            <a:r>
              <a:rPr lang="cs-CZ" smtClean="0"/>
              <a:t>a „slave“ for each </a:t>
            </a:r>
            <a:r>
              <a:rPr lang="cs-CZ" smtClean="0"/>
              <a:t>network </a:t>
            </a:r>
            <a:r>
              <a:rPr lang="cs-CZ" smtClean="0"/>
              <a:t>connection</a:t>
            </a:r>
            <a:endParaRPr lang="cs-CZ" smtClean="0"/>
          </a:p>
          <a:p>
            <a:pPr lvl="1"/>
            <a:r>
              <a:rPr lang="cs-CZ" smtClean="0"/>
              <a:t>Authorization based on list of users in configuration</a:t>
            </a:r>
          </a:p>
          <a:p>
            <a:r>
              <a:rPr lang="cs-CZ" smtClean="0"/>
              <a:t>Protocol uses TLS to channel protection</a:t>
            </a:r>
            <a:endParaRPr lang="cs-CZ" smtClean="0"/>
          </a:p>
          <a:p>
            <a:pPr lvl="1"/>
            <a:r>
              <a:rPr lang="cs-CZ" smtClean="0"/>
              <a:t>multiple options for clients authentication</a:t>
            </a:r>
            <a:endParaRPr lang="cs-CZ" smtClean="0"/>
          </a:p>
          <a:p>
            <a:pPr lvl="1"/>
            <a:r>
              <a:rPr lang="cs-CZ" smtClean="0"/>
              <a:t>ascii-based </a:t>
            </a:r>
            <a:r>
              <a:rPr lang="cs-CZ" smtClean="0"/>
              <a:t>application </a:t>
            </a:r>
            <a:r>
              <a:rPr lang="cs-CZ" smtClean="0"/>
              <a:t>protocol</a:t>
            </a:r>
          </a:p>
          <a:p>
            <a:r>
              <a:rPr lang="cs-CZ" smtClean="0"/>
              <a:t>Repository of credentials for many users</a:t>
            </a:r>
          </a:p>
          <a:p>
            <a:pPr lvl="1"/>
            <a:r>
              <a:rPr lang="cs-CZ" smtClean="0"/>
              <a:t>must be secured </a:t>
            </a:r>
            <a:r>
              <a:rPr lang="cs-CZ" smtClean="0"/>
              <a:t>properly </a:t>
            </a:r>
            <a:r>
              <a:rPr lang="cs-CZ" smtClean="0"/>
              <a:t>(compare to Kerberos KDC</a:t>
            </a:r>
            <a:r>
              <a:rPr lang="cs-CZ" smtClean="0"/>
              <a:t>, </a:t>
            </a:r>
            <a:r>
              <a:rPr lang="cs-CZ" smtClean="0"/>
              <a:t>CAs, ...)</a:t>
            </a:r>
            <a:endParaRPr lang="cs-CZ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MyProxy server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Repository – files in filesystem, </a:t>
            </a:r>
            <a:r>
              <a:rPr lang="cs-CZ" smtClean="0"/>
              <a:t>no </a:t>
            </a:r>
            <a:r>
              <a:rPr lang="cs-CZ" smtClean="0"/>
              <a:t>DB</a:t>
            </a:r>
          </a:p>
          <a:p>
            <a:r>
              <a:rPr lang="cs-CZ" smtClean="0"/>
              <a:t>Startup script (/etc/init.d/myproxy)</a:t>
            </a:r>
          </a:p>
          <a:p>
            <a:pPr lvl="1"/>
            <a:r>
              <a:rPr lang="cs-CZ" smtClean="0"/>
              <a:t>start, stop, restart </a:t>
            </a:r>
          </a:p>
          <a:p>
            <a:pPr lvl="2"/>
            <a:r>
              <a:rPr lang="cs-CZ" smtClean="0"/>
              <a:t>check for myproxy-server process</a:t>
            </a:r>
          </a:p>
          <a:p>
            <a:pPr lvl="1"/>
            <a:r>
              <a:rPr lang="cs-CZ" smtClean="0"/>
              <a:t>status</a:t>
            </a:r>
          </a:p>
          <a:p>
            <a:r>
              <a:rPr lang="cs-CZ" smtClean="0"/>
              <a:t>Logs to /var/log/messages (depending on syslog conf)</a:t>
            </a:r>
          </a:p>
          <a:p>
            <a:pPr lvl="1"/>
            <a:r>
              <a:rPr lang="cs-CZ" smtClean="0"/>
              <a:t>only decent logs produced</a:t>
            </a:r>
          </a:p>
          <a:p>
            <a:pPr lvl="1"/>
            <a:r>
              <a:rPr lang="cs-CZ" smtClean="0"/>
              <a:t>look for „myproxy-server“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MyProxy Server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mtClean="0"/>
              <a:t>Listening to TCP port 7512 by default</a:t>
            </a:r>
          </a:p>
          <a:p>
            <a:r>
              <a:rPr lang="cs-CZ" smtClean="0"/>
              <a:t>A single configuration file</a:t>
            </a:r>
          </a:p>
          <a:p>
            <a:pPr lvl="1"/>
            <a:r>
              <a:rPr lang="cs-CZ" smtClean="0"/>
              <a:t>/opt/glite/etc/myproxy-server.conf</a:t>
            </a:r>
          </a:p>
          <a:p>
            <a:r>
              <a:rPr lang="cs-CZ" smtClean="0"/>
              <a:t>Basic installation simple</a:t>
            </a:r>
            <a:endParaRPr lang="cs-CZ" smtClean="0"/>
          </a:p>
          <a:p>
            <a:pPr lvl="1">
              <a:buNone/>
            </a:pPr>
            <a:r>
              <a:rPr lang="en-US" smtClean="0">
                <a:latin typeface="Courier" pitchFamily="1" charset="0"/>
              </a:rPr>
              <a:t>accepted_credetials "*</a:t>
            </a:r>
            <a:r>
              <a:rPr lang="en-US" smtClean="0">
                <a:latin typeface="Courier" pitchFamily="1" charset="0"/>
              </a:rPr>
              <a:t>"</a:t>
            </a:r>
          </a:p>
          <a:p>
            <a:pPr lvl="1">
              <a:buNone/>
            </a:pPr>
            <a:r>
              <a:rPr lang="en-US" smtClean="0">
                <a:solidFill>
                  <a:srgbClr val="FF0000"/>
                </a:solidFill>
                <a:latin typeface="Courier" pitchFamily="1" charset="0"/>
              </a:rPr>
              <a:t>authorized_renewers</a:t>
            </a:r>
            <a:r>
              <a:rPr lang="en-US" smtClean="0">
                <a:latin typeface="Courier" pitchFamily="1" charset="0"/>
              </a:rPr>
              <a:t> </a:t>
            </a:r>
            <a:r>
              <a:rPr lang="en-US" smtClean="0">
                <a:latin typeface="Courier" pitchFamily="1" charset="0"/>
              </a:rPr>
              <a:t>"</a:t>
            </a:r>
            <a:r>
              <a:rPr lang="cs-CZ" smtClean="0">
                <a:latin typeface="Courier" pitchFamily="1" charset="0"/>
              </a:rPr>
              <a:t>&lt;WMS DN&gt;</a:t>
            </a:r>
            <a:r>
              <a:rPr lang="en-US" smtClean="0">
                <a:latin typeface="Courier" pitchFamily="1" charset="0"/>
              </a:rPr>
              <a:t>"</a:t>
            </a:r>
          </a:p>
          <a:p>
            <a:pPr lvl="1">
              <a:buNone/>
            </a:pPr>
            <a:r>
              <a:rPr lang="cs-CZ" smtClean="0">
                <a:latin typeface="Courier" pitchFamily="1" charset="0"/>
              </a:rPr>
              <a:t>au</a:t>
            </a:r>
            <a:r>
              <a:rPr lang="en-US" smtClean="0">
                <a:latin typeface="Courier" pitchFamily="1" charset="0"/>
              </a:rPr>
              <a:t>thorized_retrievers "*</a:t>
            </a:r>
            <a:r>
              <a:rPr lang="en-US" smtClean="0">
                <a:latin typeface="Courier" pitchFamily="1" charset="0"/>
              </a:rPr>
              <a:t>"</a:t>
            </a:r>
            <a:endParaRPr lang="cs-CZ" smtClean="0"/>
          </a:p>
          <a:p>
            <a:r>
              <a:rPr lang="cs-CZ" smtClean="0"/>
              <a:t>authorization based on DNs (VOMS FQANs optionally)</a:t>
            </a:r>
          </a:p>
          <a:p>
            <a:r>
              <a:rPr lang="cs-CZ" smtClean="0"/>
              <a:t>Server complains to the logs about unknown directives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Incidents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MyProxy logs every operation for audit</a:t>
            </a:r>
          </a:p>
          <a:p>
            <a:pPr lvl="1"/>
            <a:r>
              <a:rPr lang="en-US" smtClean="0"/>
              <a:t>make sure log files are kept sufficiently</a:t>
            </a:r>
            <a:r>
              <a:rPr lang="cs-CZ" smtClean="0"/>
              <a:t> </a:t>
            </a:r>
            <a:r>
              <a:rPr lang="en-US" smtClean="0"/>
              <a:t>long</a:t>
            </a:r>
            <a:endParaRPr lang="cs-CZ" smtClean="0"/>
          </a:p>
          <a:p>
            <a:pPr lvl="1"/>
            <a:r>
              <a:rPr lang="cs-CZ" smtClean="0"/>
              <a:t>/var/log/messages</a:t>
            </a:r>
          </a:p>
          <a:p>
            <a:pPr lvl="1"/>
            <a:r>
              <a:rPr lang="cs-CZ" smtClean="0"/>
              <a:t>records contain DNs of certificates processed</a:t>
            </a:r>
            <a:endParaRPr lang="en-US" smtClean="0"/>
          </a:p>
          <a:p>
            <a:r>
              <a:rPr lang="en-US" smtClean="0"/>
              <a:t>When </a:t>
            </a:r>
            <a:r>
              <a:rPr lang="en-US" smtClean="0"/>
              <a:t>a myproxy machine is compromised</a:t>
            </a:r>
          </a:p>
          <a:p>
            <a:pPr lvl="1"/>
            <a:r>
              <a:rPr lang="en-US" smtClean="0"/>
              <a:t>(apply usual procedures)</a:t>
            </a:r>
          </a:p>
          <a:p>
            <a:pPr lvl="1"/>
            <a:r>
              <a:rPr lang="en-US" smtClean="0"/>
              <a:t>coordinate with EGI CSIRT, VOs </a:t>
            </a:r>
            <a:r>
              <a:rPr lang="en-US" smtClean="0"/>
              <a:t>and </a:t>
            </a:r>
            <a:r>
              <a:rPr lang="en-US" smtClean="0"/>
              <a:t>users</a:t>
            </a:r>
            <a:endParaRPr lang="en-US" smtClean="0"/>
          </a:p>
          <a:p>
            <a:pPr lvl="1"/>
            <a:r>
              <a:rPr lang="en-US" smtClean="0"/>
              <a:t>credentials aren‘t limited  (apart lifetime) </a:t>
            </a:r>
            <a:r>
              <a:rPr lang="en-US" smtClean="0"/>
              <a:t>– </a:t>
            </a:r>
            <a:r>
              <a:rPr lang="en-US" smtClean="0"/>
              <a:t>damage </a:t>
            </a:r>
            <a:r>
              <a:rPr lang="en-US" smtClean="0"/>
              <a:t>could </a:t>
            </a:r>
            <a:r>
              <a:rPr lang="en-US" smtClean="0"/>
              <a:t>be</a:t>
            </a:r>
            <a:r>
              <a:rPr lang="cs-CZ" smtClean="0"/>
              <a:t> very</a:t>
            </a:r>
            <a:r>
              <a:rPr lang="en-US" smtClean="0"/>
              <a:t> </a:t>
            </a:r>
            <a:r>
              <a:rPr lang="en-US" smtClean="0"/>
              <a:t>high</a:t>
            </a:r>
          </a:p>
          <a:p>
            <a:r>
              <a:rPr lang="cs-CZ" smtClean="0"/>
              <a:t>When</a:t>
            </a:r>
            <a:r>
              <a:rPr lang="en-US" smtClean="0"/>
              <a:t> </a:t>
            </a:r>
            <a:r>
              <a:rPr lang="en-US" smtClean="0"/>
              <a:t>a user is found misbahabing/compromised</a:t>
            </a:r>
          </a:p>
          <a:p>
            <a:pPr lvl="1"/>
            <a:r>
              <a:rPr lang="cs-CZ" smtClean="0"/>
              <a:t>including </a:t>
            </a:r>
            <a:r>
              <a:rPr lang="en-US" smtClean="0"/>
              <a:t>compromised </a:t>
            </a:r>
            <a:r>
              <a:rPr lang="en-US" smtClean="0"/>
              <a:t>WMS</a:t>
            </a:r>
          </a:p>
          <a:p>
            <a:pPr lvl="1"/>
            <a:r>
              <a:rPr lang="en-US" smtClean="0"/>
              <a:t>If </a:t>
            </a:r>
            <a:r>
              <a:rPr lang="en-US" smtClean="0"/>
              <a:t>needed users can be banned based on their DNs</a:t>
            </a:r>
          </a:p>
          <a:p>
            <a:pPr lvl="2"/>
            <a:r>
              <a:rPr lang="en-US" smtClean="0"/>
              <a:t>http://grid.ncsa.illinois.edu/myproxy/blacklist.html</a:t>
            </a:r>
          </a:p>
          <a:p>
            <a:pPr lvl="2"/>
            <a:r>
              <a:rPr lang="en-US" smtClean="0"/>
              <a:t>preventing from </a:t>
            </a:r>
            <a:r>
              <a:rPr lang="en-US" smtClean="0"/>
              <a:t>storing </a:t>
            </a:r>
            <a:r>
              <a:rPr lang="en-US" smtClean="0"/>
              <a:t>credentials</a:t>
            </a:r>
            <a:r>
              <a:rPr lang="cs-CZ" smtClean="0"/>
              <a:t>, </a:t>
            </a:r>
            <a:r>
              <a:rPr lang="en-US" smtClean="0"/>
              <a:t>removing/locking </a:t>
            </a:r>
            <a:r>
              <a:rPr lang="en-US" smtClean="0"/>
              <a:t>credentials </a:t>
            </a:r>
            <a:r>
              <a:rPr lang="en-US" smtClean="0"/>
              <a:t>stored</a:t>
            </a:r>
            <a:endParaRPr 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Documentation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Home page</a:t>
            </a:r>
          </a:p>
          <a:p>
            <a:pPr lvl="1"/>
            <a:r>
              <a:rPr lang="en-US" smtClean="0">
                <a:hlinkClick r:id="rId2"/>
              </a:rPr>
              <a:t>http</a:t>
            </a:r>
            <a:r>
              <a:rPr lang="en-US" smtClean="0">
                <a:hlinkClick r:id="rId2"/>
              </a:rPr>
              <a:t>://</a:t>
            </a:r>
            <a:r>
              <a:rPr lang="en-US" smtClean="0">
                <a:hlinkClick r:id="rId2"/>
              </a:rPr>
              <a:t>grid.ncsa.illinois.edu/myproxy</a:t>
            </a:r>
            <a:r>
              <a:rPr lang="en-US" smtClean="0">
                <a:hlinkClick r:id="rId2"/>
              </a:rPr>
              <a:t>/</a:t>
            </a:r>
            <a:endParaRPr lang="cs-CZ" smtClean="0"/>
          </a:p>
          <a:p>
            <a:r>
              <a:rPr lang="cs-CZ" smtClean="0"/>
              <a:t>A lot of documentation</a:t>
            </a:r>
          </a:p>
          <a:p>
            <a:r>
              <a:rPr lang="cs-CZ" smtClean="0"/>
              <a:t>R</a:t>
            </a:r>
            <a:r>
              <a:rPr lang="cs-CZ" smtClean="0"/>
              <a:t>elated tools linked</a:t>
            </a:r>
          </a:p>
          <a:p>
            <a:r>
              <a:rPr lang="cs-CZ" smtClean="0"/>
              <a:t>C</a:t>
            </a:r>
            <a:r>
              <a:rPr lang="cs-CZ" smtClean="0"/>
              <a:t>omplex scenarios described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GI-InSPIRE-Slide-Template_v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EGI-InSPIRE-Slide-Template_v4</Template>
  <TotalTime>181</TotalTime>
  <Words>332</Words>
  <Application>Microsoft Office PowerPoint</Application>
  <PresentationFormat>Předvádění na obrazovce (4:3)</PresentationFormat>
  <Paragraphs>64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SimSun</vt:lpstr>
      <vt:lpstr>EGI-InSPIRE-Slide-Template_v4</vt:lpstr>
      <vt:lpstr>MyProxy</vt:lpstr>
      <vt:lpstr>MyProxy Overview</vt:lpstr>
      <vt:lpstr>MyProxy Architecture</vt:lpstr>
      <vt:lpstr>MyProxy server</vt:lpstr>
      <vt:lpstr>MyProxy Server</vt:lpstr>
      <vt:lpstr>Incidents</vt:lpstr>
      <vt:lpstr>Documentation</vt:lpstr>
    </vt:vector>
  </TitlesOfParts>
  <Company>Nikhef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MyProxy</dc:title>
  <dc:creator>Daniel Kouřil</dc:creator>
  <cp:lastModifiedBy>Daniel Kouřil</cp:lastModifiedBy>
  <cp:revision>27</cp:revision>
  <dcterms:created xsi:type="dcterms:W3CDTF">2010-09-16T12:19:00Z</dcterms:created>
  <dcterms:modified xsi:type="dcterms:W3CDTF">2010-09-16T15:20:50Z</dcterms:modified>
</cp:coreProperties>
</file>