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7"/>
  </p:notesMasterIdLst>
  <p:sldIdLst>
    <p:sldId id="302" r:id="rId2"/>
    <p:sldId id="327" r:id="rId3"/>
    <p:sldId id="320" r:id="rId4"/>
    <p:sldId id="324" r:id="rId5"/>
    <p:sldId id="325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D0D8E8"/>
    <a:srgbClr val="E9EDF4"/>
    <a:srgbClr val="EBF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14" autoAdjust="0"/>
  </p:normalViewPr>
  <p:slideViewPr>
    <p:cSldViewPr>
      <p:cViewPr>
        <p:scale>
          <a:sx n="89" d="100"/>
          <a:sy n="89" d="100"/>
        </p:scale>
        <p:origin x="-720" y="4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A105D-3D27-4A51-A2A2-65FB6A3B9EE6}" type="datetimeFigureOut">
              <a:rPr lang="en-US"/>
              <a:pPr>
                <a:defRPr/>
              </a:pPr>
              <a:t>5/12/14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7501649-B9E3-4875-A626-A91009295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13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5/12/14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53E93C7-7FA6-4B67-89AC-03CBAB78CC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5/12/14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F26-A65D-420E-806B-5DECF286F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5/12/14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1C01B5-5442-4B46-84EB-58D14E104751}" type="datetime1">
              <a:rPr lang="en-US" smtClean="0"/>
              <a:pPr>
                <a:defRPr/>
              </a:pPr>
              <a:t>5/12/14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511AA2-99FE-4BFE-B934-C050D2B583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8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3356992"/>
            <a:ext cx="7200800" cy="1470025"/>
          </a:xfrm>
        </p:spPr>
        <p:txBody>
          <a:bodyPr/>
          <a:lstStyle/>
          <a:p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>NGI.LT</a:t>
            </a: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en-GB" sz="2800" b="1" dirty="0" smtClean="0"/>
              <a:t/>
            </a:r>
            <a:br>
              <a:rPr lang="en-GB" sz="2800" b="1" dirty="0" smtClean="0"/>
            </a:br>
            <a:endParaRPr lang="en-GB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5/12/14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3E93C7-7FA6-4B67-89AC-03CBAB78CC3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Main relevant communities</a:t>
            </a:r>
            <a:endParaRPr lang="en-GB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5/12/14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080486"/>
              </p:ext>
            </p:extLst>
          </p:nvPr>
        </p:nvGraphicFramePr>
        <p:xfrm>
          <a:off x="611560" y="1628800"/>
          <a:ext cx="8388423" cy="4238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537"/>
                <a:gridCol w="4616886"/>
              </a:tblGrid>
              <a:tr h="576064">
                <a:tc>
                  <a:txBody>
                    <a:bodyPr/>
                    <a:lstStyle/>
                    <a:p>
                      <a:r>
                        <a:rPr lang="en-US" dirty="0" smtClean="0"/>
                        <a:t>User community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support project</a:t>
                      </a:r>
                      <a:endParaRPr lang="en-US" dirty="0"/>
                    </a:p>
                  </a:txBody>
                  <a:tcPr/>
                </a:tc>
              </a:tr>
              <a:tr h="12209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LSGC – The Life-Science Grid Community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Visualisation of the data of medical observations for primary diagnosis: encephalograms, human skeleton, 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lung and skin diseases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4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209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European Space</a:t>
                      </a:r>
                      <a:r>
                        <a:rPr lang="en-US" sz="1600" b="1" baseline="0" dirty="0" smtClean="0"/>
                        <a:t> Agency</a:t>
                      </a:r>
                      <a:endParaRPr lang="en-US" sz="16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Visualization of radar data;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Multilevel-map design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209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Worldwide LHC Computing Grid (</a:t>
                      </a:r>
                      <a:r>
                        <a:rPr lang="en-US" sz="1600" dirty="0" err="1" smtClean="0"/>
                        <a:t>wLCG</a:t>
                      </a:r>
                      <a:r>
                        <a:rPr lang="en-US" sz="1600" dirty="0" smtClean="0"/>
                        <a:t>)</a:t>
                      </a:r>
                    </a:p>
                    <a:p>
                      <a:r>
                        <a:rPr lang="en-US" sz="1600" b="1" dirty="0" smtClean="0"/>
                        <a:t>Computational chemistry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Renewed own-created program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9082360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5/12/14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/>
              <a:t>European Space Agency</a:t>
            </a:r>
            <a:r>
              <a:rPr lang="en-US" sz="2000" dirty="0"/>
              <a:t>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Lithuanian Apace Agency</a:t>
            </a:r>
            <a:endParaRPr lang="en-GB" sz="2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Support objectives</a:t>
            </a:r>
          </a:p>
          <a:p>
            <a:pPr marL="342900" lvl="0" indent="-342900">
              <a:spcBef>
                <a:spcPct val="20000"/>
              </a:spcBef>
              <a:buFont typeface="Wingdings" charset="2"/>
              <a:buChar char="Ø"/>
              <a:defRPr/>
            </a:pPr>
            <a:r>
              <a:rPr lang="en-GB" dirty="0"/>
              <a:t>To provide on-demand technical support </a:t>
            </a:r>
            <a:r>
              <a:rPr lang="en-GB" dirty="0" smtClean="0"/>
              <a:t>;</a:t>
            </a:r>
          </a:p>
          <a:p>
            <a:pPr marL="342900" lvl="0" indent="-342900">
              <a:spcBef>
                <a:spcPct val="20000"/>
              </a:spcBef>
              <a:buFont typeface="Wingdings" charset="2"/>
              <a:buChar char="Ø"/>
              <a:defRPr/>
            </a:pPr>
            <a:r>
              <a:rPr lang="en-GB" dirty="0" smtClean="0"/>
              <a:t>To </a:t>
            </a:r>
            <a:r>
              <a:rPr lang="en-GB" dirty="0"/>
              <a:t>technically develop the EGI services of the core infrastructure platform, federated cloud platform and high-throughput data analysis </a:t>
            </a:r>
            <a:r>
              <a:rPr lang="en-GB" dirty="0" smtClean="0"/>
              <a:t>platform;</a:t>
            </a:r>
          </a:p>
          <a:p>
            <a:pPr marL="342900" lvl="0" indent="-342900">
              <a:spcBef>
                <a:spcPct val="20000"/>
              </a:spcBef>
              <a:buFont typeface="Wingdings" charset="2"/>
              <a:buChar char="Ø"/>
              <a:defRPr/>
            </a:pPr>
            <a:r>
              <a:rPr lang="en-GB" dirty="0" smtClean="0"/>
              <a:t>To </a:t>
            </a:r>
            <a:r>
              <a:rPr lang="en-GB" dirty="0"/>
              <a:t>test, integrate and adopt new ICT technologies </a:t>
            </a:r>
            <a:endParaRPr lang="en-GB" dirty="0" smtClean="0"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cs typeface="Arial" pitchFamily="34" charset="0"/>
              </a:rPr>
              <a:t>Development projects that could bring benefits to this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/>
              <a:t>Visualization </a:t>
            </a:r>
            <a:r>
              <a:rPr lang="en-US" sz="2000" dirty="0"/>
              <a:t>of radar </a:t>
            </a:r>
            <a:r>
              <a:rPr lang="en-US" sz="2000" dirty="0" smtClean="0"/>
              <a:t>data; </a:t>
            </a:r>
            <a:endParaRPr lang="en-US" sz="2000" dirty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/>
              <a:t>Multilevel-maps </a:t>
            </a:r>
            <a:r>
              <a:rPr lang="en-US" sz="2000" dirty="0" smtClean="0"/>
              <a:t>design. </a:t>
            </a:r>
            <a:endParaRPr lang="en-GB" sz="2000" dirty="0">
              <a:cs typeface="Arial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-36512" y="5013176"/>
            <a:ext cx="8640960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</a:t>
            </a: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5/12/14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/>
              <a:t>LSGC – The Life-Science Grid Community</a:t>
            </a:r>
            <a:r>
              <a:rPr lang="en-US" sz="2000" dirty="0"/>
              <a:t>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>Vilnius </a:t>
            </a:r>
            <a:r>
              <a:rPr lang="en-US" sz="2000" b="1" dirty="0" err="1"/>
              <a:t>Unversity</a:t>
            </a:r>
            <a:r>
              <a:rPr lang="en-US" sz="2000" b="1" dirty="0"/>
              <a:t> Hospital </a:t>
            </a:r>
            <a:r>
              <a:rPr lang="en-US" sz="2000" b="1" dirty="0" err="1"/>
              <a:t>Santariskiu</a:t>
            </a:r>
            <a:r>
              <a:rPr lang="en-US" sz="2000" b="1" dirty="0"/>
              <a:t> </a:t>
            </a:r>
            <a:r>
              <a:rPr lang="en-US" sz="2000" b="1" dirty="0" err="1" smtClean="0"/>
              <a:t>Klinikos</a:t>
            </a:r>
            <a:endParaRPr lang="en-GB" sz="2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</a:p>
          <a:p>
            <a:pPr marL="285750" lvl="0" indent="-285750">
              <a:buFont typeface="Wingdings" charset="2"/>
              <a:buChar char="Ø"/>
            </a:pPr>
            <a:r>
              <a:rPr lang="en-GB" dirty="0" smtClean="0"/>
              <a:t>To </a:t>
            </a:r>
            <a:r>
              <a:rPr lang="en-GB" dirty="0"/>
              <a:t>provide on-demand technical </a:t>
            </a:r>
            <a:r>
              <a:rPr lang="en-GB" dirty="0" smtClean="0"/>
              <a:t>support; </a:t>
            </a:r>
          </a:p>
          <a:p>
            <a:pPr marL="285750" lvl="0" indent="-285750">
              <a:buFont typeface="Wingdings" charset="2"/>
              <a:buChar char="Ø"/>
            </a:pPr>
            <a:r>
              <a:rPr lang="en-GB" dirty="0" smtClean="0"/>
              <a:t>To </a:t>
            </a:r>
            <a:r>
              <a:rPr lang="en-GB" dirty="0"/>
              <a:t>organize seminars and </a:t>
            </a:r>
            <a:r>
              <a:rPr lang="en-GB" dirty="0" smtClean="0"/>
              <a:t>training;</a:t>
            </a:r>
          </a:p>
          <a:p>
            <a:pPr marL="285750" lvl="0" indent="-285750">
              <a:buFont typeface="Wingdings" charset="2"/>
              <a:buChar char="Ø"/>
            </a:pPr>
            <a:r>
              <a:rPr lang="en-GB" dirty="0"/>
              <a:t>To technically develop the EGI services of the core infrastructure platform, federated cloud platform and high-throughput data analysis </a:t>
            </a:r>
            <a:r>
              <a:rPr lang="en-GB" dirty="0" smtClean="0"/>
              <a:t>platform;</a:t>
            </a:r>
          </a:p>
          <a:p>
            <a:pPr marL="285750" lvl="0" indent="-285750">
              <a:buFont typeface="Wingdings" charset="2"/>
              <a:buChar char="Ø"/>
            </a:pPr>
            <a:r>
              <a:rPr lang="en-GB" dirty="0" smtClean="0"/>
              <a:t>To </a:t>
            </a:r>
            <a:r>
              <a:rPr lang="en-GB" dirty="0"/>
              <a:t>test, integrate and adopt new ICT </a:t>
            </a:r>
            <a:r>
              <a:rPr lang="en-GB" dirty="0" smtClean="0"/>
              <a:t>technologies.</a:t>
            </a:r>
            <a:endParaRPr lang="en-US" dirty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cs typeface="Arial" pitchFamily="34" charset="0"/>
              </a:rPr>
              <a:t>Development projects that could bring benefits to this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/>
              <a:t>Visualization </a:t>
            </a:r>
            <a:r>
              <a:rPr lang="en-GB" sz="2000" dirty="0"/>
              <a:t>of the data of medical observations for primary diagnosis: encephalograms, human skeleton, lung diseases</a:t>
            </a:r>
            <a:r>
              <a:rPr lang="en-US" sz="2000" dirty="0"/>
              <a:t> </a:t>
            </a:r>
            <a:endParaRPr lang="en-GB" sz="20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39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5/12/14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70000"/>
              </a:lnSpc>
            </a:pP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VRC </a:t>
            </a:r>
            <a:br>
              <a:rPr lang="en-GB" sz="2000" dirty="0" smtClean="0"/>
            </a:br>
            <a:r>
              <a:rPr lang="en-US" sz="2000" dirty="0" smtClean="0"/>
              <a:t>Worldwide </a:t>
            </a:r>
            <a:r>
              <a:rPr lang="en-US" sz="2000" dirty="0"/>
              <a:t>LHC Computing Grid (</a:t>
            </a:r>
            <a:r>
              <a:rPr lang="en-US" sz="2000" dirty="0" err="1"/>
              <a:t>wLCG</a:t>
            </a:r>
            <a:r>
              <a:rPr lang="en-US" sz="2000" dirty="0" smtClean="0"/>
              <a:t>)</a:t>
            </a:r>
            <a:br>
              <a:rPr lang="en-US" sz="2000" dirty="0" smtClean="0"/>
            </a:br>
            <a:r>
              <a:rPr lang="en-US" sz="2000" b="1" dirty="0" smtClean="0"/>
              <a:t>Computational </a:t>
            </a:r>
            <a:r>
              <a:rPr lang="en-US" sz="2000" b="1" dirty="0"/>
              <a:t>chemistry </a:t>
            </a:r>
            <a:r>
              <a:rPr lang="en-GB" sz="4000" dirty="0" smtClean="0"/>
              <a:t/>
            </a:r>
            <a:br>
              <a:rPr lang="en-GB" sz="4000" dirty="0" smtClean="0"/>
            </a:br>
            <a:endParaRPr lang="en-GB" sz="4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</a:p>
          <a:p>
            <a:pPr marL="285750" lvl="0" indent="-285750">
              <a:buFont typeface="Wingdings" charset="2"/>
              <a:buChar char="Ø"/>
            </a:pPr>
            <a:r>
              <a:rPr lang="en-GB" dirty="0"/>
              <a:t>To provide on-demand technical support; </a:t>
            </a:r>
          </a:p>
          <a:p>
            <a:pPr marL="285750" lvl="0" indent="-285750">
              <a:buFont typeface="Wingdings" charset="2"/>
              <a:buChar char="Ø"/>
            </a:pPr>
            <a:r>
              <a:rPr lang="en-GB" dirty="0"/>
              <a:t>To organize seminars and training;</a:t>
            </a:r>
          </a:p>
          <a:p>
            <a:pPr marL="285750" lvl="0" indent="-285750">
              <a:buFont typeface="Wingdings" charset="2"/>
              <a:buChar char="Ø"/>
            </a:pPr>
            <a:r>
              <a:rPr lang="en-GB" dirty="0"/>
              <a:t>To technically develop the EGI services of the core infrastructure platform, federated cloud platform and high-throughput data analysis platform;</a:t>
            </a:r>
          </a:p>
          <a:p>
            <a:pPr marL="285750" lvl="0" indent="-285750">
              <a:buFont typeface="Wingdings" charset="2"/>
              <a:buChar char="Ø"/>
            </a:pPr>
            <a:r>
              <a:rPr lang="en-GB" dirty="0"/>
              <a:t>To test, integrate and adopt new ICT technologies</a:t>
            </a:r>
            <a:r>
              <a:rPr lang="en-GB" dirty="0" smtClean="0"/>
              <a:t>.</a:t>
            </a: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cs typeface="Arial" pitchFamily="34" charset="0"/>
              </a:rPr>
              <a:t>Development projects that could bring benefits to this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Renewed own – created programs;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endParaRPr lang="en-US" sz="20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39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GI-InSPIRE-Slide-Template_v4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EGI-InSPIRE-Slide-Template_v4-1</Template>
  <TotalTime>1695</TotalTime>
  <Words>293</Words>
  <Application>Microsoft Macintosh PowerPoint</Application>
  <PresentationFormat>On-screen Show (4:3)</PresentationFormat>
  <Paragraphs>52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EGI-InSPIRE-Slide-Template_v4-1</vt:lpstr>
      <vt:lpstr> NGI.LT   </vt:lpstr>
      <vt:lpstr>Main relevant communities</vt:lpstr>
      <vt:lpstr>European Space Agency  Lithuanian Apace Agency</vt:lpstr>
      <vt:lpstr>LSGC – The Life-Science Grid Community  Vilnius Unversity Hospital Santariskiu Klinikos</vt:lpstr>
      <vt:lpstr>  VRC  Worldwide LHC Computing Grid (wLCG) Computational chemistry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Outreach in EGI-InSPIRE PY4 and PY5</dc:title>
  <dc:creator>Tiziana Ferrari</dc:creator>
  <cp:lastModifiedBy>Jelena Tamuliene</cp:lastModifiedBy>
  <cp:revision>552</cp:revision>
  <dcterms:created xsi:type="dcterms:W3CDTF">2013-10-15T23:33:54Z</dcterms:created>
  <dcterms:modified xsi:type="dcterms:W3CDTF">2014-05-12T08:18:48Z</dcterms:modified>
</cp:coreProperties>
</file>