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sldIdLst>
    <p:sldId id="302" r:id="rId2"/>
    <p:sldId id="303" r:id="rId3"/>
    <p:sldId id="320" r:id="rId4"/>
    <p:sldId id="324" r:id="rId5"/>
    <p:sldId id="32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14" autoAdjust="0"/>
  </p:normalViewPr>
  <p:slideViewPr>
    <p:cSldViewPr>
      <p:cViewPr>
        <p:scale>
          <a:sx n="150" d="100"/>
          <a:sy n="150" d="100"/>
        </p:scale>
        <p:origin x="-2048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5/14/14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NGI AEGIS</a:t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000" b="1" dirty="0"/>
              <a:t>Dusan </a:t>
            </a:r>
            <a:r>
              <a:rPr lang="it-IT" sz="2000" b="1" dirty="0" smtClean="0"/>
              <a:t>Vudragovic</a:t>
            </a:r>
            <a:br>
              <a:rPr lang="it-IT" sz="2000" b="1" dirty="0" smtClean="0"/>
            </a:br>
            <a:r>
              <a:rPr lang="it-IT" sz="2000" b="1" dirty="0" err="1" smtClean="0"/>
              <a:t>Institute</a:t>
            </a:r>
            <a:r>
              <a:rPr lang="it-IT" sz="2000" b="1" dirty="0" smtClean="0"/>
              <a:t> of </a:t>
            </a:r>
            <a:r>
              <a:rPr lang="it-IT" sz="2000" b="1" dirty="0" err="1" smtClean="0"/>
              <a:t>Physics</a:t>
            </a:r>
            <a:r>
              <a:rPr lang="it-IT" sz="2000" b="1" dirty="0" smtClean="0"/>
              <a:t> </a:t>
            </a:r>
            <a:r>
              <a:rPr lang="it-IT" sz="2000" b="1" dirty="0" err="1" smtClean="0"/>
              <a:t>Belgrade</a:t>
            </a: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856220"/>
              </p:ext>
            </p:extLst>
          </p:nvPr>
        </p:nvGraphicFramePr>
        <p:xfrm>
          <a:off x="504057" y="1124744"/>
          <a:ext cx="8388423" cy="4966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537"/>
                <a:gridCol w="4616886"/>
              </a:tblGrid>
              <a:tr h="576064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</a:t>
                      </a:r>
                      <a:endParaRPr lang="en-US" dirty="0"/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Physical sciences </a:t>
                      </a:r>
                      <a:r>
                        <a:rPr lang="en-US" sz="1600" b="1" baseline="0" dirty="0" smtClean="0"/>
                        <a:t>community</a:t>
                      </a:r>
                      <a:r>
                        <a:rPr lang="en-US" sz="1600" b="1" dirty="0" smtClean="0"/>
                        <a:t> 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Adaptation of the existing middleware technologies to support novel hardware architectures.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Extension of the middleware schedulers with testing queue capability.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Seminars and trainings on new middleware features.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Operations and maintenance of the current system, and its extension.</a:t>
                      </a:r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Chemistry community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Extension of the currently available workflow technologies.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Introduction of an application performance monitor.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Seminars and trainings on workflow concepts, and application porting.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Operations and maintenance of the current system.</a:t>
                      </a:r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Agriculture community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Development of concept of data-driven approach and data-driven job management system.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Customization of the existing document-oriented database technologies, and their integration to middleware.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Support porting of new applications and standardization of porting process.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Physical </a:t>
            </a:r>
            <a:r>
              <a:rPr lang="en-GB" sz="2800" dirty="0" smtClean="0"/>
              <a:t>sciences community</a:t>
            </a:r>
            <a:endParaRPr lang="en-GB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518457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Community: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~ 20 active users, 16 Grid-ported self-developed applications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Face-to-face technical support.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Support existing, and introduce new hardware resources for physics applications</a:t>
            </a:r>
            <a:r>
              <a:rPr lang="en-GB" sz="2000" dirty="0" smtClean="0">
                <a:cs typeface="Arial" pitchFamily="34" charset="0"/>
              </a:rPr>
              <a:t>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Operations and maintenance </a:t>
            </a:r>
            <a:r>
              <a:rPr lang="en-GB" sz="2000" dirty="0">
                <a:cs typeface="Arial" pitchFamily="34" charset="0"/>
              </a:rPr>
              <a:t>of existing</a:t>
            </a:r>
            <a:r>
              <a:rPr lang="en-GB" sz="2000" dirty="0" smtClean="0">
                <a:cs typeface="Arial" pitchFamily="34" charset="0"/>
              </a:rPr>
              <a:t>, and </a:t>
            </a:r>
            <a:r>
              <a:rPr lang="en-GB" sz="2000" dirty="0">
                <a:cs typeface="Arial" pitchFamily="34" charset="0"/>
              </a:rPr>
              <a:t>provision of new </a:t>
            </a:r>
            <a:r>
              <a:rPr lang="en-GB" sz="2000" dirty="0" smtClean="0">
                <a:cs typeface="Arial" pitchFamily="34" charset="0"/>
              </a:rPr>
              <a:t>Grid core services.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Seminars and trainings on new middleware features</a:t>
            </a:r>
            <a:r>
              <a:rPr lang="en-GB" sz="2000" dirty="0" smtClean="0">
                <a:cs typeface="Arial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Adaptation of </a:t>
            </a:r>
            <a:r>
              <a:rPr lang="en-US" sz="2000" dirty="0">
                <a:cs typeface="Arial" pitchFamily="34" charset="0"/>
              </a:rPr>
              <a:t>the existing Grid </a:t>
            </a:r>
            <a:r>
              <a:rPr lang="en-US" sz="2000" dirty="0" smtClean="0">
                <a:cs typeface="Arial" pitchFamily="34" charset="0"/>
              </a:rPr>
              <a:t>middleware to support novel </a:t>
            </a:r>
            <a:r>
              <a:rPr lang="en-US" sz="2000" dirty="0">
                <a:cs typeface="Arial" pitchFamily="34" charset="0"/>
              </a:rPr>
              <a:t>hardware architectures (</a:t>
            </a:r>
            <a:r>
              <a:rPr lang="en-US" sz="2000" dirty="0" smtClean="0">
                <a:cs typeface="Arial" pitchFamily="34" charset="0"/>
              </a:rPr>
              <a:t>GPU, </a:t>
            </a:r>
            <a:r>
              <a:rPr lang="en-US" sz="2000" dirty="0" err="1" smtClean="0">
                <a:cs typeface="Arial" pitchFamily="34" charset="0"/>
              </a:rPr>
              <a:t>XeonPhi</a:t>
            </a:r>
            <a:r>
              <a:rPr lang="en-US" sz="2000" dirty="0" smtClean="0">
                <a:cs typeface="Arial" pitchFamily="34" charset="0"/>
              </a:rPr>
              <a:t>).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Extension of the Grid schedulers with global testing queue capability that will ensure quick access of short-running parallelized jobs to the various architectures.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Chemistry community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518457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Community: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~ 16 active users,  7 Grid-ported generic applications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Workflow introduction and process </a:t>
            </a:r>
            <a:r>
              <a:rPr lang="en-GB" sz="2000" dirty="0" err="1" smtClean="0">
                <a:cs typeface="Arial" pitchFamily="34" charset="0"/>
              </a:rPr>
              <a:t>automatization</a:t>
            </a:r>
            <a:r>
              <a:rPr lang="en-GB" sz="2000" dirty="0">
                <a:cs typeface="Arial" pitchFamily="34" charset="0"/>
              </a:rPr>
              <a:t>.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Seminars </a:t>
            </a:r>
            <a:r>
              <a:rPr lang="en-GB" sz="2000" dirty="0">
                <a:cs typeface="Arial" pitchFamily="34" charset="0"/>
              </a:rPr>
              <a:t>and </a:t>
            </a:r>
            <a:r>
              <a:rPr lang="en-GB" sz="2000" dirty="0" smtClean="0">
                <a:cs typeface="Arial" pitchFamily="34" charset="0"/>
              </a:rPr>
              <a:t>trainings on usage of available applications interfaces, and workflow capabilities.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Optimisation of existing application execution (performance testing)</a:t>
            </a:r>
            <a:r>
              <a:rPr lang="en-GB" sz="2000" dirty="0" smtClean="0">
                <a:cs typeface="Arial" pitchFamily="34" charset="0"/>
              </a:rPr>
              <a:t>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Operations and maintenance </a:t>
            </a:r>
            <a:r>
              <a:rPr lang="en-GB" sz="2000" dirty="0" smtClean="0">
                <a:cs typeface="Arial" pitchFamily="34" charset="0"/>
              </a:rPr>
              <a:t>of existing workflow technologies, as well as underlying middleware technologies.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Deployment, customization</a:t>
            </a:r>
            <a:r>
              <a:rPr lang="en-US" sz="2000" dirty="0">
                <a:cs typeface="Arial" pitchFamily="34" charset="0"/>
              </a:rPr>
              <a:t>, and operations of the existing </a:t>
            </a:r>
            <a:r>
              <a:rPr lang="en-US" sz="2000" dirty="0" smtClean="0">
                <a:cs typeface="Arial" pitchFamily="34" charset="0"/>
              </a:rPr>
              <a:t>workflow </a:t>
            </a:r>
            <a:r>
              <a:rPr lang="en-US" sz="2000" dirty="0">
                <a:cs typeface="Arial" pitchFamily="34" charset="0"/>
              </a:rPr>
              <a:t>technologies for the needs of this community</a:t>
            </a:r>
            <a:r>
              <a:rPr lang="en-US" sz="2000" dirty="0" smtClean="0">
                <a:cs typeface="Arial" pitchFamily="34" charset="0"/>
              </a:rPr>
              <a:t>.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Development of the service that will monitor applications performance on different </a:t>
            </a:r>
            <a:r>
              <a:rPr lang="en-GB" sz="2000" dirty="0">
                <a:cs typeface="Arial" pitchFamily="34" charset="0"/>
              </a:rPr>
              <a:t>resource centres, </a:t>
            </a:r>
            <a:r>
              <a:rPr lang="en-GB" sz="2000" dirty="0" smtClean="0">
                <a:cs typeface="Arial" pitchFamily="34" charset="0"/>
              </a:rPr>
              <a:t>and facilitate </a:t>
            </a:r>
            <a:r>
              <a:rPr lang="en-GB" sz="2000" dirty="0">
                <a:cs typeface="Arial" pitchFamily="34" charset="0"/>
              </a:rPr>
              <a:t>optimization of </a:t>
            </a:r>
            <a:r>
              <a:rPr lang="en-GB" sz="2000" dirty="0" smtClean="0">
                <a:cs typeface="Arial" pitchFamily="34" charset="0"/>
              </a:rPr>
              <a:t>execution.</a:t>
            </a:r>
            <a:endParaRPr lang="en-GB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Agriculture </a:t>
            </a:r>
            <a:r>
              <a:rPr lang="en-GB" sz="2800" dirty="0" smtClean="0"/>
              <a:t>community</a:t>
            </a:r>
            <a:endParaRPr lang="en-GB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518457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400" dirty="0">
                <a:cs typeface="Arial" pitchFamily="34" charset="0"/>
              </a:rPr>
              <a:t>Community: ~ 8</a:t>
            </a:r>
            <a:r>
              <a:rPr lang="en-GB" sz="2400" dirty="0" smtClean="0">
                <a:cs typeface="Arial" pitchFamily="34" charset="0"/>
              </a:rPr>
              <a:t> </a:t>
            </a:r>
            <a:r>
              <a:rPr lang="en-GB" sz="2400" dirty="0">
                <a:cs typeface="Arial" pitchFamily="34" charset="0"/>
              </a:rPr>
              <a:t>active users,  </a:t>
            </a:r>
            <a:r>
              <a:rPr lang="en-GB" sz="2400" dirty="0" smtClean="0">
                <a:cs typeface="Arial" pitchFamily="34" charset="0"/>
              </a:rPr>
              <a:t>11 </a:t>
            </a:r>
            <a:r>
              <a:rPr lang="en-GB" sz="2400" dirty="0">
                <a:cs typeface="Arial" pitchFamily="34" charset="0"/>
              </a:rPr>
              <a:t>Grid-ported </a:t>
            </a:r>
            <a:r>
              <a:rPr lang="en-GB" sz="2400" dirty="0" smtClean="0">
                <a:cs typeface="Arial" pitchFamily="34" charset="0"/>
              </a:rPr>
              <a:t>workflows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Testing and Grid porting of existing applications relevant for agriculture community.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Provision and standardisation of </a:t>
            </a:r>
            <a:r>
              <a:rPr lang="en-GB" sz="2000" dirty="0" err="1" smtClean="0">
                <a:cs typeface="Arial" pitchFamily="34" charset="0"/>
              </a:rPr>
              <a:t>RESTful</a:t>
            </a:r>
            <a:r>
              <a:rPr lang="en-GB" sz="2000" dirty="0" smtClean="0">
                <a:cs typeface="Arial" pitchFamily="34" charset="0"/>
              </a:rPr>
              <a:t> interfaces on top of applications (</a:t>
            </a:r>
            <a:r>
              <a:rPr lang="en-GB" sz="2000" dirty="0" err="1" smtClean="0">
                <a:cs typeface="Arial" pitchFamily="34" charset="0"/>
              </a:rPr>
              <a:t>SaaS</a:t>
            </a:r>
            <a:r>
              <a:rPr lang="en-GB" sz="2000" dirty="0" smtClean="0">
                <a:cs typeface="Arial" pitchFamily="34" charset="0"/>
              </a:rPr>
              <a:t> model).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Maintenance and operations of existing high-level services, and underlying technologies.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>
                <a:cs typeface="Arial" pitchFamily="34" charset="0"/>
              </a:rPr>
              <a:t>Development of a data-</a:t>
            </a:r>
            <a:r>
              <a:rPr lang="en-US" sz="2000" dirty="0" smtClean="0">
                <a:cs typeface="Arial" pitchFamily="34" charset="0"/>
              </a:rPr>
              <a:t>driven </a:t>
            </a:r>
            <a:r>
              <a:rPr lang="en-US" sz="2000" dirty="0">
                <a:cs typeface="Arial" pitchFamily="34" charset="0"/>
              </a:rPr>
              <a:t>approach and </a:t>
            </a:r>
            <a:r>
              <a:rPr lang="en-US" sz="2000" dirty="0" smtClean="0">
                <a:cs typeface="Arial" pitchFamily="34" charset="0"/>
              </a:rPr>
              <a:t>extension of the job management system with this approach.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Customization </a:t>
            </a:r>
            <a:r>
              <a:rPr lang="en-GB" sz="2000" dirty="0">
                <a:cs typeface="Arial" pitchFamily="34" charset="0"/>
              </a:rPr>
              <a:t>of the existing document-oriented database technologies, and their integration to Grid middleware</a:t>
            </a:r>
            <a:r>
              <a:rPr lang="en-GB" sz="2000" dirty="0" smtClean="0">
                <a:cs typeface="Arial" pitchFamily="34" charset="0"/>
              </a:rPr>
              <a:t>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Adaptation of the current application deployment system with the requirements coming from agriculture community.</a:t>
            </a: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1744</TotalTime>
  <Words>499</Words>
  <Application>Microsoft Macintosh PowerPoint</Application>
  <PresentationFormat>On-screen Show (4:3)</PresentationFormat>
  <Paragraphs>63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EGI-InSPIRE-Slide-Template_v4-1</vt:lpstr>
      <vt:lpstr> NGI AEGIS  Dusan Vudragovic Institute of Physics Belgrade   </vt:lpstr>
      <vt:lpstr>Main relevant communities</vt:lpstr>
      <vt:lpstr>Physical sciences community</vt:lpstr>
      <vt:lpstr>Chemistry community</vt:lpstr>
      <vt:lpstr>Agriculture community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Dusan Vudragovic</cp:lastModifiedBy>
  <cp:revision>676</cp:revision>
  <dcterms:created xsi:type="dcterms:W3CDTF">2013-10-15T23:33:54Z</dcterms:created>
  <dcterms:modified xsi:type="dcterms:W3CDTF">2014-05-14T11:20:56Z</dcterms:modified>
</cp:coreProperties>
</file>