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7" r:id="rId4"/>
    <p:sldMasterId id="214748370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13716000" cx="24384000"/>
  <p:notesSz cx="6858000" cy="9144000"/>
  <p:embeddedFontLst>
    <p:embeddedFont>
      <p:font typeface="DM Sans Medium"/>
      <p:regular r:id="rId34"/>
      <p:bold r:id="rId35"/>
      <p:italic r:id="rId36"/>
      <p:boldItalic r:id="rId37"/>
    </p:embeddedFont>
    <p:embeddedFont>
      <p:font typeface="Roboto"/>
      <p:regular r:id="rId38"/>
      <p:bold r:id="rId39"/>
      <p:italic r:id="rId40"/>
      <p:boldItalic r:id="rId41"/>
    </p:embeddedFont>
    <p:embeddedFont>
      <p:font typeface="DM Sans ExtraBold"/>
      <p:bold r:id="rId42"/>
      <p:boldItalic r:id="rId43"/>
    </p:embeddedFont>
    <p:embeddedFont>
      <p:font typeface="Quicksand"/>
      <p:regular r:id="rId44"/>
      <p:bold r:id="rId45"/>
    </p:embeddedFont>
    <p:embeddedFont>
      <p:font typeface="Helvetica Neue"/>
      <p:regular r:id="rId46"/>
      <p:bold r:id="rId47"/>
      <p:italic r:id="rId48"/>
      <p:boldItalic r:id="rId49"/>
    </p:embeddedFont>
    <p:embeddedFont>
      <p:font typeface="Roboto Light"/>
      <p:regular r:id="rId50"/>
      <p:bold r:id="rId51"/>
      <p:italic r:id="rId52"/>
      <p:boldItalic r:id="rId53"/>
    </p:embeddedFont>
    <p:embeddedFont>
      <p:font typeface="Rubik"/>
      <p:regular r:id="rId54"/>
      <p:bold r:id="rId55"/>
      <p:italic r:id="rId56"/>
      <p:boldItalic r:id="rId57"/>
    </p:embeddedFont>
    <p:embeddedFont>
      <p:font typeface="DM Sans"/>
      <p:bold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320" orient="horz"/>
        <p:guide pos="76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42" Type="http://schemas.openxmlformats.org/officeDocument/2006/relationships/font" Target="fonts/DMSansExtraBold-bold.fntdata"/><Relationship Id="rId41" Type="http://schemas.openxmlformats.org/officeDocument/2006/relationships/font" Target="fonts/Roboto-boldItalic.fntdata"/><Relationship Id="rId44" Type="http://schemas.openxmlformats.org/officeDocument/2006/relationships/font" Target="fonts/Quicksand-regular.fntdata"/><Relationship Id="rId43" Type="http://schemas.openxmlformats.org/officeDocument/2006/relationships/font" Target="fonts/DMSansExtraBold-boldItalic.fntdata"/><Relationship Id="rId46" Type="http://schemas.openxmlformats.org/officeDocument/2006/relationships/font" Target="fonts/HelveticaNeue-regular.fntdata"/><Relationship Id="rId45" Type="http://schemas.openxmlformats.org/officeDocument/2006/relationships/font" Target="fonts/Quicksand-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HelveticaNeue-italic.fntdata"/><Relationship Id="rId47" Type="http://schemas.openxmlformats.org/officeDocument/2006/relationships/font" Target="fonts/HelveticaNeue-bold.fntdata"/><Relationship Id="rId49" Type="http://schemas.openxmlformats.org/officeDocument/2006/relationships/font" Target="fonts/HelveticaNeue-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DMSansMedium-bold.fntdata"/><Relationship Id="rId34" Type="http://schemas.openxmlformats.org/officeDocument/2006/relationships/font" Target="fonts/DMSansMedium-regular.fntdata"/><Relationship Id="rId37" Type="http://schemas.openxmlformats.org/officeDocument/2006/relationships/font" Target="fonts/DMSansMedium-boldItalic.fntdata"/><Relationship Id="rId36" Type="http://schemas.openxmlformats.org/officeDocument/2006/relationships/font" Target="fonts/DMSansMedium-italic.fntdata"/><Relationship Id="rId39" Type="http://schemas.openxmlformats.org/officeDocument/2006/relationships/font" Target="fonts/Roboto-bold.fntdata"/><Relationship Id="rId38" Type="http://schemas.openxmlformats.org/officeDocument/2006/relationships/font" Target="fonts/Roboto-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Light-bold.fntdata"/><Relationship Id="rId50" Type="http://schemas.openxmlformats.org/officeDocument/2006/relationships/font" Target="fonts/RobotoLight-regular.fntdata"/><Relationship Id="rId53" Type="http://schemas.openxmlformats.org/officeDocument/2006/relationships/font" Target="fonts/RobotoLight-boldItalic.fntdata"/><Relationship Id="rId52" Type="http://schemas.openxmlformats.org/officeDocument/2006/relationships/font" Target="fonts/RobotoLight-italic.fntdata"/><Relationship Id="rId11" Type="http://schemas.openxmlformats.org/officeDocument/2006/relationships/slide" Target="slides/slide5.xml"/><Relationship Id="rId55" Type="http://schemas.openxmlformats.org/officeDocument/2006/relationships/font" Target="fonts/Rubik-bold.fntdata"/><Relationship Id="rId10" Type="http://schemas.openxmlformats.org/officeDocument/2006/relationships/slide" Target="slides/slide4.xml"/><Relationship Id="rId54" Type="http://schemas.openxmlformats.org/officeDocument/2006/relationships/font" Target="fonts/Rubik-regular.fntdata"/><Relationship Id="rId13" Type="http://schemas.openxmlformats.org/officeDocument/2006/relationships/slide" Target="slides/slide7.xml"/><Relationship Id="rId57" Type="http://schemas.openxmlformats.org/officeDocument/2006/relationships/font" Target="fonts/Rubik-boldItalic.fntdata"/><Relationship Id="rId12" Type="http://schemas.openxmlformats.org/officeDocument/2006/relationships/slide" Target="slides/slide6.xml"/><Relationship Id="rId56" Type="http://schemas.openxmlformats.org/officeDocument/2006/relationships/font" Target="fonts/Rubik-italic.fntdata"/><Relationship Id="rId15" Type="http://schemas.openxmlformats.org/officeDocument/2006/relationships/slide" Target="slides/slide9.xml"/><Relationship Id="rId59" Type="http://schemas.openxmlformats.org/officeDocument/2006/relationships/font" Target="fonts/DMSans-boldItalic.fntdata"/><Relationship Id="rId14" Type="http://schemas.openxmlformats.org/officeDocument/2006/relationships/slide" Target="slides/slide8.xml"/><Relationship Id="rId58" Type="http://schemas.openxmlformats.org/officeDocument/2006/relationships/font" Target="fonts/DMSans-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cf3d024639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2cf3d024639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8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2fa61283f0c_0_2483:notes"/>
          <p:cNvSpPr txBox="1"/>
          <p:nvPr>
            <p:ph idx="1" type="body"/>
          </p:nvPr>
        </p:nvSpPr>
        <p:spPr>
          <a:xfrm>
            <a:off x="756000" y="5078520"/>
            <a:ext cx="6047700" cy="4811100"/>
          </a:xfrm>
          <a:prstGeom prst="rect">
            <a:avLst/>
          </a:prstGeom>
          <a:noFill/>
          <a:ln>
            <a:noFill/>
          </a:ln>
        </p:spPr>
        <p:txBody>
          <a:bodyPr anchorCtr="0" anchor="t" bIns="45700" lIns="91425" spcFirstLastPara="1" rIns="91425" wrap="square" tIns="45700">
            <a:noAutofit/>
          </a:bodyPr>
          <a:lstStyle/>
          <a:p>
            <a:pPr indent="0" lvl="0" marL="228600" rtl="0" algn="l">
              <a:lnSpc>
                <a:spcPct val="115000"/>
              </a:lnSpc>
              <a:spcBef>
                <a:spcPts val="0"/>
              </a:spcBef>
              <a:spcAft>
                <a:spcPts val="0"/>
              </a:spcAft>
              <a:buClr>
                <a:srgbClr val="002060"/>
              </a:buClr>
              <a:buSzPts val="3400"/>
              <a:buFont typeface="Arial"/>
              <a:buNone/>
            </a:pPr>
            <a:r>
              <a:rPr b="1" i="0" lang="en" sz="1400" u="none" cap="none" strike="noStrike">
                <a:solidFill>
                  <a:schemeClr val="accent1"/>
                </a:solidFill>
                <a:latin typeface="DM Sans"/>
                <a:ea typeface="DM Sans"/>
                <a:cs typeface="DM Sans"/>
                <a:sym typeface="DM Sans"/>
              </a:rPr>
              <a:t>Marine environmental management and implementing ocean restoration initiatives </a:t>
            </a:r>
            <a:r>
              <a:rPr b="1" i="0" lang="en" sz="1400" u="none" cap="none" strike="noStrike">
                <a:solidFill>
                  <a:srgbClr val="0E67AD"/>
                </a:solidFill>
                <a:latin typeface="DM Sans"/>
                <a:ea typeface="DM Sans"/>
                <a:cs typeface="DM Sans"/>
                <a:sym typeface="DM Sans"/>
              </a:rPr>
              <a:t>require more  knowledge and understanding. </a:t>
            </a:r>
            <a:r>
              <a:rPr b="1" lang="en" sz="1200">
                <a:solidFill>
                  <a:srgbClr val="002060"/>
                </a:solidFill>
                <a:latin typeface="DM Sans"/>
                <a:ea typeface="DM Sans"/>
                <a:cs typeface="DM Sans"/>
                <a:sym typeface="DM Sans"/>
              </a:rPr>
              <a:t>The implementation requires an increase of our overall knowledge, demanding more science and improved access to observation data and analytical processing</a:t>
            </a:r>
            <a:r>
              <a:rPr lang="en" sz="1200">
                <a:solidFill>
                  <a:srgbClr val="002060"/>
                </a:solidFill>
                <a:latin typeface="DM Sans"/>
                <a:ea typeface="DM Sans"/>
                <a:cs typeface="DM Sans"/>
                <a:sym typeface="DM Sans"/>
              </a:rPr>
              <a:t>. This builds upon national environmental observation and monitoring networks and programs, complemented with EU initiatives such as the Copernicus programme (CMEMS) and EMODnet, and European Research Infrastructures (RIs). </a:t>
            </a:r>
            <a:r>
              <a:rPr b="1" lang="en" sz="1200">
                <a:solidFill>
                  <a:srgbClr val="5E5E5E"/>
                </a:solidFill>
                <a:latin typeface="DM Sans"/>
                <a:ea typeface="DM Sans"/>
                <a:cs typeface="DM Sans"/>
                <a:sym typeface="DM Sans"/>
              </a:rPr>
              <a:t>Great additional potential in collecting and processing image data using high-performance image analysis tools, including Artificial Intelligence (AI) techniques, and in more sharing of image repositories.</a:t>
            </a:r>
            <a:endParaRPr sz="1200">
              <a:solidFill>
                <a:srgbClr val="002060"/>
              </a:solidFill>
              <a:latin typeface="DM Sans"/>
              <a:ea typeface="DM Sans"/>
              <a:cs typeface="DM Sans"/>
              <a:sym typeface="DM Sans"/>
            </a:endParaRPr>
          </a:p>
        </p:txBody>
      </p:sp>
      <p:sp>
        <p:nvSpPr>
          <p:cNvPr id="804" name="Google Shape;804;g2fa61283f0c_0_2483:notes"/>
          <p:cNvSpPr/>
          <p:nvPr>
            <p:ph idx="2" type="sldImg"/>
          </p:nvPr>
        </p:nvSpPr>
        <p:spPr>
          <a:xfrm>
            <a:off x="217488" y="812800"/>
            <a:ext cx="7124700" cy="40083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2fa61283f0c_0_25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38" name="Google Shape;838;g2fa61283f0c_0_25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200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2fab377a9fc_0_5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2fab377a9fc_0_58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2fab377a9fc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2fab377a9fc_0_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2fa61283f0c_0_37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08" name="Google Shape;908;g2fa61283f0c_0_374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2fa61283f0c_0_37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2fa61283f0c_0_377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2b45458f3d72dc08_177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solidFill>
                <a:schemeClr val="dk1"/>
              </a:solidFill>
            </a:endParaRPr>
          </a:p>
        </p:txBody>
      </p:sp>
      <p:sp>
        <p:nvSpPr>
          <p:cNvPr id="923" name="Google Shape;923;g2b45458f3d72dc08_17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2fa61283f0c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2fa61283f0c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2fa61283f0c_0_31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8" name="Google Shape;948;g2fa61283f0c_0_31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2b45458f3d72dc08_2410:notes"/>
          <p:cNvSpPr txBox="1"/>
          <p:nvPr>
            <p:ph idx="1" type="body"/>
          </p:nvPr>
        </p:nvSpPr>
        <p:spPr>
          <a:xfrm>
            <a:off x="685787" y="4343386"/>
            <a:ext cx="5486400" cy="4114800"/>
          </a:xfrm>
          <a:prstGeom prst="rect">
            <a:avLst/>
          </a:prstGeom>
          <a:noFill/>
          <a:ln>
            <a:noFill/>
          </a:ln>
        </p:spPr>
        <p:txBody>
          <a:bodyPr anchorCtr="0" anchor="t" bIns="81475" lIns="81475" spcFirstLastPara="1" rIns="81475" wrap="square" tIns="81475">
            <a:noAutofit/>
          </a:bodyPr>
          <a:lstStyle/>
          <a:p>
            <a:pPr indent="0" lvl="0" marL="406400" rtl="0" algn="l">
              <a:spcBef>
                <a:spcPts val="0"/>
              </a:spcBef>
              <a:spcAft>
                <a:spcPts val="0"/>
              </a:spcAft>
              <a:buSzPts val="1000"/>
              <a:buNone/>
            </a:pPr>
            <a:r>
              <a:t/>
            </a:r>
            <a:endParaRPr/>
          </a:p>
        </p:txBody>
      </p:sp>
      <p:sp>
        <p:nvSpPr>
          <p:cNvPr id="980" name="Google Shape;980;g2b45458f3d72dc08_2410: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2fa61283f0c_0_37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2fa61283f0c_0_372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2fab377a9fc_0_12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97" name="Google Shape;997;g2fab377a9fc_0_12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2fab377a9fc_0_1367:notes"/>
          <p:cNvSpPr txBox="1"/>
          <p:nvPr>
            <p:ph idx="1" type="body"/>
          </p:nvPr>
        </p:nvSpPr>
        <p:spPr>
          <a:xfrm>
            <a:off x="685488" y="4343159"/>
            <a:ext cx="5487000" cy="4115100"/>
          </a:xfrm>
          <a:prstGeom prst="rect">
            <a:avLst/>
          </a:prstGeom>
          <a:noFill/>
          <a:ln>
            <a:noFill/>
          </a:ln>
        </p:spPr>
        <p:txBody>
          <a:bodyPr anchorCtr="0" anchor="t" bIns="45550" lIns="91100" spcFirstLastPara="1" rIns="91100" wrap="square" tIns="45550">
            <a:noAutofit/>
          </a:bodyPr>
          <a:lstStyle/>
          <a:p>
            <a:pPr indent="0" lvl="0" marL="0" rtl="0" algn="l">
              <a:lnSpc>
                <a:spcPct val="100000"/>
              </a:lnSpc>
              <a:spcBef>
                <a:spcPts val="0"/>
              </a:spcBef>
              <a:spcAft>
                <a:spcPts val="0"/>
              </a:spcAft>
              <a:buSzPts val="1400"/>
              <a:buNone/>
            </a:pPr>
            <a:r>
              <a:t/>
            </a:r>
            <a:endParaRPr/>
          </a:p>
        </p:txBody>
      </p:sp>
      <p:sp>
        <p:nvSpPr>
          <p:cNvPr id="1003" name="Google Shape;1003;g2fab377a9fc_0_1367:notes"/>
          <p:cNvSpPr/>
          <p:nvPr>
            <p:ph idx="2" type="sldImg"/>
          </p:nvPr>
        </p:nvSpPr>
        <p:spPr>
          <a:xfrm>
            <a:off x="82355" y="685176"/>
            <a:ext cx="6693300" cy="34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2fab377a9fc_0_137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015" name="Google Shape;1015;g2fab377a9fc_0_1377:notes"/>
          <p:cNvSpPr/>
          <p:nvPr>
            <p:ph idx="2" type="sldImg"/>
          </p:nvPr>
        </p:nvSpPr>
        <p:spPr>
          <a:xfrm>
            <a:off x="381000" y="685800"/>
            <a:ext cx="60957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g30c48ad8e51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51" name="Google Shape;1051;g30c48ad8e51_0_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g30c48ad8e51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57" name="Google Shape;1057;g30c48ad8e51_0_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30c48ad8e51_0_5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64" name="Google Shape;1064;g30c48ad8e51_0_57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30c48ad8e51_0_11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71" name="Google Shape;1071;g30c48ad8e51_0_113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g2b45458f3d72dc08_3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92" name="Google Shape;1092;g2b45458f3d72dc08_311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cf3d024639_0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2cf3d024639_0_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b45458f3d72dc08_12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2b45458f3d72dc08_12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df0cda2595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2df0cda2595_0_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2fa61283f0c_0_11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1" name="Google Shape;711;g2fa61283f0c_0_118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
              <a:t>3 target user groups supported by EGI</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fa61283f0c_0_12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2fa61283f0c_0_120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2fab377a9fc_0_14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39" name="Google Shape;739;g2fab377a9fc_0_149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2fab377a9fc_0_20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g2fab377a9fc_0_20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1" name="Google Shape;761;g2fab377a9fc_0_20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twitter.com/EGI_eInfra" TargetMode="External"/><Relationship Id="rId3" Type="http://schemas.openxmlformats.org/officeDocument/2006/relationships/hyperlink" Target="https://www.linkedin.com/company/1024536" TargetMode="External"/><Relationship Id="rId4" Type="http://schemas.openxmlformats.org/officeDocument/2006/relationships/image" Target="../media/image25.png"/><Relationship Id="rId5" Type="http://schemas.openxmlformats.org/officeDocument/2006/relationships/hyperlink" Target="https://www.youtube.com/c/EGIFederation" TargetMode="External"/><Relationship Id="rId6"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twitter.com/EGI_eInfra" TargetMode="External"/><Relationship Id="rId3" Type="http://schemas.openxmlformats.org/officeDocument/2006/relationships/hyperlink" Target="https://www.linkedin.com/company/1024536" TargetMode="External"/><Relationship Id="rId4" Type="http://schemas.openxmlformats.org/officeDocument/2006/relationships/image" Target="../media/image25.png"/><Relationship Id="rId5" Type="http://schemas.openxmlformats.org/officeDocument/2006/relationships/hyperlink" Target="https://www.youtube.com/c/EGIFederation" TargetMode="External"/><Relationship Id="rId6"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4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png"/><Relationship Id="rId3"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png"/><Relationship Id="rId3"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png"/><Relationship Id="rId3"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png"/><Relationship Id="rId3"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14.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5.png"/><Relationship Id="rId4" Type="http://schemas.openxmlformats.org/officeDocument/2006/relationships/image" Target="../media/image14.png"/><Relationship Id="rId11" Type="http://schemas.openxmlformats.org/officeDocument/2006/relationships/image" Target="../media/image19.png"/><Relationship Id="rId10" Type="http://schemas.openxmlformats.org/officeDocument/2006/relationships/hyperlink" Target="https://www.youtube.com/c/EGIFederation" TargetMode="External"/><Relationship Id="rId12" Type="http://schemas.openxmlformats.org/officeDocument/2006/relationships/image" Target="../media/image6.png"/><Relationship Id="rId9" Type="http://schemas.openxmlformats.org/officeDocument/2006/relationships/image" Target="../media/image16.png"/><Relationship Id="rId5" Type="http://schemas.openxmlformats.org/officeDocument/2006/relationships/image" Target="../media/image8.png"/><Relationship Id="rId6" Type="http://schemas.openxmlformats.org/officeDocument/2006/relationships/hyperlink" Target="https://twitter.com/EGI_eInfra" TargetMode="External"/><Relationship Id="rId7" Type="http://schemas.openxmlformats.org/officeDocument/2006/relationships/image" Target="../media/image18.png"/><Relationship Id="rId8" Type="http://schemas.openxmlformats.org/officeDocument/2006/relationships/hyperlink" Target="https://www.linkedin.com/company/1024536"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png"/><Relationship Id="rId3" Type="http://schemas.openxmlformats.org/officeDocument/2006/relationships/image" Target="../media/image14.png"/><Relationship Id="rId4" Type="http://schemas.openxmlformats.org/officeDocument/2006/relationships/hyperlink" Target="https://twitter.com/EGI_eInfra" TargetMode="External"/><Relationship Id="rId10" Type="http://schemas.openxmlformats.org/officeDocument/2006/relationships/image" Target="../media/image6.png"/><Relationship Id="rId9" Type="http://schemas.openxmlformats.org/officeDocument/2006/relationships/image" Target="../media/image19.png"/><Relationship Id="rId5" Type="http://schemas.openxmlformats.org/officeDocument/2006/relationships/image" Target="../media/image18.png"/><Relationship Id="rId6" Type="http://schemas.openxmlformats.org/officeDocument/2006/relationships/hyperlink" Target="https://www.linkedin.com/company/1024536" TargetMode="External"/><Relationship Id="rId7" Type="http://schemas.openxmlformats.org/officeDocument/2006/relationships/image" Target="../media/image16.png"/><Relationship Id="rId8" Type="http://schemas.openxmlformats.org/officeDocument/2006/relationships/hyperlink" Target="https://www.youtube.com/c/EGIFederation"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png"/><Relationship Id="rId3"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0.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5.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lank" showMasterSp="0" type="tx">
  <p:cSld name="TITLE_AND_BODY">
    <p:spTree>
      <p:nvGrpSpPr>
        <p:cNvPr id="12"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 Image - Divider" showMasterSp="0">
  <p:cSld name="Image - Divider">
    <p:bg>
      <p:bgPr>
        <a:solidFill>
          <a:srgbClr val="09142E"/>
        </a:solidFill>
      </p:bgPr>
    </p:bg>
    <p:spTree>
      <p:nvGrpSpPr>
        <p:cNvPr id="89" name="Shape 89"/>
        <p:cNvGrpSpPr/>
        <p:nvPr/>
      </p:nvGrpSpPr>
      <p:grpSpPr>
        <a:xfrm>
          <a:off x="0" y="0"/>
          <a:ext cx="0" cy="0"/>
          <a:chOff x="0" y="0"/>
          <a:chExt cx="0" cy="0"/>
        </a:xfrm>
      </p:grpSpPr>
      <p:pic>
        <p:nvPicPr>
          <p:cNvPr descr="Picture 2" id="90" name="Google Shape;90;p11"/>
          <p:cNvPicPr preferRelativeResize="0"/>
          <p:nvPr/>
        </p:nvPicPr>
        <p:blipFill rotWithShape="1">
          <a:blip r:embed="rId2">
            <a:alphaModFix/>
          </a:blip>
          <a:srcRect b="0" l="0" r="0" t="0"/>
          <a:stretch/>
        </p:blipFill>
        <p:spPr>
          <a:xfrm>
            <a:off x="-191911" y="-107950"/>
            <a:ext cx="24756533" cy="13925550"/>
          </a:xfrm>
          <a:prstGeom prst="rect">
            <a:avLst/>
          </a:prstGeom>
          <a:noFill/>
          <a:ln>
            <a:noFill/>
          </a:ln>
        </p:spPr>
      </p:pic>
      <p:sp>
        <p:nvSpPr>
          <p:cNvPr id="91" name="Google Shape;91;p11"/>
          <p:cNvSpPr/>
          <p:nvPr/>
        </p:nvSpPr>
        <p:spPr>
          <a:xfrm>
            <a:off x="-191912" y="-66776"/>
            <a:ext cx="24756533" cy="13849552"/>
          </a:xfrm>
          <a:prstGeom prst="rect">
            <a:avLst/>
          </a:prstGeom>
          <a:solidFill>
            <a:srgbClr val="09142E">
              <a:alpha val="600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g 32x.png" id="92" name="Google Shape;92;p11"/>
          <p:cNvPicPr preferRelativeResize="0"/>
          <p:nvPr/>
        </p:nvPicPr>
        <p:blipFill rotWithShape="1">
          <a:blip r:embed="rId3">
            <a:alphaModFix/>
          </a:blip>
          <a:srcRect b="0" l="0" r="0" t="0"/>
          <a:stretch/>
        </p:blipFill>
        <p:spPr>
          <a:xfrm>
            <a:off x="17129419" y="-800684"/>
            <a:ext cx="7298147" cy="15317367"/>
          </a:xfrm>
          <a:prstGeom prst="rect">
            <a:avLst/>
          </a:prstGeom>
          <a:noFill/>
          <a:ln>
            <a:noFill/>
          </a:ln>
        </p:spPr>
      </p:pic>
      <p:pic>
        <p:nvPicPr>
          <p:cNvPr descr="Frame 132x.png" id="93" name="Google Shape;93;p11"/>
          <p:cNvPicPr preferRelativeResize="0"/>
          <p:nvPr/>
        </p:nvPicPr>
        <p:blipFill rotWithShape="1">
          <a:blip r:embed="rId4">
            <a:alphaModFix/>
          </a:blip>
          <a:srcRect b="0" l="0" r="0" t="0"/>
          <a:stretch/>
        </p:blipFill>
        <p:spPr>
          <a:xfrm rot="5400000">
            <a:off x="14572301" y="1010510"/>
            <a:ext cx="2813261" cy="2813261"/>
          </a:xfrm>
          <a:prstGeom prst="rect">
            <a:avLst/>
          </a:prstGeom>
          <a:noFill/>
          <a:ln>
            <a:noFill/>
          </a:ln>
        </p:spPr>
      </p:pic>
      <p:sp>
        <p:nvSpPr>
          <p:cNvPr id="94" name="Google Shape;94;p11"/>
          <p:cNvSpPr txBox="1"/>
          <p:nvPr>
            <p:ph idx="1" type="body"/>
          </p:nvPr>
        </p:nvSpPr>
        <p:spPr>
          <a:xfrm>
            <a:off x="1209182" y="9219545"/>
            <a:ext cx="11318423" cy="1238159"/>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FFFFFF"/>
              </a:buClr>
              <a:buSzPts val="9600"/>
              <a:buFont typeface="DM Sans"/>
              <a:buNone/>
              <a:defRPr i="0" sz="9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95" name="Google Shape;95;p11"/>
          <p:cNvSpPr txBox="1"/>
          <p:nvPr>
            <p:ph idx="2" type="body"/>
          </p:nvPr>
        </p:nvSpPr>
        <p:spPr>
          <a:xfrm>
            <a:off x="1209182" y="6753290"/>
            <a:ext cx="11318424"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96" name="Google Shape;96;p11"/>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97" name="Google Shape;97;p11"/>
          <p:cNvSpPr/>
          <p:nvPr/>
        </p:nvSpPr>
        <p:spPr>
          <a:xfrm>
            <a:off x="1183823" y="-14941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98" name="Google Shape;98;p11"/>
          <p:cNvPicPr preferRelativeResize="0"/>
          <p:nvPr/>
        </p:nvPicPr>
        <p:blipFill>
          <a:blip r:embed="rId5">
            <a:alphaModFix/>
          </a:blip>
          <a:stretch>
            <a:fillRect/>
          </a:stretch>
        </p:blipFill>
        <p:spPr>
          <a:xfrm>
            <a:off x="1799975" y="489575"/>
            <a:ext cx="2267000" cy="17313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Content - Text only">
  <p:cSld name="Content - Text with Bullet">
    <p:spTree>
      <p:nvGrpSpPr>
        <p:cNvPr id="99" name="Shape 99"/>
        <p:cNvGrpSpPr/>
        <p:nvPr/>
      </p:nvGrpSpPr>
      <p:grpSpPr>
        <a:xfrm>
          <a:off x="0" y="0"/>
          <a:ext cx="0" cy="0"/>
          <a:chOff x="0" y="0"/>
          <a:chExt cx="0" cy="0"/>
        </a:xfrm>
      </p:grpSpPr>
      <p:pic>
        <p:nvPicPr>
          <p:cNvPr descr="Image" id="100" name="Google Shape;100;p12"/>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grpSp>
        <p:nvGrpSpPr>
          <p:cNvPr id="101" name="Google Shape;101;p12"/>
          <p:cNvGrpSpPr/>
          <p:nvPr/>
        </p:nvGrpSpPr>
        <p:grpSpPr>
          <a:xfrm>
            <a:off x="313398" y="-641338"/>
            <a:ext cx="1926057" cy="2416205"/>
            <a:chOff x="0" y="0"/>
            <a:chExt cx="1926056" cy="2416204"/>
          </a:xfrm>
        </p:grpSpPr>
        <p:sp>
          <p:nvSpPr>
            <p:cNvPr id="102" name="Google Shape;102;p12"/>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103" name="Google Shape;103;p12"/>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104" name="Google Shape;104;p12"/>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05" name="Google Shape;105;p12"/>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106" name="Google Shape;106;p12"/>
          <p:cNvSpPr txBox="1"/>
          <p:nvPr>
            <p:ph idx="2" type="body"/>
          </p:nvPr>
        </p:nvSpPr>
        <p:spPr>
          <a:xfrm>
            <a:off x="1015999" y="2844812"/>
            <a:ext cx="22578900" cy="69897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0"/>
              </a:spcBef>
              <a:spcAft>
                <a:spcPts val="0"/>
              </a:spcAft>
              <a:buClr>
                <a:srgbClr val="828282"/>
              </a:buClr>
              <a:buSzPts val="3200"/>
              <a:buFont typeface="Arial"/>
              <a:buChar char="•"/>
              <a:defRPr b="0" i="0" sz="3200" u="none" cap="none" strike="noStrike">
                <a:solidFill>
                  <a:srgbClr val="828282"/>
                </a:solidFill>
                <a:latin typeface="DM Sans"/>
                <a:ea typeface="DM Sans"/>
                <a:cs typeface="DM Sans"/>
                <a:sym typeface="DM Sans"/>
              </a:defRPr>
            </a:lvl1pPr>
            <a:lvl2pPr indent="-431800" lvl="1" marL="914400" marR="0" rtl="0" algn="l">
              <a:lnSpc>
                <a:spcPct val="100000"/>
              </a:lnSpc>
              <a:spcBef>
                <a:spcPts val="0"/>
              </a:spcBef>
              <a:spcAft>
                <a:spcPts val="0"/>
              </a:spcAft>
              <a:buClr>
                <a:srgbClr val="828282"/>
              </a:buClr>
              <a:buSzPts val="3200"/>
              <a:buFont typeface="Arial"/>
              <a:buChar char="•"/>
              <a:defRPr b="0" i="0" sz="3200" u="none" cap="none" strike="noStrike">
                <a:solidFill>
                  <a:srgbClr val="828282"/>
                </a:solidFill>
                <a:latin typeface="DM Sans"/>
                <a:ea typeface="DM Sans"/>
                <a:cs typeface="DM Sans"/>
                <a:sym typeface="DM Sans"/>
              </a:defRPr>
            </a:lvl2pPr>
            <a:lvl3pPr indent="-431800" lvl="2" marL="1371600" marR="0" rtl="0" algn="l">
              <a:lnSpc>
                <a:spcPct val="100000"/>
              </a:lnSpc>
              <a:spcBef>
                <a:spcPts val="0"/>
              </a:spcBef>
              <a:spcAft>
                <a:spcPts val="0"/>
              </a:spcAft>
              <a:buClr>
                <a:srgbClr val="828282"/>
              </a:buClr>
              <a:buSzPts val="3200"/>
              <a:buFont typeface="Arial"/>
              <a:buChar char="•"/>
              <a:defRPr b="0" i="0" sz="3200" u="none" cap="none" strike="noStrike">
                <a:solidFill>
                  <a:srgbClr val="828282"/>
                </a:solidFill>
                <a:latin typeface="DM Sans"/>
                <a:ea typeface="DM Sans"/>
                <a:cs typeface="DM Sans"/>
                <a:sym typeface="DM Sans"/>
              </a:defRPr>
            </a:lvl3pPr>
            <a:lvl4pPr indent="-431800" lvl="3" marL="1828800" marR="0" rtl="0" algn="l">
              <a:lnSpc>
                <a:spcPct val="100000"/>
              </a:lnSpc>
              <a:spcBef>
                <a:spcPts val="0"/>
              </a:spcBef>
              <a:spcAft>
                <a:spcPts val="0"/>
              </a:spcAft>
              <a:buClr>
                <a:srgbClr val="828282"/>
              </a:buClr>
              <a:buSzPts val="3200"/>
              <a:buFont typeface="Arial"/>
              <a:buChar char="•"/>
              <a:defRPr b="0" i="0" sz="3200" u="none" cap="none" strike="noStrike">
                <a:solidFill>
                  <a:srgbClr val="828282"/>
                </a:solidFill>
                <a:latin typeface="DM Sans"/>
                <a:ea typeface="DM Sans"/>
                <a:cs typeface="DM Sans"/>
                <a:sym typeface="DM Sans"/>
              </a:defRPr>
            </a:lvl4pPr>
            <a:lvl5pPr indent="-431800" lvl="4" marL="2286000" marR="0" rtl="0" algn="l">
              <a:lnSpc>
                <a:spcPct val="100000"/>
              </a:lnSpc>
              <a:spcBef>
                <a:spcPts val="0"/>
              </a:spcBef>
              <a:spcAft>
                <a:spcPts val="0"/>
              </a:spcAft>
              <a:buClr>
                <a:srgbClr val="828282"/>
              </a:buClr>
              <a:buSzPts val="3200"/>
              <a:buFont typeface="Arial"/>
              <a:buChar char="•"/>
              <a:defRPr b="0" i="0" sz="3200" u="none" cap="none" strike="noStrike">
                <a:solidFill>
                  <a:srgbClr val="828282"/>
                </a:solidFill>
                <a:latin typeface="DM Sans"/>
                <a:ea typeface="DM Sans"/>
                <a:cs typeface="DM Sans"/>
                <a:sym typeface="DM Sans"/>
              </a:defRPr>
            </a:lvl5pPr>
            <a:lvl6pPr indent="-431800" lvl="5" marL="2743200" marR="0" rtl="0" algn="l">
              <a:lnSpc>
                <a:spcPct val="100000"/>
              </a:lnSpc>
              <a:spcBef>
                <a:spcPts val="0"/>
              </a:spcBef>
              <a:spcAft>
                <a:spcPts val="0"/>
              </a:spcAft>
              <a:buClr>
                <a:srgbClr val="828282"/>
              </a:buClr>
              <a:buSzPts val="3200"/>
              <a:buFont typeface="DM Sans"/>
              <a:buChar char="•"/>
              <a:defRPr b="0" i="0" sz="3200" u="none" cap="none" strike="noStrike">
                <a:solidFill>
                  <a:srgbClr val="828282"/>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07" name="Google Shape;107;p12"/>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pic>
        <p:nvPicPr>
          <p:cNvPr id="108" name="Google Shape;108;p12"/>
          <p:cNvPicPr preferRelativeResize="0"/>
          <p:nvPr/>
        </p:nvPicPr>
        <p:blipFill>
          <a:blip r:embed="rId4">
            <a:alphaModFix/>
          </a:blip>
          <a:stretch>
            <a:fillRect/>
          </a:stretch>
        </p:blipFill>
        <p:spPr>
          <a:xfrm>
            <a:off x="638100" y="471123"/>
            <a:ext cx="1276649" cy="97500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Content - Text bullet">
  <p:cSld name="Content - Text Only (v2)">
    <p:spTree>
      <p:nvGrpSpPr>
        <p:cNvPr id="109" name="Shape 109"/>
        <p:cNvGrpSpPr/>
        <p:nvPr/>
      </p:nvGrpSpPr>
      <p:grpSpPr>
        <a:xfrm>
          <a:off x="0" y="0"/>
          <a:ext cx="0" cy="0"/>
          <a:chOff x="0" y="0"/>
          <a:chExt cx="0" cy="0"/>
        </a:xfrm>
      </p:grpSpPr>
      <p:pic>
        <p:nvPicPr>
          <p:cNvPr descr="Image" id="110" name="Google Shape;110;p13"/>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grpSp>
        <p:nvGrpSpPr>
          <p:cNvPr id="111" name="Google Shape;111;p13"/>
          <p:cNvGrpSpPr/>
          <p:nvPr/>
        </p:nvGrpSpPr>
        <p:grpSpPr>
          <a:xfrm>
            <a:off x="313398" y="-641338"/>
            <a:ext cx="1926057" cy="2416205"/>
            <a:chOff x="0" y="0"/>
            <a:chExt cx="1926056" cy="2416204"/>
          </a:xfrm>
        </p:grpSpPr>
        <p:sp>
          <p:nvSpPr>
            <p:cNvPr id="112" name="Google Shape;112;p13"/>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113" name="Google Shape;113;p13"/>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114" name="Google Shape;114;p13"/>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15" name="Google Shape;115;p13"/>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116" name="Google Shape;116;p13"/>
          <p:cNvSpPr txBox="1"/>
          <p:nvPr>
            <p:ph idx="2" type="body"/>
          </p:nvPr>
        </p:nvSpPr>
        <p:spPr>
          <a:xfrm>
            <a:off x="1016000" y="2903618"/>
            <a:ext cx="22579013" cy="8277142"/>
          </a:xfrm>
          <a:prstGeom prst="rect">
            <a:avLst/>
          </a:prstGeom>
          <a:noFill/>
          <a:ln>
            <a:noFill/>
          </a:ln>
        </p:spPr>
        <p:txBody>
          <a:bodyPr anchorCtr="0" anchor="t" bIns="45700" lIns="91425" spcFirstLastPara="1" rIns="91425" wrap="square" tIns="45700">
            <a:noAutofit/>
          </a:bodyPr>
          <a:lstStyle>
            <a:lvl1pPr indent="-425450" lvl="0" marL="457200" marR="0" rtl="0" algn="l">
              <a:lnSpc>
                <a:spcPct val="115000"/>
              </a:lnSpc>
              <a:spcBef>
                <a:spcPts val="0"/>
              </a:spcBef>
              <a:spcAft>
                <a:spcPts val="0"/>
              </a:spcAft>
              <a:buClr>
                <a:schemeClr val="accent2"/>
              </a:buClr>
              <a:buSzPts val="3100"/>
              <a:buChar char="•"/>
              <a:defRPr b="1" i="0" sz="4300" u="none" cap="none" strike="noStrike">
                <a:solidFill>
                  <a:srgbClr val="0061B0"/>
                </a:solidFill>
                <a:latin typeface="DM Sans"/>
                <a:ea typeface="DM Sans"/>
                <a:cs typeface="DM Sans"/>
                <a:sym typeface="DM Sans"/>
              </a:defRPr>
            </a:lvl1pPr>
            <a:lvl2pPr indent="-431800" lvl="1" marL="914400" marR="0" rtl="0" algn="l">
              <a:lnSpc>
                <a:spcPct val="115000"/>
              </a:lnSpc>
              <a:spcBef>
                <a:spcPts val="0"/>
              </a:spcBef>
              <a:spcAft>
                <a:spcPts val="0"/>
              </a:spcAft>
              <a:buClr>
                <a:srgbClr val="828282"/>
              </a:buClr>
              <a:buSzPts val="3200"/>
              <a:buChar char="•"/>
              <a:defRPr b="1" i="0" sz="3200" u="none" cap="none" strike="noStrike">
                <a:solidFill>
                  <a:srgbClr val="828282"/>
                </a:solidFill>
                <a:latin typeface="DM Sans"/>
                <a:ea typeface="DM Sans"/>
                <a:cs typeface="DM Sans"/>
                <a:sym typeface="DM Sans"/>
              </a:defRPr>
            </a:lvl2pPr>
            <a:lvl3pPr indent="-370839" lvl="2" marL="1371600" marR="0" rtl="0" algn="l">
              <a:lnSpc>
                <a:spcPct val="115000"/>
              </a:lnSpc>
              <a:spcBef>
                <a:spcPts val="0"/>
              </a:spcBef>
              <a:spcAft>
                <a:spcPts val="0"/>
              </a:spcAft>
              <a:buClr>
                <a:srgbClr val="F07E13"/>
              </a:buClr>
              <a:buSzPts val="2240"/>
              <a:buFont typeface="Courier New"/>
              <a:buChar char="o"/>
              <a:defRPr i="0" sz="3200" u="none" cap="none" strike="noStrike">
                <a:solidFill>
                  <a:srgbClr val="828282"/>
                </a:solidFill>
                <a:latin typeface="DM Sans"/>
                <a:ea typeface="DM Sans"/>
                <a:cs typeface="DM Sans"/>
                <a:sym typeface="DM Sans"/>
              </a:defRPr>
            </a:lvl3pPr>
            <a:lvl4pPr indent="-431800" lvl="3" marL="1828800" marR="0" rtl="0" algn="l">
              <a:lnSpc>
                <a:spcPct val="115000"/>
              </a:lnSpc>
              <a:spcBef>
                <a:spcPts val="0"/>
              </a:spcBef>
              <a:spcAft>
                <a:spcPts val="0"/>
              </a:spcAft>
              <a:buClr>
                <a:srgbClr val="828282"/>
              </a:buClr>
              <a:buSzPts val="3200"/>
              <a:buFont typeface="DM Sans"/>
              <a:buChar char="•"/>
              <a:defRPr i="0" sz="3200" u="none" cap="none" strike="noStrike">
                <a:solidFill>
                  <a:srgbClr val="828282"/>
                </a:solidFill>
                <a:latin typeface="DM Sans"/>
                <a:ea typeface="DM Sans"/>
                <a:cs typeface="DM Sans"/>
                <a:sym typeface="DM Sans"/>
              </a:defRPr>
            </a:lvl4pPr>
            <a:lvl5pPr indent="-431800" lvl="4" marL="2286000" marR="0" rtl="0" algn="l">
              <a:lnSpc>
                <a:spcPct val="100000"/>
              </a:lnSpc>
              <a:spcBef>
                <a:spcPts val="0"/>
              </a:spcBef>
              <a:spcAft>
                <a:spcPts val="0"/>
              </a:spcAft>
              <a:buClr>
                <a:srgbClr val="828282"/>
              </a:buClr>
              <a:buSzPts val="3200"/>
              <a:buFont typeface="DM Sans"/>
              <a:buChar char="•"/>
              <a:defRPr i="0" sz="32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17" name="Google Shape;117;p13"/>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Content - 3 Horizontal Icon">
  <p:cSld name="Content - 3 Horizontal Icon">
    <p:spTree>
      <p:nvGrpSpPr>
        <p:cNvPr id="118" name="Shape 118"/>
        <p:cNvGrpSpPr/>
        <p:nvPr/>
      </p:nvGrpSpPr>
      <p:grpSpPr>
        <a:xfrm>
          <a:off x="0" y="0"/>
          <a:ext cx="0" cy="0"/>
          <a:chOff x="0" y="0"/>
          <a:chExt cx="0" cy="0"/>
        </a:xfrm>
      </p:grpSpPr>
      <p:pic>
        <p:nvPicPr>
          <p:cNvPr descr="Image" id="119" name="Google Shape;119;p14"/>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grpSp>
        <p:nvGrpSpPr>
          <p:cNvPr id="120" name="Google Shape;120;p14"/>
          <p:cNvGrpSpPr/>
          <p:nvPr/>
        </p:nvGrpSpPr>
        <p:grpSpPr>
          <a:xfrm>
            <a:off x="313398" y="-641338"/>
            <a:ext cx="1926057" cy="2416205"/>
            <a:chOff x="0" y="0"/>
            <a:chExt cx="1926056" cy="2416204"/>
          </a:xfrm>
        </p:grpSpPr>
        <p:sp>
          <p:nvSpPr>
            <p:cNvPr id="121" name="Google Shape;121;p14"/>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122" name="Google Shape;122;p14"/>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123" name="Google Shape;123;p14"/>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24" name="Google Shape;124;p14"/>
          <p:cNvSpPr txBox="1"/>
          <p:nvPr>
            <p:ph idx="2" type="body"/>
          </p:nvPr>
        </p:nvSpPr>
        <p:spPr>
          <a:xfrm>
            <a:off x="1763211" y="6110694"/>
            <a:ext cx="6350001" cy="1477328"/>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25" name="Google Shape;125;p14"/>
          <p:cNvSpPr txBox="1"/>
          <p:nvPr>
            <p:ph idx="3" type="body"/>
          </p:nvPr>
        </p:nvSpPr>
        <p:spPr>
          <a:xfrm>
            <a:off x="1763211" y="7922928"/>
            <a:ext cx="6350001"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26" name="Google Shape;126;p14"/>
          <p:cNvSpPr txBox="1"/>
          <p:nvPr>
            <p:ph idx="4" type="body"/>
          </p:nvPr>
        </p:nvSpPr>
        <p:spPr>
          <a:xfrm>
            <a:off x="9017000" y="6110694"/>
            <a:ext cx="6350001" cy="1477328"/>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27" name="Google Shape;127;p14"/>
          <p:cNvSpPr txBox="1"/>
          <p:nvPr>
            <p:ph idx="5" type="body"/>
          </p:nvPr>
        </p:nvSpPr>
        <p:spPr>
          <a:xfrm>
            <a:off x="16786860" y="6110694"/>
            <a:ext cx="6350001" cy="1477328"/>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28" name="Google Shape;128;p14"/>
          <p:cNvSpPr/>
          <p:nvPr>
            <p:ph idx="6" type="pic"/>
          </p:nvPr>
        </p:nvSpPr>
        <p:spPr>
          <a:xfrm>
            <a:off x="1763211" y="3866660"/>
            <a:ext cx="2032001" cy="2032001"/>
          </a:xfrm>
          <a:prstGeom prst="rect">
            <a:avLst/>
          </a:prstGeom>
          <a:noFill/>
          <a:ln>
            <a:noFill/>
          </a:ln>
        </p:spPr>
      </p:sp>
      <p:sp>
        <p:nvSpPr>
          <p:cNvPr id="129" name="Google Shape;129;p14"/>
          <p:cNvSpPr/>
          <p:nvPr>
            <p:ph idx="7" type="pic"/>
          </p:nvPr>
        </p:nvSpPr>
        <p:spPr>
          <a:xfrm>
            <a:off x="9017000" y="3866660"/>
            <a:ext cx="2032001" cy="2032001"/>
          </a:xfrm>
          <a:prstGeom prst="rect">
            <a:avLst/>
          </a:prstGeom>
          <a:noFill/>
          <a:ln>
            <a:noFill/>
          </a:ln>
        </p:spPr>
      </p:sp>
      <p:sp>
        <p:nvSpPr>
          <p:cNvPr id="130" name="Google Shape;130;p14"/>
          <p:cNvSpPr/>
          <p:nvPr>
            <p:ph idx="8" type="pic"/>
          </p:nvPr>
        </p:nvSpPr>
        <p:spPr>
          <a:xfrm>
            <a:off x="16786860" y="3866660"/>
            <a:ext cx="2032001" cy="2032001"/>
          </a:xfrm>
          <a:prstGeom prst="rect">
            <a:avLst/>
          </a:prstGeom>
          <a:noFill/>
          <a:ln>
            <a:noFill/>
          </a:ln>
        </p:spPr>
      </p:sp>
      <p:sp>
        <p:nvSpPr>
          <p:cNvPr id="131" name="Google Shape;131;p14"/>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132" name="Google Shape;132;p14"/>
          <p:cNvSpPr txBox="1"/>
          <p:nvPr>
            <p:ph idx="9" type="body"/>
          </p:nvPr>
        </p:nvSpPr>
        <p:spPr>
          <a:xfrm>
            <a:off x="8993350" y="7922928"/>
            <a:ext cx="6350001"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33" name="Google Shape;133;p14"/>
          <p:cNvSpPr txBox="1"/>
          <p:nvPr>
            <p:ph idx="13" type="body"/>
          </p:nvPr>
        </p:nvSpPr>
        <p:spPr>
          <a:xfrm>
            <a:off x="16755117" y="7922928"/>
            <a:ext cx="6350001"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34" name="Google Shape;134;p14"/>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Content - 3 Horizontal Icon with Box">
  <p:cSld name="Content - 3 Horizontal Icon with Box">
    <p:spTree>
      <p:nvGrpSpPr>
        <p:cNvPr id="135" name="Shape 135"/>
        <p:cNvGrpSpPr/>
        <p:nvPr/>
      </p:nvGrpSpPr>
      <p:grpSpPr>
        <a:xfrm>
          <a:off x="0" y="0"/>
          <a:ext cx="0" cy="0"/>
          <a:chOff x="0" y="0"/>
          <a:chExt cx="0" cy="0"/>
        </a:xfrm>
      </p:grpSpPr>
      <p:pic>
        <p:nvPicPr>
          <p:cNvPr descr="Image" id="136" name="Google Shape;136;p15"/>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sp>
        <p:nvSpPr>
          <p:cNvPr id="137" name="Google Shape;137;p15"/>
          <p:cNvSpPr/>
          <p:nvPr/>
        </p:nvSpPr>
        <p:spPr>
          <a:xfrm>
            <a:off x="869684" y="3294515"/>
            <a:ext cx="7335688" cy="8136692"/>
          </a:xfrm>
          <a:prstGeom prst="roundRect">
            <a:avLst>
              <a:gd fmla="val 4218" name="adj"/>
            </a:avLst>
          </a:prstGeom>
          <a:solidFill>
            <a:srgbClr val="FFFFFF"/>
          </a:solidFill>
          <a:ln>
            <a:noFill/>
          </a:ln>
          <a:effectLst>
            <a:outerShdw blurRad="228600" rotWithShape="0" dir="5400000" dist="25400">
              <a:srgbClr val="000000">
                <a:alpha val="5882"/>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138" name="Google Shape;138;p15"/>
          <p:cNvSpPr/>
          <p:nvPr/>
        </p:nvSpPr>
        <p:spPr>
          <a:xfrm>
            <a:off x="8607335" y="3294515"/>
            <a:ext cx="7335688" cy="8136692"/>
          </a:xfrm>
          <a:prstGeom prst="roundRect">
            <a:avLst>
              <a:gd fmla="val 4218" name="adj"/>
            </a:avLst>
          </a:prstGeom>
          <a:solidFill>
            <a:srgbClr val="FFFFFF"/>
          </a:solidFill>
          <a:ln>
            <a:noFill/>
          </a:ln>
          <a:effectLst>
            <a:outerShdw blurRad="228600" rotWithShape="0" dir="5400000" dist="25400">
              <a:srgbClr val="000000">
                <a:alpha val="5882"/>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139" name="Google Shape;139;p15"/>
          <p:cNvSpPr/>
          <p:nvPr/>
        </p:nvSpPr>
        <p:spPr>
          <a:xfrm>
            <a:off x="16344985" y="3294515"/>
            <a:ext cx="7335688" cy="8136691"/>
          </a:xfrm>
          <a:prstGeom prst="roundRect">
            <a:avLst>
              <a:gd fmla="val 4218" name="adj"/>
            </a:avLst>
          </a:prstGeom>
          <a:solidFill>
            <a:srgbClr val="FFFFFF"/>
          </a:solidFill>
          <a:ln>
            <a:noFill/>
          </a:ln>
          <a:effectLst>
            <a:outerShdw blurRad="228600" rotWithShape="0" dir="5400000" dist="25400">
              <a:srgbClr val="000000">
                <a:alpha val="5882"/>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grpSp>
        <p:nvGrpSpPr>
          <p:cNvPr id="140" name="Google Shape;140;p15"/>
          <p:cNvGrpSpPr/>
          <p:nvPr/>
        </p:nvGrpSpPr>
        <p:grpSpPr>
          <a:xfrm>
            <a:off x="313398" y="-641338"/>
            <a:ext cx="1926057" cy="2416205"/>
            <a:chOff x="0" y="0"/>
            <a:chExt cx="1926056" cy="2416204"/>
          </a:xfrm>
        </p:grpSpPr>
        <p:sp>
          <p:nvSpPr>
            <p:cNvPr id="141" name="Google Shape;141;p15"/>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142" name="Google Shape;142;p15"/>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143" name="Google Shape;143;p15"/>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44" name="Google Shape;144;p15"/>
          <p:cNvSpPr txBox="1"/>
          <p:nvPr>
            <p:ph idx="2" type="body"/>
          </p:nvPr>
        </p:nvSpPr>
        <p:spPr>
          <a:xfrm>
            <a:off x="1362528" y="6110694"/>
            <a:ext cx="6350001" cy="1477328"/>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45" name="Google Shape;145;p15"/>
          <p:cNvSpPr txBox="1"/>
          <p:nvPr>
            <p:ph idx="3" type="body"/>
          </p:nvPr>
        </p:nvSpPr>
        <p:spPr>
          <a:xfrm>
            <a:off x="9017000" y="6110694"/>
            <a:ext cx="6350000" cy="1477328"/>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46" name="Google Shape;146;p15"/>
          <p:cNvSpPr txBox="1"/>
          <p:nvPr>
            <p:ph idx="4" type="body"/>
          </p:nvPr>
        </p:nvSpPr>
        <p:spPr>
          <a:xfrm>
            <a:off x="16837828" y="6110694"/>
            <a:ext cx="6350001" cy="1477328"/>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47" name="Google Shape;147;p15"/>
          <p:cNvSpPr/>
          <p:nvPr>
            <p:ph idx="5" type="pic"/>
          </p:nvPr>
        </p:nvSpPr>
        <p:spPr>
          <a:xfrm>
            <a:off x="1362528" y="3866660"/>
            <a:ext cx="2032001" cy="2032001"/>
          </a:xfrm>
          <a:prstGeom prst="rect">
            <a:avLst/>
          </a:prstGeom>
          <a:noFill/>
          <a:ln>
            <a:noFill/>
          </a:ln>
        </p:spPr>
      </p:sp>
      <p:sp>
        <p:nvSpPr>
          <p:cNvPr id="148" name="Google Shape;148;p15"/>
          <p:cNvSpPr/>
          <p:nvPr>
            <p:ph idx="6" type="pic"/>
          </p:nvPr>
        </p:nvSpPr>
        <p:spPr>
          <a:xfrm>
            <a:off x="9017000" y="3866660"/>
            <a:ext cx="2032000" cy="2032001"/>
          </a:xfrm>
          <a:prstGeom prst="rect">
            <a:avLst/>
          </a:prstGeom>
          <a:noFill/>
          <a:ln>
            <a:noFill/>
          </a:ln>
        </p:spPr>
      </p:sp>
      <p:sp>
        <p:nvSpPr>
          <p:cNvPr id="149" name="Google Shape;149;p15"/>
          <p:cNvSpPr/>
          <p:nvPr>
            <p:ph idx="7" type="pic"/>
          </p:nvPr>
        </p:nvSpPr>
        <p:spPr>
          <a:xfrm>
            <a:off x="16837828" y="3866660"/>
            <a:ext cx="2032001" cy="2032001"/>
          </a:xfrm>
          <a:prstGeom prst="rect">
            <a:avLst/>
          </a:prstGeom>
          <a:noFill/>
          <a:ln>
            <a:noFill/>
          </a:ln>
        </p:spPr>
      </p:sp>
      <p:sp>
        <p:nvSpPr>
          <p:cNvPr id="150" name="Google Shape;150;p15"/>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151" name="Google Shape;151;p15"/>
          <p:cNvSpPr txBox="1"/>
          <p:nvPr>
            <p:ph idx="8" type="body"/>
          </p:nvPr>
        </p:nvSpPr>
        <p:spPr>
          <a:xfrm>
            <a:off x="1362528" y="7800055"/>
            <a:ext cx="6350001"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52" name="Google Shape;152;p15"/>
          <p:cNvSpPr txBox="1"/>
          <p:nvPr>
            <p:ph idx="9" type="body"/>
          </p:nvPr>
        </p:nvSpPr>
        <p:spPr>
          <a:xfrm>
            <a:off x="9017000" y="7800055"/>
            <a:ext cx="6350001"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53" name="Google Shape;153;p15"/>
          <p:cNvSpPr txBox="1"/>
          <p:nvPr>
            <p:ph idx="13" type="body"/>
          </p:nvPr>
        </p:nvSpPr>
        <p:spPr>
          <a:xfrm>
            <a:off x="16837827" y="7800055"/>
            <a:ext cx="6350001"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54" name="Google Shape;154;p15"/>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Content - 3 Vertical Icon with Big title">
  <p:cSld name="Content - 3 Vertical Icon with Big title">
    <p:spTree>
      <p:nvGrpSpPr>
        <p:cNvPr id="155" name="Shape 155"/>
        <p:cNvGrpSpPr/>
        <p:nvPr/>
      </p:nvGrpSpPr>
      <p:grpSpPr>
        <a:xfrm>
          <a:off x="0" y="0"/>
          <a:ext cx="0" cy="0"/>
          <a:chOff x="0" y="0"/>
          <a:chExt cx="0" cy="0"/>
        </a:xfrm>
      </p:grpSpPr>
      <p:pic>
        <p:nvPicPr>
          <p:cNvPr descr="Image" id="156" name="Google Shape;156;p16"/>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grpSp>
        <p:nvGrpSpPr>
          <p:cNvPr id="157" name="Google Shape;157;p16"/>
          <p:cNvGrpSpPr/>
          <p:nvPr/>
        </p:nvGrpSpPr>
        <p:grpSpPr>
          <a:xfrm>
            <a:off x="313398" y="-641338"/>
            <a:ext cx="1926057" cy="2416205"/>
            <a:chOff x="0" y="0"/>
            <a:chExt cx="1926056" cy="2416204"/>
          </a:xfrm>
        </p:grpSpPr>
        <p:sp>
          <p:nvSpPr>
            <p:cNvPr id="158" name="Google Shape;158;p16"/>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159" name="Google Shape;159;p16"/>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160" name="Google Shape;160;p16"/>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61" name="Google Shape;161;p16"/>
          <p:cNvSpPr txBox="1"/>
          <p:nvPr>
            <p:ph idx="2" type="body"/>
          </p:nvPr>
        </p:nvSpPr>
        <p:spPr>
          <a:xfrm>
            <a:off x="13238491" y="9755637"/>
            <a:ext cx="9398001" cy="515910"/>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005FAA"/>
              </a:buClr>
              <a:buSzPts val="4000"/>
              <a:buFont typeface="DM Sans"/>
              <a:buNone/>
              <a:defRPr i="0" sz="4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62" name="Google Shape;162;p16"/>
          <p:cNvSpPr txBox="1"/>
          <p:nvPr>
            <p:ph idx="3" type="body"/>
          </p:nvPr>
        </p:nvSpPr>
        <p:spPr>
          <a:xfrm>
            <a:off x="13238491" y="10552221"/>
            <a:ext cx="9398001"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63" name="Google Shape;163;p16"/>
          <p:cNvSpPr txBox="1"/>
          <p:nvPr>
            <p:ph idx="4" type="body"/>
          </p:nvPr>
        </p:nvSpPr>
        <p:spPr>
          <a:xfrm>
            <a:off x="999052" y="6026169"/>
            <a:ext cx="8175791" cy="2215991"/>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7200"/>
              <a:buFont typeface="DM Sans"/>
              <a:buNone/>
              <a:defRPr i="0" sz="72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64" name="Google Shape;164;p16"/>
          <p:cNvSpPr txBox="1"/>
          <p:nvPr>
            <p:ph idx="5" type="body"/>
          </p:nvPr>
        </p:nvSpPr>
        <p:spPr>
          <a:xfrm>
            <a:off x="999051" y="8663253"/>
            <a:ext cx="8175791"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65" name="Google Shape;165;p16"/>
          <p:cNvSpPr/>
          <p:nvPr>
            <p:ph idx="6" type="pic"/>
          </p:nvPr>
        </p:nvSpPr>
        <p:spPr>
          <a:xfrm>
            <a:off x="10427608" y="3586441"/>
            <a:ext cx="2032001" cy="2032001"/>
          </a:xfrm>
          <a:prstGeom prst="rect">
            <a:avLst/>
          </a:prstGeom>
          <a:noFill/>
          <a:ln>
            <a:noFill/>
          </a:ln>
        </p:spPr>
      </p:sp>
      <p:sp>
        <p:nvSpPr>
          <p:cNvPr id="166" name="Google Shape;166;p16"/>
          <p:cNvSpPr/>
          <p:nvPr>
            <p:ph idx="7" type="pic"/>
          </p:nvPr>
        </p:nvSpPr>
        <p:spPr>
          <a:xfrm>
            <a:off x="10427608" y="6472695"/>
            <a:ext cx="2032001" cy="2032001"/>
          </a:xfrm>
          <a:prstGeom prst="rect">
            <a:avLst/>
          </a:prstGeom>
          <a:noFill/>
          <a:ln>
            <a:noFill/>
          </a:ln>
        </p:spPr>
      </p:sp>
      <p:sp>
        <p:nvSpPr>
          <p:cNvPr id="167" name="Google Shape;167;p16"/>
          <p:cNvSpPr/>
          <p:nvPr>
            <p:ph idx="8" type="pic"/>
          </p:nvPr>
        </p:nvSpPr>
        <p:spPr>
          <a:xfrm>
            <a:off x="10427608" y="9358949"/>
            <a:ext cx="2032001" cy="2032001"/>
          </a:xfrm>
          <a:prstGeom prst="rect">
            <a:avLst/>
          </a:prstGeom>
          <a:noFill/>
          <a:ln>
            <a:noFill/>
          </a:ln>
        </p:spPr>
      </p:sp>
      <p:sp>
        <p:nvSpPr>
          <p:cNvPr id="168" name="Google Shape;168;p16"/>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169" name="Google Shape;169;p16"/>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170" name="Google Shape;170;p16"/>
          <p:cNvSpPr txBox="1"/>
          <p:nvPr>
            <p:ph idx="9" type="body"/>
          </p:nvPr>
        </p:nvSpPr>
        <p:spPr>
          <a:xfrm>
            <a:off x="13238491" y="3969054"/>
            <a:ext cx="9398100" cy="516000"/>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005FAA"/>
              </a:buClr>
              <a:buSzPts val="4000"/>
              <a:buFont typeface="DM Sans"/>
              <a:buNone/>
              <a:defRPr i="0" sz="4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71" name="Google Shape;171;p16"/>
          <p:cNvSpPr txBox="1"/>
          <p:nvPr>
            <p:ph idx="13" type="body"/>
          </p:nvPr>
        </p:nvSpPr>
        <p:spPr>
          <a:xfrm>
            <a:off x="13238491" y="4765640"/>
            <a:ext cx="93981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None/>
              <a:defRPr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72" name="Google Shape;172;p16"/>
          <p:cNvSpPr txBox="1"/>
          <p:nvPr>
            <p:ph idx="14" type="body"/>
          </p:nvPr>
        </p:nvSpPr>
        <p:spPr>
          <a:xfrm>
            <a:off x="13238491" y="6813601"/>
            <a:ext cx="9398100" cy="516000"/>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005FAA"/>
              </a:buClr>
              <a:buSzPts val="4000"/>
              <a:buFont typeface="DM Sans"/>
              <a:buNone/>
              <a:defRPr i="0" sz="4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73" name="Google Shape;173;p16"/>
          <p:cNvSpPr txBox="1"/>
          <p:nvPr>
            <p:ph idx="15" type="body"/>
          </p:nvPr>
        </p:nvSpPr>
        <p:spPr>
          <a:xfrm>
            <a:off x="13238491" y="7610185"/>
            <a:ext cx="93981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None/>
              <a:defRPr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Content - 4 Icon">
  <p:cSld name="Content - 4 Icon">
    <p:spTree>
      <p:nvGrpSpPr>
        <p:cNvPr id="174" name="Shape 174"/>
        <p:cNvGrpSpPr/>
        <p:nvPr/>
      </p:nvGrpSpPr>
      <p:grpSpPr>
        <a:xfrm>
          <a:off x="0" y="0"/>
          <a:ext cx="0" cy="0"/>
          <a:chOff x="0" y="0"/>
          <a:chExt cx="0" cy="0"/>
        </a:xfrm>
      </p:grpSpPr>
      <p:pic>
        <p:nvPicPr>
          <p:cNvPr descr="Image" id="175" name="Google Shape;175;p17"/>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grpSp>
        <p:nvGrpSpPr>
          <p:cNvPr id="176" name="Google Shape;176;p17"/>
          <p:cNvGrpSpPr/>
          <p:nvPr/>
        </p:nvGrpSpPr>
        <p:grpSpPr>
          <a:xfrm>
            <a:off x="313398" y="-641338"/>
            <a:ext cx="1926057" cy="2416205"/>
            <a:chOff x="0" y="0"/>
            <a:chExt cx="1926056" cy="2416204"/>
          </a:xfrm>
        </p:grpSpPr>
        <p:sp>
          <p:nvSpPr>
            <p:cNvPr id="177" name="Google Shape;177;p17"/>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178" name="Google Shape;178;p17"/>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179" name="Google Shape;179;p17"/>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80" name="Google Shape;180;p17"/>
          <p:cNvSpPr txBox="1"/>
          <p:nvPr>
            <p:ph idx="2" type="body"/>
          </p:nvPr>
        </p:nvSpPr>
        <p:spPr>
          <a:xfrm>
            <a:off x="1094735" y="4461632"/>
            <a:ext cx="6452207" cy="1477328"/>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81" name="Google Shape;181;p17"/>
          <p:cNvSpPr txBox="1"/>
          <p:nvPr>
            <p:ph idx="3" type="body"/>
          </p:nvPr>
        </p:nvSpPr>
        <p:spPr>
          <a:xfrm>
            <a:off x="1094738" y="6070641"/>
            <a:ext cx="6452207" cy="110799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Arial"/>
              <a:buNone/>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82" name="Google Shape;182;p17"/>
          <p:cNvSpPr txBox="1"/>
          <p:nvPr>
            <p:ph idx="4" type="body"/>
          </p:nvPr>
        </p:nvSpPr>
        <p:spPr>
          <a:xfrm>
            <a:off x="9969729" y="4461632"/>
            <a:ext cx="6452207" cy="1477328"/>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83" name="Google Shape;183;p17"/>
          <p:cNvSpPr txBox="1"/>
          <p:nvPr>
            <p:ph idx="5" type="body"/>
          </p:nvPr>
        </p:nvSpPr>
        <p:spPr>
          <a:xfrm>
            <a:off x="9969730" y="6070643"/>
            <a:ext cx="6452210" cy="110799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Arial"/>
              <a:buNone/>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84" name="Google Shape;184;p17"/>
          <p:cNvSpPr txBox="1"/>
          <p:nvPr>
            <p:ph idx="6" type="body"/>
          </p:nvPr>
        </p:nvSpPr>
        <p:spPr>
          <a:xfrm>
            <a:off x="1094736" y="9779054"/>
            <a:ext cx="6452206" cy="1477328"/>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85" name="Google Shape;185;p17"/>
          <p:cNvSpPr txBox="1"/>
          <p:nvPr>
            <p:ph idx="7" type="body"/>
          </p:nvPr>
        </p:nvSpPr>
        <p:spPr>
          <a:xfrm>
            <a:off x="1094738" y="11388065"/>
            <a:ext cx="6452207" cy="110799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None/>
              <a:defRPr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86" name="Google Shape;186;p17"/>
          <p:cNvSpPr txBox="1"/>
          <p:nvPr>
            <p:ph idx="8" type="body"/>
          </p:nvPr>
        </p:nvSpPr>
        <p:spPr>
          <a:xfrm>
            <a:off x="9969730" y="9779054"/>
            <a:ext cx="6452206" cy="1477328"/>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87" name="Google Shape;187;p17"/>
          <p:cNvSpPr txBox="1"/>
          <p:nvPr>
            <p:ph idx="9" type="body"/>
          </p:nvPr>
        </p:nvSpPr>
        <p:spPr>
          <a:xfrm>
            <a:off x="9969730" y="11388065"/>
            <a:ext cx="6452210" cy="110799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3600"/>
              <a:buFont typeface="Arial"/>
              <a:buNone/>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188" name="Google Shape;188;p17"/>
          <p:cNvSpPr/>
          <p:nvPr>
            <p:ph idx="13" type="pic"/>
          </p:nvPr>
        </p:nvSpPr>
        <p:spPr>
          <a:xfrm>
            <a:off x="1110331" y="2683074"/>
            <a:ext cx="1524001" cy="1524001"/>
          </a:xfrm>
          <a:prstGeom prst="rect">
            <a:avLst/>
          </a:prstGeom>
          <a:noFill/>
          <a:ln>
            <a:noFill/>
          </a:ln>
        </p:spPr>
      </p:sp>
      <p:sp>
        <p:nvSpPr>
          <p:cNvPr id="189" name="Google Shape;189;p17"/>
          <p:cNvSpPr/>
          <p:nvPr>
            <p:ph idx="14" type="pic"/>
          </p:nvPr>
        </p:nvSpPr>
        <p:spPr>
          <a:xfrm>
            <a:off x="9969730" y="2683074"/>
            <a:ext cx="1524001" cy="1524001"/>
          </a:xfrm>
          <a:prstGeom prst="rect">
            <a:avLst/>
          </a:prstGeom>
          <a:noFill/>
          <a:ln>
            <a:noFill/>
          </a:ln>
        </p:spPr>
      </p:sp>
      <p:sp>
        <p:nvSpPr>
          <p:cNvPr id="190" name="Google Shape;190;p17"/>
          <p:cNvSpPr/>
          <p:nvPr>
            <p:ph idx="15" type="pic"/>
          </p:nvPr>
        </p:nvSpPr>
        <p:spPr>
          <a:xfrm>
            <a:off x="1110331" y="8000496"/>
            <a:ext cx="1524001" cy="1524001"/>
          </a:xfrm>
          <a:prstGeom prst="rect">
            <a:avLst/>
          </a:prstGeom>
          <a:noFill/>
          <a:ln>
            <a:noFill/>
          </a:ln>
        </p:spPr>
      </p:sp>
      <p:sp>
        <p:nvSpPr>
          <p:cNvPr id="191" name="Google Shape;191;p17"/>
          <p:cNvSpPr/>
          <p:nvPr>
            <p:ph idx="16" type="pic"/>
          </p:nvPr>
        </p:nvSpPr>
        <p:spPr>
          <a:xfrm>
            <a:off x="9969730" y="8000496"/>
            <a:ext cx="1524001" cy="1524001"/>
          </a:xfrm>
          <a:prstGeom prst="rect">
            <a:avLst/>
          </a:prstGeom>
          <a:noFill/>
          <a:ln>
            <a:noFill/>
          </a:ln>
        </p:spPr>
      </p:sp>
      <p:sp>
        <p:nvSpPr>
          <p:cNvPr id="192" name="Google Shape;192;p17"/>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193" name="Google Shape;193;p17"/>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Content - 3 Vertical with Lines">
  <p:cSld name="Content - 3 Vertical with Lines">
    <p:spTree>
      <p:nvGrpSpPr>
        <p:cNvPr id="194" name="Shape 194"/>
        <p:cNvGrpSpPr/>
        <p:nvPr/>
      </p:nvGrpSpPr>
      <p:grpSpPr>
        <a:xfrm>
          <a:off x="0" y="0"/>
          <a:ext cx="0" cy="0"/>
          <a:chOff x="0" y="0"/>
          <a:chExt cx="0" cy="0"/>
        </a:xfrm>
      </p:grpSpPr>
      <p:pic>
        <p:nvPicPr>
          <p:cNvPr descr="Image" id="195" name="Google Shape;195;p18"/>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grpSp>
        <p:nvGrpSpPr>
          <p:cNvPr id="196" name="Google Shape;196;p18"/>
          <p:cNvGrpSpPr/>
          <p:nvPr/>
        </p:nvGrpSpPr>
        <p:grpSpPr>
          <a:xfrm>
            <a:off x="313398" y="-641338"/>
            <a:ext cx="1926057" cy="2416205"/>
            <a:chOff x="0" y="0"/>
            <a:chExt cx="1926056" cy="2416204"/>
          </a:xfrm>
        </p:grpSpPr>
        <p:sp>
          <p:nvSpPr>
            <p:cNvPr id="197" name="Google Shape;197;p18"/>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198" name="Google Shape;198;p18"/>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199" name="Google Shape;199;p18"/>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00" name="Google Shape;200;p18"/>
          <p:cNvSpPr txBox="1"/>
          <p:nvPr>
            <p:ph idx="2" type="body"/>
          </p:nvPr>
        </p:nvSpPr>
        <p:spPr>
          <a:xfrm>
            <a:off x="2025367" y="6109742"/>
            <a:ext cx="15240001" cy="738664"/>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01" name="Google Shape;201;p18"/>
          <p:cNvSpPr txBox="1"/>
          <p:nvPr>
            <p:ph idx="3" type="body"/>
          </p:nvPr>
        </p:nvSpPr>
        <p:spPr>
          <a:xfrm>
            <a:off x="2025366" y="7060439"/>
            <a:ext cx="15240001"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None/>
              <a:defRPr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02" name="Google Shape;202;p18"/>
          <p:cNvSpPr txBox="1"/>
          <p:nvPr/>
        </p:nvSpPr>
        <p:spPr>
          <a:xfrm>
            <a:off x="1015862" y="6048305"/>
            <a:ext cx="607177"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2</a:t>
            </a:r>
            <a:endParaRPr/>
          </a:p>
        </p:txBody>
      </p:sp>
      <p:sp>
        <p:nvSpPr>
          <p:cNvPr id="203" name="Google Shape;203;p18"/>
          <p:cNvSpPr txBox="1"/>
          <p:nvPr>
            <p:ph idx="4" type="body"/>
          </p:nvPr>
        </p:nvSpPr>
        <p:spPr>
          <a:xfrm>
            <a:off x="2025368" y="9332748"/>
            <a:ext cx="15240001" cy="738664"/>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04" name="Google Shape;204;p18"/>
          <p:cNvSpPr txBox="1"/>
          <p:nvPr>
            <p:ph idx="5" type="body"/>
          </p:nvPr>
        </p:nvSpPr>
        <p:spPr>
          <a:xfrm>
            <a:off x="2025367" y="10283444"/>
            <a:ext cx="15240001"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None/>
              <a:defRPr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05" name="Google Shape;205;p18"/>
          <p:cNvSpPr txBox="1"/>
          <p:nvPr/>
        </p:nvSpPr>
        <p:spPr>
          <a:xfrm>
            <a:off x="1015862" y="9271311"/>
            <a:ext cx="607177"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3</a:t>
            </a:r>
            <a:endParaRPr/>
          </a:p>
        </p:txBody>
      </p:sp>
      <p:sp>
        <p:nvSpPr>
          <p:cNvPr id="206" name="Google Shape;206;p18"/>
          <p:cNvSpPr txBox="1"/>
          <p:nvPr>
            <p:ph idx="6" type="body"/>
          </p:nvPr>
        </p:nvSpPr>
        <p:spPr>
          <a:xfrm>
            <a:off x="2025368" y="3065324"/>
            <a:ext cx="15240001" cy="738664"/>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07" name="Google Shape;207;p18"/>
          <p:cNvSpPr txBox="1"/>
          <p:nvPr/>
        </p:nvSpPr>
        <p:spPr>
          <a:xfrm>
            <a:off x="1015862" y="3003888"/>
            <a:ext cx="607177"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1</a:t>
            </a:r>
            <a:endParaRPr/>
          </a:p>
        </p:txBody>
      </p:sp>
      <p:cxnSp>
        <p:nvCxnSpPr>
          <p:cNvPr id="208" name="Google Shape;208;p18"/>
          <p:cNvCxnSpPr/>
          <p:nvPr/>
        </p:nvCxnSpPr>
        <p:spPr>
          <a:xfrm>
            <a:off x="2025368" y="5635413"/>
            <a:ext cx="15131990" cy="1"/>
          </a:xfrm>
          <a:prstGeom prst="straightConnector1">
            <a:avLst/>
          </a:prstGeom>
          <a:noFill/>
          <a:ln cap="flat" cmpd="sng" w="12700">
            <a:solidFill>
              <a:srgbClr val="999999"/>
            </a:solidFill>
            <a:prstDash val="solid"/>
            <a:miter lim="400000"/>
            <a:headEnd len="sm" w="sm" type="none"/>
            <a:tailEnd len="sm" w="sm" type="none"/>
          </a:ln>
        </p:spPr>
      </p:cxnSp>
      <p:cxnSp>
        <p:nvCxnSpPr>
          <p:cNvPr id="209" name="Google Shape;209;p18"/>
          <p:cNvCxnSpPr/>
          <p:nvPr/>
        </p:nvCxnSpPr>
        <p:spPr>
          <a:xfrm>
            <a:off x="2025368" y="8813388"/>
            <a:ext cx="15131990" cy="1"/>
          </a:xfrm>
          <a:prstGeom prst="straightConnector1">
            <a:avLst/>
          </a:prstGeom>
          <a:noFill/>
          <a:ln cap="flat" cmpd="sng" w="12700">
            <a:solidFill>
              <a:srgbClr val="999999"/>
            </a:solidFill>
            <a:prstDash val="solid"/>
            <a:miter lim="400000"/>
            <a:headEnd len="sm" w="sm" type="none"/>
            <a:tailEnd len="sm" w="sm" type="none"/>
          </a:ln>
        </p:spPr>
      </p:cxnSp>
      <p:sp>
        <p:nvSpPr>
          <p:cNvPr id="210" name="Google Shape;210;p18"/>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11" name="Google Shape;211;p18"/>
          <p:cNvSpPr txBox="1"/>
          <p:nvPr>
            <p:ph idx="7" type="body"/>
          </p:nvPr>
        </p:nvSpPr>
        <p:spPr>
          <a:xfrm>
            <a:off x="2025366" y="3901720"/>
            <a:ext cx="152400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None/>
              <a:defRPr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12" name="Google Shape;212;p18"/>
          <p:cNvSpPr txBox="1"/>
          <p:nvPr>
            <p:ph type="title"/>
          </p:nvPr>
        </p:nvSpPr>
        <p:spPr>
          <a:xfrm>
            <a:off x="2564146" y="790816"/>
            <a:ext cx="21971100" cy="831000"/>
          </a:xfrm>
          <a:prstGeom prst="rect">
            <a:avLst/>
          </a:prstGeom>
          <a:noFill/>
          <a:ln>
            <a:noFill/>
          </a:ln>
        </p:spPr>
        <p:txBody>
          <a:bodyPr anchorCtr="0" anchor="ctr" bIns="0" lIns="0" spcFirstLastPara="1" rIns="0" wrap="square" tIns="0">
            <a:spAutoFit/>
          </a:bodyPr>
          <a:lstStyle>
            <a:lvl1pPr lvl="0" rtl="0" algn="l">
              <a:lnSpc>
                <a:spcPct val="100000"/>
              </a:lnSpc>
              <a:spcBef>
                <a:spcPts val="0"/>
              </a:spcBef>
              <a:spcAft>
                <a:spcPts val="0"/>
              </a:spcAft>
              <a:buClr>
                <a:srgbClr val="005FAA"/>
              </a:buClr>
              <a:buSzPts val="1800"/>
              <a:buNone/>
              <a:defRPr/>
            </a:lvl1pPr>
            <a:lvl2pPr lvl="1" rtl="0" algn="l">
              <a:lnSpc>
                <a:spcPct val="100000"/>
              </a:lnSpc>
              <a:spcBef>
                <a:spcPts val="0"/>
              </a:spcBef>
              <a:spcAft>
                <a:spcPts val="0"/>
              </a:spcAft>
              <a:buClr>
                <a:srgbClr val="005FAA"/>
              </a:buClr>
              <a:buSzPts val="1800"/>
              <a:buNone/>
              <a:defRPr/>
            </a:lvl2pPr>
            <a:lvl3pPr lvl="2" rtl="0" algn="l">
              <a:lnSpc>
                <a:spcPct val="100000"/>
              </a:lnSpc>
              <a:spcBef>
                <a:spcPts val="0"/>
              </a:spcBef>
              <a:spcAft>
                <a:spcPts val="0"/>
              </a:spcAft>
              <a:buClr>
                <a:srgbClr val="005FAA"/>
              </a:buClr>
              <a:buSzPts val="1800"/>
              <a:buNone/>
              <a:defRPr/>
            </a:lvl3pPr>
            <a:lvl4pPr lvl="3" rtl="0" algn="l">
              <a:lnSpc>
                <a:spcPct val="100000"/>
              </a:lnSpc>
              <a:spcBef>
                <a:spcPts val="0"/>
              </a:spcBef>
              <a:spcAft>
                <a:spcPts val="0"/>
              </a:spcAft>
              <a:buClr>
                <a:srgbClr val="005FAA"/>
              </a:buClr>
              <a:buSzPts val="1800"/>
              <a:buNone/>
              <a:defRPr/>
            </a:lvl4pPr>
            <a:lvl5pPr lvl="4" rtl="0" algn="l">
              <a:lnSpc>
                <a:spcPct val="100000"/>
              </a:lnSpc>
              <a:spcBef>
                <a:spcPts val="0"/>
              </a:spcBef>
              <a:spcAft>
                <a:spcPts val="0"/>
              </a:spcAft>
              <a:buClr>
                <a:srgbClr val="005FAA"/>
              </a:buClr>
              <a:buSzPts val="1800"/>
              <a:buNone/>
              <a:defRPr/>
            </a:lvl5pPr>
            <a:lvl6pPr lvl="5" rtl="0" algn="l">
              <a:lnSpc>
                <a:spcPct val="100000"/>
              </a:lnSpc>
              <a:spcBef>
                <a:spcPts val="0"/>
              </a:spcBef>
              <a:spcAft>
                <a:spcPts val="0"/>
              </a:spcAft>
              <a:buClr>
                <a:srgbClr val="005FAA"/>
              </a:buClr>
              <a:buSzPts val="1800"/>
              <a:buNone/>
              <a:defRPr/>
            </a:lvl6pPr>
            <a:lvl7pPr lvl="6" rtl="0" algn="l">
              <a:lnSpc>
                <a:spcPct val="100000"/>
              </a:lnSpc>
              <a:spcBef>
                <a:spcPts val="0"/>
              </a:spcBef>
              <a:spcAft>
                <a:spcPts val="0"/>
              </a:spcAft>
              <a:buClr>
                <a:srgbClr val="005FAA"/>
              </a:buClr>
              <a:buSzPts val="1800"/>
              <a:buNone/>
              <a:defRPr/>
            </a:lvl7pPr>
            <a:lvl8pPr lvl="7" rtl="0" algn="l">
              <a:lnSpc>
                <a:spcPct val="100000"/>
              </a:lnSpc>
              <a:spcBef>
                <a:spcPts val="0"/>
              </a:spcBef>
              <a:spcAft>
                <a:spcPts val="0"/>
              </a:spcAft>
              <a:buClr>
                <a:srgbClr val="005FAA"/>
              </a:buClr>
              <a:buSzPts val="1800"/>
              <a:buNone/>
              <a:defRPr/>
            </a:lvl8pPr>
            <a:lvl9pPr lvl="8" rtl="0"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Content - 3 Vertical with Bullet">
  <p:cSld name="Content - 3 Vertical with Bullet">
    <p:spTree>
      <p:nvGrpSpPr>
        <p:cNvPr id="213" name="Shape 213"/>
        <p:cNvGrpSpPr/>
        <p:nvPr/>
      </p:nvGrpSpPr>
      <p:grpSpPr>
        <a:xfrm>
          <a:off x="0" y="0"/>
          <a:ext cx="0" cy="0"/>
          <a:chOff x="0" y="0"/>
          <a:chExt cx="0" cy="0"/>
        </a:xfrm>
      </p:grpSpPr>
      <p:pic>
        <p:nvPicPr>
          <p:cNvPr descr="Image" id="214" name="Google Shape;214;p19"/>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grpSp>
        <p:nvGrpSpPr>
          <p:cNvPr id="215" name="Google Shape;215;p19"/>
          <p:cNvGrpSpPr/>
          <p:nvPr/>
        </p:nvGrpSpPr>
        <p:grpSpPr>
          <a:xfrm>
            <a:off x="313398" y="-641338"/>
            <a:ext cx="1926057" cy="2416205"/>
            <a:chOff x="0" y="0"/>
            <a:chExt cx="1926056" cy="2416204"/>
          </a:xfrm>
        </p:grpSpPr>
        <p:sp>
          <p:nvSpPr>
            <p:cNvPr id="216" name="Google Shape;216;p19"/>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217" name="Google Shape;217;p19"/>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218" name="Google Shape;218;p19"/>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19" name="Google Shape;219;p19"/>
          <p:cNvSpPr txBox="1"/>
          <p:nvPr>
            <p:ph idx="2" type="body"/>
          </p:nvPr>
        </p:nvSpPr>
        <p:spPr>
          <a:xfrm>
            <a:off x="2025366" y="7060439"/>
            <a:ext cx="15240001"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20" name="Google Shape;220;p19"/>
          <p:cNvSpPr txBox="1"/>
          <p:nvPr>
            <p:ph idx="3" type="body"/>
          </p:nvPr>
        </p:nvSpPr>
        <p:spPr>
          <a:xfrm>
            <a:off x="2025368" y="9332748"/>
            <a:ext cx="15240001" cy="738664"/>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cxnSp>
        <p:nvCxnSpPr>
          <p:cNvPr id="221" name="Google Shape;221;p19"/>
          <p:cNvCxnSpPr/>
          <p:nvPr/>
        </p:nvCxnSpPr>
        <p:spPr>
          <a:xfrm>
            <a:off x="2025368" y="5635413"/>
            <a:ext cx="15131990" cy="1"/>
          </a:xfrm>
          <a:prstGeom prst="straightConnector1">
            <a:avLst/>
          </a:prstGeom>
          <a:noFill/>
          <a:ln cap="flat" cmpd="sng" w="12700">
            <a:solidFill>
              <a:srgbClr val="999999"/>
            </a:solidFill>
            <a:prstDash val="solid"/>
            <a:miter lim="400000"/>
            <a:headEnd len="sm" w="sm" type="none"/>
            <a:tailEnd len="sm" w="sm" type="none"/>
          </a:ln>
        </p:spPr>
      </p:cxnSp>
      <p:cxnSp>
        <p:nvCxnSpPr>
          <p:cNvPr id="222" name="Google Shape;222;p19"/>
          <p:cNvCxnSpPr/>
          <p:nvPr/>
        </p:nvCxnSpPr>
        <p:spPr>
          <a:xfrm>
            <a:off x="2025368" y="8813388"/>
            <a:ext cx="15131990" cy="1"/>
          </a:xfrm>
          <a:prstGeom prst="straightConnector1">
            <a:avLst/>
          </a:prstGeom>
          <a:noFill/>
          <a:ln cap="flat" cmpd="sng" w="12700">
            <a:solidFill>
              <a:srgbClr val="999999"/>
            </a:solidFill>
            <a:prstDash val="solid"/>
            <a:miter lim="400000"/>
            <a:headEnd len="sm" w="sm" type="none"/>
            <a:tailEnd len="sm" w="sm" type="none"/>
          </a:ln>
        </p:spPr>
      </p:cxnSp>
      <p:sp>
        <p:nvSpPr>
          <p:cNvPr id="223" name="Google Shape;223;p19"/>
          <p:cNvSpPr/>
          <p:nvPr/>
        </p:nvSpPr>
        <p:spPr>
          <a:xfrm>
            <a:off x="1083888" y="3331529"/>
            <a:ext cx="206253" cy="206253"/>
          </a:xfrm>
          <a:prstGeom prst="ellipse">
            <a:avLst/>
          </a:prstGeom>
          <a:solidFill>
            <a:srgbClr val="EF82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224" name="Google Shape;224;p19"/>
          <p:cNvSpPr/>
          <p:nvPr/>
        </p:nvSpPr>
        <p:spPr>
          <a:xfrm>
            <a:off x="1083888" y="6395571"/>
            <a:ext cx="206253" cy="206253"/>
          </a:xfrm>
          <a:prstGeom prst="ellipse">
            <a:avLst/>
          </a:prstGeom>
          <a:solidFill>
            <a:srgbClr val="EF82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225" name="Google Shape;225;p19"/>
          <p:cNvSpPr/>
          <p:nvPr/>
        </p:nvSpPr>
        <p:spPr>
          <a:xfrm>
            <a:off x="1083888" y="9603992"/>
            <a:ext cx="206253" cy="206253"/>
          </a:xfrm>
          <a:prstGeom prst="ellipse">
            <a:avLst/>
          </a:prstGeom>
          <a:solidFill>
            <a:srgbClr val="EF82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226" name="Google Shape;226;p19"/>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27" name="Google Shape;227;p19"/>
          <p:cNvSpPr txBox="1"/>
          <p:nvPr>
            <p:ph idx="4" type="body"/>
          </p:nvPr>
        </p:nvSpPr>
        <p:spPr>
          <a:xfrm>
            <a:off x="2025368" y="3065324"/>
            <a:ext cx="15240000" cy="7386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28" name="Google Shape;228;p19"/>
          <p:cNvSpPr txBox="1"/>
          <p:nvPr>
            <p:ph type="title"/>
          </p:nvPr>
        </p:nvSpPr>
        <p:spPr>
          <a:xfrm>
            <a:off x="2564146" y="790816"/>
            <a:ext cx="21971100" cy="831000"/>
          </a:xfrm>
          <a:prstGeom prst="rect">
            <a:avLst/>
          </a:prstGeom>
          <a:noFill/>
          <a:ln>
            <a:noFill/>
          </a:ln>
        </p:spPr>
        <p:txBody>
          <a:bodyPr anchorCtr="0" anchor="ctr" bIns="0" lIns="0" spcFirstLastPara="1" rIns="0" wrap="square" tIns="0">
            <a:spAutoFit/>
          </a:bodyPr>
          <a:lstStyle>
            <a:lvl1pPr lvl="0" rtl="0" algn="l">
              <a:lnSpc>
                <a:spcPct val="100000"/>
              </a:lnSpc>
              <a:spcBef>
                <a:spcPts val="0"/>
              </a:spcBef>
              <a:spcAft>
                <a:spcPts val="0"/>
              </a:spcAft>
              <a:buClr>
                <a:srgbClr val="005FAA"/>
              </a:buClr>
              <a:buSzPts val="1800"/>
              <a:buNone/>
              <a:defRPr/>
            </a:lvl1pPr>
            <a:lvl2pPr lvl="1" rtl="0" algn="l">
              <a:lnSpc>
                <a:spcPct val="100000"/>
              </a:lnSpc>
              <a:spcBef>
                <a:spcPts val="0"/>
              </a:spcBef>
              <a:spcAft>
                <a:spcPts val="0"/>
              </a:spcAft>
              <a:buClr>
                <a:srgbClr val="005FAA"/>
              </a:buClr>
              <a:buSzPts val="1800"/>
              <a:buNone/>
              <a:defRPr/>
            </a:lvl2pPr>
            <a:lvl3pPr lvl="2" rtl="0" algn="l">
              <a:lnSpc>
                <a:spcPct val="100000"/>
              </a:lnSpc>
              <a:spcBef>
                <a:spcPts val="0"/>
              </a:spcBef>
              <a:spcAft>
                <a:spcPts val="0"/>
              </a:spcAft>
              <a:buClr>
                <a:srgbClr val="005FAA"/>
              </a:buClr>
              <a:buSzPts val="1800"/>
              <a:buNone/>
              <a:defRPr/>
            </a:lvl3pPr>
            <a:lvl4pPr lvl="3" rtl="0" algn="l">
              <a:lnSpc>
                <a:spcPct val="100000"/>
              </a:lnSpc>
              <a:spcBef>
                <a:spcPts val="0"/>
              </a:spcBef>
              <a:spcAft>
                <a:spcPts val="0"/>
              </a:spcAft>
              <a:buClr>
                <a:srgbClr val="005FAA"/>
              </a:buClr>
              <a:buSzPts val="1800"/>
              <a:buNone/>
              <a:defRPr/>
            </a:lvl4pPr>
            <a:lvl5pPr lvl="4" rtl="0" algn="l">
              <a:lnSpc>
                <a:spcPct val="100000"/>
              </a:lnSpc>
              <a:spcBef>
                <a:spcPts val="0"/>
              </a:spcBef>
              <a:spcAft>
                <a:spcPts val="0"/>
              </a:spcAft>
              <a:buClr>
                <a:srgbClr val="005FAA"/>
              </a:buClr>
              <a:buSzPts val="1800"/>
              <a:buNone/>
              <a:defRPr/>
            </a:lvl5pPr>
            <a:lvl6pPr lvl="5" rtl="0" algn="l">
              <a:lnSpc>
                <a:spcPct val="100000"/>
              </a:lnSpc>
              <a:spcBef>
                <a:spcPts val="0"/>
              </a:spcBef>
              <a:spcAft>
                <a:spcPts val="0"/>
              </a:spcAft>
              <a:buClr>
                <a:srgbClr val="005FAA"/>
              </a:buClr>
              <a:buSzPts val="1800"/>
              <a:buNone/>
              <a:defRPr/>
            </a:lvl6pPr>
            <a:lvl7pPr lvl="6" rtl="0" algn="l">
              <a:lnSpc>
                <a:spcPct val="100000"/>
              </a:lnSpc>
              <a:spcBef>
                <a:spcPts val="0"/>
              </a:spcBef>
              <a:spcAft>
                <a:spcPts val="0"/>
              </a:spcAft>
              <a:buClr>
                <a:srgbClr val="005FAA"/>
              </a:buClr>
              <a:buSzPts val="1800"/>
              <a:buNone/>
              <a:defRPr/>
            </a:lvl7pPr>
            <a:lvl8pPr lvl="7" rtl="0" algn="l">
              <a:lnSpc>
                <a:spcPct val="100000"/>
              </a:lnSpc>
              <a:spcBef>
                <a:spcPts val="0"/>
              </a:spcBef>
              <a:spcAft>
                <a:spcPts val="0"/>
              </a:spcAft>
              <a:buClr>
                <a:srgbClr val="005FAA"/>
              </a:buClr>
              <a:buSzPts val="1800"/>
              <a:buNone/>
              <a:defRPr/>
            </a:lvl8pPr>
            <a:lvl9pPr lvl="8" rtl="0" algn="l">
              <a:lnSpc>
                <a:spcPct val="100000"/>
              </a:lnSpc>
              <a:spcBef>
                <a:spcPts val="0"/>
              </a:spcBef>
              <a:spcAft>
                <a:spcPts val="0"/>
              </a:spcAft>
              <a:buClr>
                <a:srgbClr val="005FAA"/>
              </a:buClr>
              <a:buSzPts val="1800"/>
              <a:buNone/>
              <a:defRPr/>
            </a:lvl9pPr>
          </a:lstStyle>
          <a:p/>
        </p:txBody>
      </p:sp>
      <p:sp>
        <p:nvSpPr>
          <p:cNvPr id="229" name="Google Shape;229;p19"/>
          <p:cNvSpPr txBox="1"/>
          <p:nvPr>
            <p:ph idx="5" type="body"/>
          </p:nvPr>
        </p:nvSpPr>
        <p:spPr>
          <a:xfrm>
            <a:off x="2025367" y="10283444"/>
            <a:ext cx="152400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30" name="Google Shape;230;p19"/>
          <p:cNvSpPr txBox="1"/>
          <p:nvPr>
            <p:ph idx="6" type="body"/>
          </p:nvPr>
        </p:nvSpPr>
        <p:spPr>
          <a:xfrm>
            <a:off x="2025366" y="3901720"/>
            <a:ext cx="15240000" cy="615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None/>
              <a:defRPr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31" name="Google Shape;231;p19"/>
          <p:cNvSpPr txBox="1"/>
          <p:nvPr>
            <p:ph idx="7" type="body"/>
          </p:nvPr>
        </p:nvSpPr>
        <p:spPr>
          <a:xfrm>
            <a:off x="2025367" y="6109742"/>
            <a:ext cx="15240000" cy="73860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Content - 3 Horizontal with Number Bullet">
  <p:cSld name="Content - 3 Horizontal with Number Bullet">
    <p:spTree>
      <p:nvGrpSpPr>
        <p:cNvPr id="232" name="Shape 232"/>
        <p:cNvGrpSpPr/>
        <p:nvPr/>
      </p:nvGrpSpPr>
      <p:grpSpPr>
        <a:xfrm>
          <a:off x="0" y="0"/>
          <a:ext cx="0" cy="0"/>
          <a:chOff x="0" y="0"/>
          <a:chExt cx="0" cy="0"/>
        </a:xfrm>
      </p:grpSpPr>
      <p:pic>
        <p:nvPicPr>
          <p:cNvPr descr="Image" id="233" name="Google Shape;233;p20"/>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grpSp>
        <p:nvGrpSpPr>
          <p:cNvPr id="234" name="Google Shape;234;p20"/>
          <p:cNvGrpSpPr/>
          <p:nvPr/>
        </p:nvGrpSpPr>
        <p:grpSpPr>
          <a:xfrm>
            <a:off x="313398" y="-641338"/>
            <a:ext cx="1926057" cy="2416205"/>
            <a:chOff x="0" y="0"/>
            <a:chExt cx="1926056" cy="2416204"/>
          </a:xfrm>
        </p:grpSpPr>
        <p:sp>
          <p:nvSpPr>
            <p:cNvPr id="235" name="Google Shape;235;p20"/>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236" name="Google Shape;236;p20"/>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237" name="Google Shape;237;p20"/>
          <p:cNvSpPr txBox="1"/>
          <p:nvPr/>
        </p:nvSpPr>
        <p:spPr>
          <a:xfrm>
            <a:off x="20867075" y="13045341"/>
            <a:ext cx="2516597" cy="330201"/>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EF8200"/>
              </a:buClr>
              <a:buSzPts val="2000"/>
              <a:buFont typeface="DM Sans"/>
              <a:buNone/>
            </a:pPr>
            <a:r>
              <a:rPr b="0" i="0" lang="en" sz="2000" u="none" cap="none" strike="noStrike">
                <a:solidFill>
                  <a:srgbClr val="EF8200"/>
                </a:solidFill>
                <a:latin typeface="DM Sans"/>
                <a:ea typeface="DM Sans"/>
                <a:cs typeface="DM Sans"/>
                <a:sym typeface="DM Sans"/>
              </a:rPr>
              <a:t>www.egi.eu  |</a:t>
            </a:r>
            <a:endParaRPr/>
          </a:p>
        </p:txBody>
      </p:sp>
      <p:sp>
        <p:nvSpPr>
          <p:cNvPr id="238" name="Google Shape;238;p20"/>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39" name="Google Shape;239;p20"/>
          <p:cNvSpPr txBox="1"/>
          <p:nvPr>
            <p:ph idx="2" type="body"/>
          </p:nvPr>
        </p:nvSpPr>
        <p:spPr>
          <a:xfrm>
            <a:off x="1831774" y="4433997"/>
            <a:ext cx="5588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40" name="Google Shape;240;p20"/>
          <p:cNvSpPr txBox="1"/>
          <p:nvPr>
            <p:ph idx="3" type="body"/>
          </p:nvPr>
        </p:nvSpPr>
        <p:spPr>
          <a:xfrm>
            <a:off x="1831773" y="6213423"/>
            <a:ext cx="5588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41" name="Google Shape;241;p20"/>
          <p:cNvSpPr txBox="1"/>
          <p:nvPr>
            <p:ph idx="4" type="body"/>
          </p:nvPr>
        </p:nvSpPr>
        <p:spPr>
          <a:xfrm>
            <a:off x="9055918" y="4433997"/>
            <a:ext cx="5588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42" name="Google Shape;242;p20"/>
          <p:cNvSpPr txBox="1"/>
          <p:nvPr>
            <p:ph idx="5" type="body"/>
          </p:nvPr>
        </p:nvSpPr>
        <p:spPr>
          <a:xfrm>
            <a:off x="9055918" y="6213423"/>
            <a:ext cx="5588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43" name="Google Shape;243;p20"/>
          <p:cNvSpPr txBox="1"/>
          <p:nvPr>
            <p:ph idx="6" type="body"/>
          </p:nvPr>
        </p:nvSpPr>
        <p:spPr>
          <a:xfrm>
            <a:off x="16786860" y="4433997"/>
            <a:ext cx="5588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44" name="Google Shape;244;p20"/>
          <p:cNvSpPr txBox="1"/>
          <p:nvPr>
            <p:ph idx="7" type="body"/>
          </p:nvPr>
        </p:nvSpPr>
        <p:spPr>
          <a:xfrm>
            <a:off x="16811059" y="6213423"/>
            <a:ext cx="5588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45" name="Google Shape;245;p20"/>
          <p:cNvSpPr txBox="1"/>
          <p:nvPr/>
        </p:nvSpPr>
        <p:spPr>
          <a:xfrm>
            <a:off x="1015862" y="4371177"/>
            <a:ext cx="607177"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1</a:t>
            </a:r>
            <a:endParaRPr/>
          </a:p>
        </p:txBody>
      </p:sp>
      <p:sp>
        <p:nvSpPr>
          <p:cNvPr id="246" name="Google Shape;246;p20"/>
          <p:cNvSpPr txBox="1"/>
          <p:nvPr/>
        </p:nvSpPr>
        <p:spPr>
          <a:xfrm>
            <a:off x="8079200" y="4371177"/>
            <a:ext cx="607178"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2</a:t>
            </a:r>
            <a:endParaRPr/>
          </a:p>
        </p:txBody>
      </p:sp>
      <p:sp>
        <p:nvSpPr>
          <p:cNvPr id="247" name="Google Shape;247;p20"/>
          <p:cNvSpPr txBox="1"/>
          <p:nvPr/>
        </p:nvSpPr>
        <p:spPr>
          <a:xfrm>
            <a:off x="15767772" y="4371177"/>
            <a:ext cx="607178"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3</a:t>
            </a:r>
            <a:endParaRPr/>
          </a:p>
        </p:txBody>
      </p:sp>
      <p:sp>
        <p:nvSpPr>
          <p:cNvPr id="248" name="Google Shape;248;p20"/>
          <p:cNvSpPr txBox="1"/>
          <p:nvPr>
            <p:ph idx="8" type="body"/>
          </p:nvPr>
        </p:nvSpPr>
        <p:spPr>
          <a:xfrm>
            <a:off x="1831775" y="8333727"/>
            <a:ext cx="5588000"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49" name="Google Shape;249;p20"/>
          <p:cNvSpPr txBox="1"/>
          <p:nvPr>
            <p:ph idx="9" type="body"/>
          </p:nvPr>
        </p:nvSpPr>
        <p:spPr>
          <a:xfrm>
            <a:off x="9054627" y="8333727"/>
            <a:ext cx="5588000"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50" name="Google Shape;250;p20"/>
          <p:cNvSpPr txBox="1"/>
          <p:nvPr>
            <p:ph idx="13" type="body"/>
          </p:nvPr>
        </p:nvSpPr>
        <p:spPr>
          <a:xfrm>
            <a:off x="16811060" y="8333727"/>
            <a:ext cx="5588000"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2pPr>
            <a:lvl3pPr indent="-509778" lvl="2" marL="13716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51" name="Google Shape;251;p20"/>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52" name="Google Shape;252;p20"/>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 Blank - Title without Background">
  <p:cSld name="Blank - Title without Background">
    <p:spTree>
      <p:nvGrpSpPr>
        <p:cNvPr id="13" name="Shape 13"/>
        <p:cNvGrpSpPr/>
        <p:nvPr/>
      </p:nvGrpSpPr>
      <p:grpSpPr>
        <a:xfrm>
          <a:off x="0" y="0"/>
          <a:ext cx="0" cy="0"/>
          <a:chOff x="0" y="0"/>
          <a:chExt cx="0" cy="0"/>
        </a:xfrm>
      </p:grpSpPr>
      <p:sp>
        <p:nvSpPr>
          <p:cNvPr id="14" name="Google Shape;14;p3"/>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5" name="Google Shape;15;p3"/>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16" name="Google Shape;16;p3"/>
          <p:cNvSpPr txBox="1"/>
          <p:nvPr>
            <p:ph type="title"/>
          </p:nvPr>
        </p:nvSpPr>
        <p:spPr>
          <a:xfrm>
            <a:off x="2564146" y="790816"/>
            <a:ext cx="21971100" cy="831000"/>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Content - 3 Numbers">
  <p:cSld name="Content - 3 Numbers">
    <p:spTree>
      <p:nvGrpSpPr>
        <p:cNvPr id="253" name="Shape 253"/>
        <p:cNvGrpSpPr/>
        <p:nvPr/>
      </p:nvGrpSpPr>
      <p:grpSpPr>
        <a:xfrm>
          <a:off x="0" y="0"/>
          <a:ext cx="0" cy="0"/>
          <a:chOff x="0" y="0"/>
          <a:chExt cx="0" cy="0"/>
        </a:xfrm>
      </p:grpSpPr>
      <p:pic>
        <p:nvPicPr>
          <p:cNvPr descr="Image" id="254" name="Google Shape;254;p21"/>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grpSp>
        <p:nvGrpSpPr>
          <p:cNvPr id="255" name="Google Shape;255;p21"/>
          <p:cNvGrpSpPr/>
          <p:nvPr/>
        </p:nvGrpSpPr>
        <p:grpSpPr>
          <a:xfrm>
            <a:off x="313398" y="-641338"/>
            <a:ext cx="1926057" cy="2416205"/>
            <a:chOff x="0" y="0"/>
            <a:chExt cx="1926056" cy="2416204"/>
          </a:xfrm>
        </p:grpSpPr>
        <p:sp>
          <p:nvSpPr>
            <p:cNvPr id="256" name="Google Shape;256;p21"/>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257" name="Google Shape;257;p21"/>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258" name="Google Shape;258;p21"/>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59" name="Google Shape;259;p21"/>
          <p:cNvSpPr txBox="1"/>
          <p:nvPr>
            <p:ph idx="2" type="body"/>
          </p:nvPr>
        </p:nvSpPr>
        <p:spPr>
          <a:xfrm>
            <a:off x="1715859" y="5347556"/>
            <a:ext cx="6350001" cy="1846659"/>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11500"/>
              <a:buFont typeface="DM Sans"/>
              <a:buNone/>
              <a:defRPr i="0" sz="11500" u="none" cap="none" strike="noStrike">
                <a:solidFill>
                  <a:srgbClr val="EF8200"/>
                </a:solidFill>
                <a:latin typeface="DM Sans"/>
                <a:ea typeface="DM Sans"/>
                <a:cs typeface="DM Sans"/>
                <a:sym typeface="DM Sans"/>
              </a:defRPr>
            </a:lvl1pPr>
            <a:lvl2pPr indent="-478028" lvl="1" marL="9144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2pPr>
            <a:lvl3pPr indent="-478028" lvl="2" marL="13716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3pPr>
            <a:lvl4pPr indent="-478028" lvl="3" marL="18288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4pPr>
            <a:lvl5pPr indent="-478028" lvl="4" marL="22860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5pPr>
            <a:lvl6pPr indent="-478028" lvl="5" marL="27432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6pPr>
            <a:lvl7pPr indent="-478028" lvl="6" marL="32004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7pPr>
            <a:lvl8pPr indent="-478028" lvl="7" marL="36576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8pPr>
            <a:lvl9pPr indent="-478028" lvl="8" marL="41148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9pPr>
          </a:lstStyle>
          <a:p/>
        </p:txBody>
      </p:sp>
      <p:sp>
        <p:nvSpPr>
          <p:cNvPr id="260" name="Google Shape;260;p21"/>
          <p:cNvSpPr txBox="1"/>
          <p:nvPr>
            <p:ph idx="3" type="body"/>
          </p:nvPr>
        </p:nvSpPr>
        <p:spPr>
          <a:xfrm>
            <a:off x="1715859" y="7655821"/>
            <a:ext cx="6350001" cy="1723549"/>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5600"/>
              <a:buFont typeface="DM Sans"/>
              <a:buNone/>
              <a:defRPr b="0" i="0" sz="5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61" name="Google Shape;261;p21"/>
          <p:cNvSpPr txBox="1"/>
          <p:nvPr>
            <p:ph idx="4" type="body"/>
          </p:nvPr>
        </p:nvSpPr>
        <p:spPr>
          <a:xfrm>
            <a:off x="9017000" y="5339088"/>
            <a:ext cx="6350001" cy="1846659"/>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11500"/>
              <a:buFont typeface="DM Sans"/>
              <a:buNone/>
              <a:defRPr i="0" sz="11500" u="none" cap="none" strike="noStrike">
                <a:solidFill>
                  <a:srgbClr val="EF8200"/>
                </a:solidFill>
                <a:latin typeface="DM Sans"/>
                <a:ea typeface="DM Sans"/>
                <a:cs typeface="DM Sans"/>
                <a:sym typeface="DM Sans"/>
              </a:defRPr>
            </a:lvl1pPr>
            <a:lvl2pPr indent="-478028" lvl="1" marL="9144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2pPr>
            <a:lvl3pPr indent="-478028" lvl="2" marL="13716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3pPr>
            <a:lvl4pPr indent="-478028" lvl="3" marL="18288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4pPr>
            <a:lvl5pPr indent="-478028" lvl="4" marL="22860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5pPr>
            <a:lvl6pPr indent="-478028" lvl="5" marL="27432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6pPr>
            <a:lvl7pPr indent="-478028" lvl="6" marL="32004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7pPr>
            <a:lvl8pPr indent="-478028" lvl="7" marL="36576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8pPr>
            <a:lvl9pPr indent="-478028" lvl="8" marL="41148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9pPr>
          </a:lstStyle>
          <a:p/>
        </p:txBody>
      </p:sp>
      <p:sp>
        <p:nvSpPr>
          <p:cNvPr id="262" name="Google Shape;262;p21"/>
          <p:cNvSpPr txBox="1"/>
          <p:nvPr>
            <p:ph idx="5" type="body"/>
          </p:nvPr>
        </p:nvSpPr>
        <p:spPr>
          <a:xfrm>
            <a:off x="9017000" y="7655821"/>
            <a:ext cx="6350001" cy="1723549"/>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5600"/>
              <a:buFont typeface="DM Sans"/>
              <a:buNone/>
              <a:defRPr b="0" i="0" sz="5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63" name="Google Shape;263;p21"/>
          <p:cNvSpPr txBox="1"/>
          <p:nvPr>
            <p:ph idx="6" type="body"/>
          </p:nvPr>
        </p:nvSpPr>
        <p:spPr>
          <a:xfrm>
            <a:off x="16318140" y="5339088"/>
            <a:ext cx="6350001" cy="1846659"/>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11500"/>
              <a:buFont typeface="DM Sans"/>
              <a:buNone/>
              <a:defRPr i="0" sz="11500" u="none" cap="none" strike="noStrike">
                <a:solidFill>
                  <a:srgbClr val="EF8200"/>
                </a:solidFill>
                <a:latin typeface="DM Sans"/>
                <a:ea typeface="DM Sans"/>
                <a:cs typeface="DM Sans"/>
                <a:sym typeface="DM Sans"/>
              </a:defRPr>
            </a:lvl1pPr>
            <a:lvl2pPr indent="-478028" lvl="1" marL="9144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2pPr>
            <a:lvl3pPr indent="-478028" lvl="2" marL="13716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3pPr>
            <a:lvl4pPr indent="-478028" lvl="3" marL="18288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4pPr>
            <a:lvl5pPr indent="-478028" lvl="4" marL="22860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5pPr>
            <a:lvl6pPr indent="-478028" lvl="5" marL="27432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6pPr>
            <a:lvl7pPr indent="-478028" lvl="6" marL="32004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7pPr>
            <a:lvl8pPr indent="-478028" lvl="7" marL="36576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8pPr>
            <a:lvl9pPr indent="-478028" lvl="8" marL="4114800" marR="0" rtl="0" algn="ctr">
              <a:lnSpc>
                <a:spcPct val="100000"/>
              </a:lnSpc>
              <a:spcBef>
                <a:spcPts val="0"/>
              </a:spcBef>
              <a:spcAft>
                <a:spcPts val="0"/>
              </a:spcAft>
              <a:buClr>
                <a:srgbClr val="000000"/>
              </a:buClr>
              <a:buSzPts val="3928"/>
              <a:buFont typeface="DM Sans"/>
              <a:buChar char="•"/>
              <a:defRPr i="0" sz="3100" u="none" cap="none" strike="noStrike">
                <a:solidFill>
                  <a:srgbClr val="000000"/>
                </a:solidFill>
                <a:latin typeface="DM Sans"/>
                <a:ea typeface="DM Sans"/>
                <a:cs typeface="DM Sans"/>
                <a:sym typeface="DM Sans"/>
              </a:defRPr>
            </a:lvl9pPr>
          </a:lstStyle>
          <a:p/>
        </p:txBody>
      </p:sp>
      <p:sp>
        <p:nvSpPr>
          <p:cNvPr id="264" name="Google Shape;264;p21"/>
          <p:cNvSpPr txBox="1"/>
          <p:nvPr>
            <p:ph idx="7" type="body"/>
          </p:nvPr>
        </p:nvSpPr>
        <p:spPr>
          <a:xfrm>
            <a:off x="16318140" y="7655821"/>
            <a:ext cx="6350001" cy="1723549"/>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5600"/>
              <a:buFont typeface="DM Sans"/>
              <a:buNone/>
              <a:defRPr b="0" i="0" sz="5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65" name="Google Shape;265;p21"/>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66" name="Google Shape;266;p21"/>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 Content - 4 Numbers">
  <p:cSld name="Content - 4 Numbers">
    <p:spTree>
      <p:nvGrpSpPr>
        <p:cNvPr id="267" name="Shape 267"/>
        <p:cNvGrpSpPr/>
        <p:nvPr/>
      </p:nvGrpSpPr>
      <p:grpSpPr>
        <a:xfrm>
          <a:off x="0" y="0"/>
          <a:ext cx="0" cy="0"/>
          <a:chOff x="0" y="0"/>
          <a:chExt cx="0" cy="0"/>
        </a:xfrm>
      </p:grpSpPr>
      <p:pic>
        <p:nvPicPr>
          <p:cNvPr descr="Image" id="268" name="Google Shape;268;p22"/>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grpSp>
        <p:nvGrpSpPr>
          <p:cNvPr id="269" name="Google Shape;269;p22"/>
          <p:cNvGrpSpPr/>
          <p:nvPr/>
        </p:nvGrpSpPr>
        <p:grpSpPr>
          <a:xfrm>
            <a:off x="313398" y="-641338"/>
            <a:ext cx="1926057" cy="2416205"/>
            <a:chOff x="0" y="0"/>
            <a:chExt cx="1926056" cy="2416204"/>
          </a:xfrm>
        </p:grpSpPr>
        <p:sp>
          <p:nvSpPr>
            <p:cNvPr id="270" name="Google Shape;270;p22"/>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271" name="Google Shape;271;p22"/>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272" name="Google Shape;272;p22"/>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73" name="Google Shape;273;p22"/>
          <p:cNvSpPr txBox="1"/>
          <p:nvPr>
            <p:ph idx="2" type="body"/>
          </p:nvPr>
        </p:nvSpPr>
        <p:spPr>
          <a:xfrm>
            <a:off x="497496" y="5703886"/>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74" name="Google Shape;274;p22"/>
          <p:cNvSpPr txBox="1"/>
          <p:nvPr>
            <p:ph idx="3" type="body"/>
          </p:nvPr>
        </p:nvSpPr>
        <p:spPr>
          <a:xfrm>
            <a:off x="497496" y="7516121"/>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75" name="Google Shape;275;p22"/>
          <p:cNvSpPr txBox="1"/>
          <p:nvPr>
            <p:ph idx="4" type="body"/>
          </p:nvPr>
        </p:nvSpPr>
        <p:spPr>
          <a:xfrm>
            <a:off x="6561331" y="5703886"/>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76" name="Google Shape;276;p22"/>
          <p:cNvSpPr txBox="1"/>
          <p:nvPr>
            <p:ph idx="5" type="body"/>
          </p:nvPr>
        </p:nvSpPr>
        <p:spPr>
          <a:xfrm>
            <a:off x="6561331" y="7516121"/>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77" name="Google Shape;277;p22"/>
          <p:cNvSpPr txBox="1"/>
          <p:nvPr>
            <p:ph idx="6" type="body"/>
          </p:nvPr>
        </p:nvSpPr>
        <p:spPr>
          <a:xfrm>
            <a:off x="12615666" y="5703886"/>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78" name="Google Shape;278;p22"/>
          <p:cNvSpPr txBox="1"/>
          <p:nvPr>
            <p:ph idx="7" type="body"/>
          </p:nvPr>
        </p:nvSpPr>
        <p:spPr>
          <a:xfrm>
            <a:off x="18679501" y="7516121"/>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79" name="Google Shape;279;p22"/>
          <p:cNvSpPr txBox="1"/>
          <p:nvPr>
            <p:ph idx="8" type="body"/>
          </p:nvPr>
        </p:nvSpPr>
        <p:spPr>
          <a:xfrm>
            <a:off x="18679501" y="5703886"/>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80" name="Google Shape;280;p22"/>
          <p:cNvSpPr txBox="1"/>
          <p:nvPr>
            <p:ph idx="9" type="body"/>
          </p:nvPr>
        </p:nvSpPr>
        <p:spPr>
          <a:xfrm>
            <a:off x="12615666" y="7516121"/>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81" name="Google Shape;281;p22"/>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82" name="Google Shape;282;p22"/>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Content - 6 Numbers">
  <p:cSld name="Content - 6 Numbers">
    <p:spTree>
      <p:nvGrpSpPr>
        <p:cNvPr id="283" name="Shape 283"/>
        <p:cNvGrpSpPr/>
        <p:nvPr/>
      </p:nvGrpSpPr>
      <p:grpSpPr>
        <a:xfrm>
          <a:off x="0" y="0"/>
          <a:ext cx="0" cy="0"/>
          <a:chOff x="0" y="0"/>
          <a:chExt cx="0" cy="0"/>
        </a:xfrm>
      </p:grpSpPr>
      <p:pic>
        <p:nvPicPr>
          <p:cNvPr descr="Image" id="284" name="Google Shape;284;p23"/>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grpSp>
        <p:nvGrpSpPr>
          <p:cNvPr id="285" name="Google Shape;285;p23"/>
          <p:cNvGrpSpPr/>
          <p:nvPr/>
        </p:nvGrpSpPr>
        <p:grpSpPr>
          <a:xfrm>
            <a:off x="313398" y="-641338"/>
            <a:ext cx="1926057" cy="2416205"/>
            <a:chOff x="0" y="0"/>
            <a:chExt cx="1926056" cy="2416204"/>
          </a:xfrm>
        </p:grpSpPr>
        <p:sp>
          <p:nvSpPr>
            <p:cNvPr id="286" name="Google Shape;286;p23"/>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287" name="Google Shape;287;p23"/>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288" name="Google Shape;288;p23"/>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89" name="Google Shape;289;p23"/>
          <p:cNvSpPr txBox="1"/>
          <p:nvPr>
            <p:ph idx="2" type="body"/>
          </p:nvPr>
        </p:nvSpPr>
        <p:spPr>
          <a:xfrm>
            <a:off x="1990793" y="3335644"/>
            <a:ext cx="5207002"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90" name="Google Shape;290;p23"/>
          <p:cNvSpPr txBox="1"/>
          <p:nvPr>
            <p:ph idx="3" type="body"/>
          </p:nvPr>
        </p:nvSpPr>
        <p:spPr>
          <a:xfrm>
            <a:off x="1990793" y="5147878"/>
            <a:ext cx="5207002"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91" name="Google Shape;291;p23"/>
          <p:cNvSpPr txBox="1"/>
          <p:nvPr>
            <p:ph idx="4" type="body"/>
          </p:nvPr>
        </p:nvSpPr>
        <p:spPr>
          <a:xfrm>
            <a:off x="9588499" y="3335644"/>
            <a:ext cx="5207002"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92" name="Google Shape;292;p23"/>
          <p:cNvSpPr txBox="1"/>
          <p:nvPr>
            <p:ph idx="5" type="body"/>
          </p:nvPr>
        </p:nvSpPr>
        <p:spPr>
          <a:xfrm>
            <a:off x="9588497" y="5147878"/>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93" name="Google Shape;293;p23"/>
          <p:cNvSpPr txBox="1"/>
          <p:nvPr>
            <p:ph idx="6" type="body"/>
          </p:nvPr>
        </p:nvSpPr>
        <p:spPr>
          <a:xfrm>
            <a:off x="17186205" y="3335644"/>
            <a:ext cx="5207002"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94" name="Google Shape;294;p23"/>
          <p:cNvSpPr txBox="1"/>
          <p:nvPr>
            <p:ph idx="7" type="body"/>
          </p:nvPr>
        </p:nvSpPr>
        <p:spPr>
          <a:xfrm>
            <a:off x="17186205" y="5147878"/>
            <a:ext cx="5207002"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95" name="Google Shape;295;p23"/>
          <p:cNvSpPr txBox="1"/>
          <p:nvPr>
            <p:ph idx="8" type="body"/>
          </p:nvPr>
        </p:nvSpPr>
        <p:spPr>
          <a:xfrm>
            <a:off x="1990793" y="7910837"/>
            <a:ext cx="5207002"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96" name="Google Shape;296;p23"/>
          <p:cNvSpPr txBox="1"/>
          <p:nvPr>
            <p:ph idx="9" type="body"/>
          </p:nvPr>
        </p:nvSpPr>
        <p:spPr>
          <a:xfrm>
            <a:off x="1990793" y="9723072"/>
            <a:ext cx="5207002"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97" name="Google Shape;297;p23"/>
          <p:cNvSpPr txBox="1"/>
          <p:nvPr>
            <p:ph idx="13" type="body"/>
          </p:nvPr>
        </p:nvSpPr>
        <p:spPr>
          <a:xfrm>
            <a:off x="9588499" y="7910837"/>
            <a:ext cx="5207002"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98" name="Google Shape;298;p23"/>
          <p:cNvSpPr txBox="1"/>
          <p:nvPr>
            <p:ph idx="14" type="body"/>
          </p:nvPr>
        </p:nvSpPr>
        <p:spPr>
          <a:xfrm>
            <a:off x="9588497" y="9723072"/>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299" name="Google Shape;299;p23"/>
          <p:cNvSpPr txBox="1"/>
          <p:nvPr>
            <p:ph idx="15" type="body"/>
          </p:nvPr>
        </p:nvSpPr>
        <p:spPr>
          <a:xfrm>
            <a:off x="17186203" y="7910837"/>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EF8200"/>
              </a:buClr>
              <a:buSzPts val="9600"/>
              <a:buFont typeface="DM Sans"/>
              <a:buNone/>
              <a:defRPr i="0" sz="9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00" name="Google Shape;300;p23"/>
          <p:cNvSpPr txBox="1"/>
          <p:nvPr>
            <p:ph idx="16" type="body"/>
          </p:nvPr>
        </p:nvSpPr>
        <p:spPr>
          <a:xfrm>
            <a:off x="17186203" y="9723072"/>
            <a:ext cx="5207003" cy="1477328"/>
          </a:xfrm>
          <a:prstGeom prst="rect">
            <a:avLst/>
          </a:prstGeom>
          <a:noFill/>
          <a:ln>
            <a:noFill/>
          </a:ln>
        </p:spPr>
        <p:txBody>
          <a:bodyPr anchorCtr="0" anchor="t" bIns="0" lIns="0" spcFirstLastPara="1" rIns="0" wrap="square" tIns="0">
            <a:spAutoFit/>
          </a:bodyPr>
          <a:lstStyle>
            <a:lvl1pPr indent="-228600" lvl="0" marL="457200" marR="0" rtl="0" algn="ctr">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01" name="Google Shape;301;p23"/>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302" name="Google Shape;302;p23"/>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 Light - Contact" showMasterSp="0">
  <p:cSld name="Light - Contact">
    <p:bg>
      <p:bgPr>
        <a:solidFill>
          <a:srgbClr val="FFFFFF"/>
        </a:solidFill>
      </p:bgPr>
    </p:bg>
    <p:spTree>
      <p:nvGrpSpPr>
        <p:cNvPr id="303" name="Shape 303"/>
        <p:cNvGrpSpPr/>
        <p:nvPr/>
      </p:nvGrpSpPr>
      <p:grpSpPr>
        <a:xfrm>
          <a:off x="0" y="0"/>
          <a:ext cx="0" cy="0"/>
          <a:chOff x="0" y="0"/>
          <a:chExt cx="0" cy="0"/>
        </a:xfrm>
      </p:grpSpPr>
      <p:sp>
        <p:nvSpPr>
          <p:cNvPr id="304" name="Google Shape;304;p24"/>
          <p:cNvSpPr/>
          <p:nvPr/>
        </p:nvSpPr>
        <p:spPr>
          <a:xfrm>
            <a:off x="1119253" y="10552007"/>
            <a:ext cx="6321242" cy="1270004"/>
          </a:xfrm>
          <a:prstGeom prst="roundRect">
            <a:avLst>
              <a:gd fmla="val 7600" name="adj"/>
            </a:avLst>
          </a:prstGeom>
          <a:solidFill>
            <a:srgbClr val="EF82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DM Sans"/>
              <a:buNone/>
            </a:pPr>
            <a:r>
              <a:t/>
            </a:r>
            <a:endParaRPr b="1" i="0" sz="2400" u="none" cap="none" strike="noStrike">
              <a:solidFill>
                <a:srgbClr val="5E5E5E"/>
              </a:solidFill>
              <a:latin typeface="DM Sans"/>
              <a:ea typeface="DM Sans"/>
              <a:cs typeface="DM Sans"/>
              <a:sym typeface="DM Sans"/>
            </a:endParaRPr>
          </a:p>
        </p:txBody>
      </p:sp>
      <p:sp>
        <p:nvSpPr>
          <p:cNvPr id="305" name="Google Shape;305;p24"/>
          <p:cNvSpPr txBox="1"/>
          <p:nvPr>
            <p:ph idx="1" type="body"/>
          </p:nvPr>
        </p:nvSpPr>
        <p:spPr>
          <a:xfrm>
            <a:off x="1147521" y="10858712"/>
            <a:ext cx="6264705" cy="656590"/>
          </a:xfrm>
          <a:prstGeom prst="rect">
            <a:avLst/>
          </a:prstGeom>
          <a:noFill/>
          <a:ln>
            <a:noFill/>
          </a:ln>
        </p:spPr>
        <p:txBody>
          <a:bodyPr anchorCtr="0" anchor="ctr" bIns="50800" lIns="50800" spcFirstLastPara="1" rIns="50800" wrap="square" tIns="50800">
            <a:spAutoFit/>
          </a:bodyPr>
          <a:lstStyle>
            <a:lvl1pPr indent="-228600" lvl="0" marL="457200" marR="0" rtl="0" algn="ctr">
              <a:lnSpc>
                <a:spcPct val="100000"/>
              </a:lnSpc>
              <a:spcBef>
                <a:spcPts val="0"/>
              </a:spcBef>
              <a:spcAft>
                <a:spcPts val="0"/>
              </a:spcAft>
              <a:buClr>
                <a:srgbClr val="FFFFFF"/>
              </a:buClr>
              <a:buSzPts val="3600"/>
              <a:buFont typeface="DM Sans"/>
              <a:buNone/>
              <a:defRPr b="0" i="0" sz="3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06" name="Google Shape;306;p24"/>
          <p:cNvSpPr txBox="1"/>
          <p:nvPr>
            <p:ph idx="2" type="body"/>
          </p:nvPr>
        </p:nvSpPr>
        <p:spPr>
          <a:xfrm>
            <a:off x="1185056" y="5747995"/>
            <a:ext cx="13433369" cy="3127587"/>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80000"/>
              </a:lnSpc>
              <a:spcBef>
                <a:spcPts val="0"/>
              </a:spcBef>
              <a:spcAft>
                <a:spcPts val="0"/>
              </a:spcAft>
              <a:buClr>
                <a:srgbClr val="005FAA"/>
              </a:buClr>
              <a:buSzPts val="12000"/>
              <a:buFont typeface="DM Sans"/>
              <a:buNone/>
              <a:defRPr i="0" sz="12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07" name="Google Shape;307;p24"/>
          <p:cNvSpPr txBox="1"/>
          <p:nvPr>
            <p:ph idx="3" type="body"/>
          </p:nvPr>
        </p:nvSpPr>
        <p:spPr>
          <a:xfrm>
            <a:off x="1185056" y="9264484"/>
            <a:ext cx="13433369"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800"/>
              <a:buFont typeface="DM Sans"/>
              <a:buNone/>
              <a:defRPr b="0" i="0" sz="48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08" name="Google Shape;308;p24"/>
          <p:cNvSpPr txBox="1"/>
          <p:nvPr>
            <p:ph idx="4" type="body"/>
          </p:nvPr>
        </p:nvSpPr>
        <p:spPr>
          <a:xfrm>
            <a:off x="1185055" y="4376604"/>
            <a:ext cx="13433369" cy="948978"/>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EF8200"/>
              </a:buClr>
              <a:buSzPts val="5500"/>
              <a:buFont typeface="DM Sans"/>
              <a:buNone/>
              <a:defRPr i="0" sz="55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309" name="Google Shape;309;p24">
            <a:hlinkClick r:id="rId2"/>
          </p:cNvPr>
          <p:cNvSpPr/>
          <p:nvPr>
            <p:ph idx="5" type="pic"/>
          </p:nvPr>
        </p:nvSpPr>
        <p:spPr>
          <a:xfrm>
            <a:off x="8032346" y="10882207"/>
            <a:ext cx="609602" cy="609602"/>
          </a:xfrm>
          <a:prstGeom prst="rect">
            <a:avLst/>
          </a:prstGeom>
          <a:noFill/>
          <a:ln>
            <a:noFill/>
          </a:ln>
        </p:spPr>
      </p:sp>
      <p:sp>
        <p:nvSpPr>
          <p:cNvPr id="310" name="Google Shape;310;p24">
            <a:hlinkClick r:id="rId3"/>
          </p:cNvPr>
          <p:cNvSpPr/>
          <p:nvPr>
            <p:ph idx="6" type="pic"/>
          </p:nvPr>
        </p:nvSpPr>
        <p:spPr>
          <a:xfrm>
            <a:off x="9152770" y="10882207"/>
            <a:ext cx="609602" cy="609602"/>
          </a:xfrm>
          <a:prstGeom prst="rect">
            <a:avLst/>
          </a:prstGeom>
          <a:noFill/>
          <a:ln>
            <a:noFill/>
          </a:ln>
        </p:spPr>
      </p:sp>
      <p:pic>
        <p:nvPicPr>
          <p:cNvPr descr="img 6@4x.png" id="311" name="Google Shape;311;p24"/>
          <p:cNvPicPr preferRelativeResize="0"/>
          <p:nvPr/>
        </p:nvPicPr>
        <p:blipFill rotWithShape="1">
          <a:blip r:embed="rId4">
            <a:alphaModFix/>
          </a:blip>
          <a:srcRect b="0" l="0" r="0" t="0"/>
          <a:stretch/>
        </p:blipFill>
        <p:spPr>
          <a:xfrm>
            <a:off x="10122410" y="-1225251"/>
            <a:ext cx="15642027" cy="8633423"/>
          </a:xfrm>
          <a:prstGeom prst="rect">
            <a:avLst/>
          </a:prstGeom>
          <a:noFill/>
          <a:ln>
            <a:noFill/>
          </a:ln>
        </p:spPr>
      </p:pic>
      <p:sp>
        <p:nvSpPr>
          <p:cNvPr id="312" name="Google Shape;312;p24">
            <a:hlinkClick r:id="rId5"/>
          </p:cNvPr>
          <p:cNvSpPr/>
          <p:nvPr>
            <p:ph idx="7" type="pic"/>
          </p:nvPr>
        </p:nvSpPr>
        <p:spPr>
          <a:xfrm>
            <a:off x="10273193" y="10882207"/>
            <a:ext cx="609602" cy="609602"/>
          </a:xfrm>
          <a:prstGeom prst="rect">
            <a:avLst/>
          </a:prstGeom>
          <a:noFill/>
          <a:ln>
            <a:noFill/>
          </a:ln>
        </p:spPr>
      </p:sp>
      <p:sp>
        <p:nvSpPr>
          <p:cNvPr id="313" name="Google Shape;313;p24"/>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314" name="Google Shape;314;p24"/>
          <p:cNvSpPr/>
          <p:nvPr/>
        </p:nvSpPr>
        <p:spPr>
          <a:xfrm>
            <a:off x="1183823" y="-14941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315" name="Google Shape;315;p24"/>
          <p:cNvPicPr preferRelativeResize="0"/>
          <p:nvPr/>
        </p:nvPicPr>
        <p:blipFill>
          <a:blip r:embed="rId6">
            <a:alphaModFix/>
          </a:blip>
          <a:stretch>
            <a:fillRect/>
          </a:stretch>
        </p:blipFill>
        <p:spPr>
          <a:xfrm>
            <a:off x="1799975" y="489575"/>
            <a:ext cx="2267000" cy="17313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Dark - Contact" showMasterSp="0">
  <p:cSld name="Dark - Contact">
    <p:bg>
      <p:bgPr>
        <a:solidFill>
          <a:srgbClr val="09142E"/>
        </a:solidFill>
      </p:bgPr>
    </p:bg>
    <p:spTree>
      <p:nvGrpSpPr>
        <p:cNvPr id="316" name="Shape 316"/>
        <p:cNvGrpSpPr/>
        <p:nvPr/>
      </p:nvGrpSpPr>
      <p:grpSpPr>
        <a:xfrm>
          <a:off x="0" y="0"/>
          <a:ext cx="0" cy="0"/>
          <a:chOff x="0" y="0"/>
          <a:chExt cx="0" cy="0"/>
        </a:xfrm>
      </p:grpSpPr>
      <p:sp>
        <p:nvSpPr>
          <p:cNvPr id="317" name="Google Shape;317;p25"/>
          <p:cNvSpPr/>
          <p:nvPr/>
        </p:nvSpPr>
        <p:spPr>
          <a:xfrm>
            <a:off x="1119253" y="10552007"/>
            <a:ext cx="6321242" cy="1270004"/>
          </a:xfrm>
          <a:prstGeom prst="roundRect">
            <a:avLst>
              <a:gd fmla="val 7600" name="adj"/>
            </a:avLst>
          </a:prstGeom>
          <a:solidFill>
            <a:srgbClr val="EF8200"/>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DM Sans"/>
              <a:buNone/>
            </a:pPr>
            <a:r>
              <a:t/>
            </a:r>
            <a:endParaRPr b="1" i="0" sz="2400" u="none" cap="none" strike="noStrike">
              <a:solidFill>
                <a:srgbClr val="5E5E5E"/>
              </a:solidFill>
              <a:latin typeface="DM Sans"/>
              <a:ea typeface="DM Sans"/>
              <a:cs typeface="DM Sans"/>
              <a:sym typeface="DM Sans"/>
            </a:endParaRPr>
          </a:p>
        </p:txBody>
      </p:sp>
      <p:sp>
        <p:nvSpPr>
          <p:cNvPr id="318" name="Google Shape;318;p25"/>
          <p:cNvSpPr txBox="1"/>
          <p:nvPr>
            <p:ph idx="1" type="body"/>
          </p:nvPr>
        </p:nvSpPr>
        <p:spPr>
          <a:xfrm>
            <a:off x="1147521" y="10858712"/>
            <a:ext cx="6264705" cy="656590"/>
          </a:xfrm>
          <a:prstGeom prst="rect">
            <a:avLst/>
          </a:prstGeom>
          <a:noFill/>
          <a:ln>
            <a:noFill/>
          </a:ln>
        </p:spPr>
        <p:txBody>
          <a:bodyPr anchorCtr="0" anchor="ctr" bIns="50800" lIns="50800" spcFirstLastPara="1" rIns="50800" wrap="square" tIns="50800">
            <a:spAutoFit/>
          </a:bodyPr>
          <a:lstStyle>
            <a:lvl1pPr indent="-228600" lvl="0" marL="457200" marR="0" rtl="0" algn="ctr">
              <a:lnSpc>
                <a:spcPct val="100000"/>
              </a:lnSpc>
              <a:spcBef>
                <a:spcPts val="0"/>
              </a:spcBef>
              <a:spcAft>
                <a:spcPts val="0"/>
              </a:spcAft>
              <a:buClr>
                <a:srgbClr val="FFFFFF"/>
              </a:buClr>
              <a:buSzPts val="3600"/>
              <a:buFont typeface="DM Sans"/>
              <a:buNone/>
              <a:defRPr b="0" i="0" sz="3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19" name="Google Shape;319;p25"/>
          <p:cNvSpPr txBox="1"/>
          <p:nvPr>
            <p:ph idx="2" type="body"/>
          </p:nvPr>
        </p:nvSpPr>
        <p:spPr>
          <a:xfrm>
            <a:off x="1078896" y="5747995"/>
            <a:ext cx="13781891" cy="3127587"/>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80000"/>
              </a:lnSpc>
              <a:spcBef>
                <a:spcPts val="0"/>
              </a:spcBef>
              <a:spcAft>
                <a:spcPts val="0"/>
              </a:spcAft>
              <a:buClr>
                <a:srgbClr val="FFFFFF"/>
              </a:buClr>
              <a:buSzPts val="12000"/>
              <a:buFont typeface="DM Sans"/>
              <a:buNone/>
              <a:defRPr i="0" sz="12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20" name="Google Shape;320;p25"/>
          <p:cNvSpPr txBox="1"/>
          <p:nvPr>
            <p:ph idx="3" type="body"/>
          </p:nvPr>
        </p:nvSpPr>
        <p:spPr>
          <a:xfrm>
            <a:off x="1078897" y="9264487"/>
            <a:ext cx="1378189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21" name="Google Shape;321;p25"/>
          <p:cNvSpPr txBox="1"/>
          <p:nvPr>
            <p:ph idx="4" type="body"/>
          </p:nvPr>
        </p:nvSpPr>
        <p:spPr>
          <a:xfrm>
            <a:off x="1078896" y="4376604"/>
            <a:ext cx="13781891" cy="948978"/>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EF8200"/>
              </a:buClr>
              <a:buSzPts val="5500"/>
              <a:buFont typeface="DM Sans"/>
              <a:buNone/>
              <a:defRPr i="0" sz="55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322" name="Google Shape;322;p25">
            <a:hlinkClick r:id="rId2"/>
          </p:cNvPr>
          <p:cNvSpPr/>
          <p:nvPr>
            <p:ph idx="5" type="pic"/>
          </p:nvPr>
        </p:nvSpPr>
        <p:spPr>
          <a:xfrm>
            <a:off x="8032346" y="10882207"/>
            <a:ext cx="609602" cy="609602"/>
          </a:xfrm>
          <a:prstGeom prst="rect">
            <a:avLst/>
          </a:prstGeom>
          <a:noFill/>
          <a:ln>
            <a:noFill/>
          </a:ln>
        </p:spPr>
      </p:sp>
      <p:sp>
        <p:nvSpPr>
          <p:cNvPr id="323" name="Google Shape;323;p25">
            <a:hlinkClick r:id="rId3"/>
          </p:cNvPr>
          <p:cNvSpPr/>
          <p:nvPr>
            <p:ph idx="6" type="pic"/>
          </p:nvPr>
        </p:nvSpPr>
        <p:spPr>
          <a:xfrm>
            <a:off x="9152770" y="10882207"/>
            <a:ext cx="609602" cy="609602"/>
          </a:xfrm>
          <a:prstGeom prst="rect">
            <a:avLst/>
          </a:prstGeom>
          <a:noFill/>
          <a:ln>
            <a:noFill/>
          </a:ln>
        </p:spPr>
      </p:sp>
      <p:pic>
        <p:nvPicPr>
          <p:cNvPr descr="img 6@4x.png" id="324" name="Google Shape;324;p25"/>
          <p:cNvPicPr preferRelativeResize="0"/>
          <p:nvPr/>
        </p:nvPicPr>
        <p:blipFill rotWithShape="1">
          <a:blip r:embed="rId4">
            <a:alphaModFix/>
          </a:blip>
          <a:srcRect b="0" l="0" r="0" t="0"/>
          <a:stretch/>
        </p:blipFill>
        <p:spPr>
          <a:xfrm>
            <a:off x="10122410" y="-1225251"/>
            <a:ext cx="15642027" cy="8633423"/>
          </a:xfrm>
          <a:prstGeom prst="rect">
            <a:avLst/>
          </a:prstGeom>
          <a:noFill/>
          <a:ln>
            <a:noFill/>
          </a:ln>
        </p:spPr>
      </p:pic>
      <p:sp>
        <p:nvSpPr>
          <p:cNvPr id="325" name="Google Shape;325;p25">
            <a:hlinkClick r:id="rId5"/>
          </p:cNvPr>
          <p:cNvSpPr/>
          <p:nvPr>
            <p:ph idx="7" type="pic"/>
          </p:nvPr>
        </p:nvSpPr>
        <p:spPr>
          <a:xfrm>
            <a:off x="10273193" y="10882207"/>
            <a:ext cx="609602" cy="609602"/>
          </a:xfrm>
          <a:prstGeom prst="rect">
            <a:avLst/>
          </a:prstGeom>
          <a:noFill/>
          <a:ln>
            <a:noFill/>
          </a:ln>
        </p:spPr>
      </p:sp>
      <p:sp>
        <p:nvSpPr>
          <p:cNvPr id="326" name="Google Shape;326;p25"/>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327" name="Google Shape;327;p25"/>
          <p:cNvSpPr/>
          <p:nvPr/>
        </p:nvSpPr>
        <p:spPr>
          <a:xfrm>
            <a:off x="1183823" y="-14941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328" name="Google Shape;328;p25"/>
          <p:cNvPicPr preferRelativeResize="0"/>
          <p:nvPr/>
        </p:nvPicPr>
        <p:blipFill>
          <a:blip r:embed="rId6">
            <a:alphaModFix/>
          </a:blip>
          <a:stretch>
            <a:fillRect/>
          </a:stretch>
        </p:blipFill>
        <p:spPr>
          <a:xfrm>
            <a:off x="1799975" y="489575"/>
            <a:ext cx="2267000" cy="173135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Image - 2 Content Left">
  <p:cSld name="Image - 2 Content Left">
    <p:spTree>
      <p:nvGrpSpPr>
        <p:cNvPr id="329" name="Shape 329"/>
        <p:cNvGrpSpPr/>
        <p:nvPr/>
      </p:nvGrpSpPr>
      <p:grpSpPr>
        <a:xfrm>
          <a:off x="0" y="0"/>
          <a:ext cx="0" cy="0"/>
          <a:chOff x="0" y="0"/>
          <a:chExt cx="0" cy="0"/>
        </a:xfrm>
      </p:grpSpPr>
      <p:grpSp>
        <p:nvGrpSpPr>
          <p:cNvPr id="330" name="Google Shape;330;p26"/>
          <p:cNvGrpSpPr/>
          <p:nvPr/>
        </p:nvGrpSpPr>
        <p:grpSpPr>
          <a:xfrm>
            <a:off x="313398" y="-641338"/>
            <a:ext cx="1926057" cy="2416205"/>
            <a:chOff x="0" y="0"/>
            <a:chExt cx="1926056" cy="2416204"/>
          </a:xfrm>
        </p:grpSpPr>
        <p:sp>
          <p:nvSpPr>
            <p:cNvPr id="331" name="Google Shape;331;p26"/>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332" name="Google Shape;332;p26"/>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333" name="Google Shape;333;p26"/>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34" name="Google Shape;334;p26"/>
          <p:cNvSpPr txBox="1"/>
          <p:nvPr>
            <p:ph idx="2" type="body"/>
          </p:nvPr>
        </p:nvSpPr>
        <p:spPr>
          <a:xfrm>
            <a:off x="2086903" y="3637208"/>
            <a:ext cx="7543363" cy="1477328"/>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35" name="Google Shape;335;p26"/>
          <p:cNvSpPr txBox="1"/>
          <p:nvPr>
            <p:ph idx="3" type="body"/>
          </p:nvPr>
        </p:nvSpPr>
        <p:spPr>
          <a:xfrm>
            <a:off x="2086903" y="5246215"/>
            <a:ext cx="7543363"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36" name="Google Shape;336;p26"/>
          <p:cNvSpPr txBox="1"/>
          <p:nvPr>
            <p:ph idx="4" type="body"/>
          </p:nvPr>
        </p:nvSpPr>
        <p:spPr>
          <a:xfrm>
            <a:off x="2086903" y="8408578"/>
            <a:ext cx="7543363" cy="1477328"/>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37" name="Google Shape;337;p26"/>
          <p:cNvSpPr txBox="1"/>
          <p:nvPr>
            <p:ph idx="5" type="body"/>
          </p:nvPr>
        </p:nvSpPr>
        <p:spPr>
          <a:xfrm>
            <a:off x="2086903" y="10017586"/>
            <a:ext cx="7543363"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cxnSp>
        <p:nvCxnSpPr>
          <p:cNvPr id="338" name="Google Shape;338;p26"/>
          <p:cNvCxnSpPr/>
          <p:nvPr/>
        </p:nvCxnSpPr>
        <p:spPr>
          <a:xfrm>
            <a:off x="1925729" y="7256795"/>
            <a:ext cx="7865707" cy="1"/>
          </a:xfrm>
          <a:prstGeom prst="straightConnector1">
            <a:avLst/>
          </a:prstGeom>
          <a:noFill/>
          <a:ln cap="rnd" cmpd="sng" w="88900">
            <a:solidFill>
              <a:srgbClr val="EF8200"/>
            </a:solidFill>
            <a:prstDash val="dashDot"/>
            <a:round/>
            <a:headEnd len="sm" w="sm" type="none"/>
            <a:tailEnd len="sm" w="sm" type="none"/>
          </a:ln>
        </p:spPr>
      </p:cxnSp>
      <p:pic>
        <p:nvPicPr>
          <p:cNvPr descr="Image" id="339" name="Google Shape;339;p26"/>
          <p:cNvPicPr preferRelativeResize="0"/>
          <p:nvPr/>
        </p:nvPicPr>
        <p:blipFill rotWithShape="1">
          <a:blip r:embed="rId3">
            <a:alphaModFix/>
          </a:blip>
          <a:srcRect b="0" l="0" r="0" t="0"/>
          <a:stretch/>
        </p:blipFill>
        <p:spPr>
          <a:xfrm>
            <a:off x="9324760" y="6062738"/>
            <a:ext cx="507462" cy="400628"/>
          </a:xfrm>
          <a:prstGeom prst="rect">
            <a:avLst/>
          </a:prstGeom>
          <a:noFill/>
          <a:ln>
            <a:noFill/>
          </a:ln>
        </p:spPr>
      </p:pic>
      <p:pic>
        <p:nvPicPr>
          <p:cNvPr descr="Image" id="340" name="Google Shape;340;p26"/>
          <p:cNvPicPr preferRelativeResize="0"/>
          <p:nvPr/>
        </p:nvPicPr>
        <p:blipFill rotWithShape="1">
          <a:blip r:embed="rId3">
            <a:alphaModFix/>
          </a:blip>
          <a:srcRect b="0" l="0" r="0" t="0"/>
          <a:stretch/>
        </p:blipFill>
        <p:spPr>
          <a:xfrm>
            <a:off x="9324760" y="10810761"/>
            <a:ext cx="507462" cy="400629"/>
          </a:xfrm>
          <a:prstGeom prst="rect">
            <a:avLst/>
          </a:prstGeom>
          <a:noFill/>
          <a:ln>
            <a:noFill/>
          </a:ln>
        </p:spPr>
      </p:pic>
      <p:sp>
        <p:nvSpPr>
          <p:cNvPr id="341" name="Google Shape;341;p26"/>
          <p:cNvSpPr/>
          <p:nvPr>
            <p:ph idx="6" type="pic"/>
          </p:nvPr>
        </p:nvSpPr>
        <p:spPr>
          <a:xfrm>
            <a:off x="15135246" y="-975654"/>
            <a:ext cx="11121134" cy="13333083"/>
          </a:xfrm>
          <a:prstGeom prst="roundRect">
            <a:avLst>
              <a:gd fmla="val 5757" name="adj"/>
            </a:avLst>
          </a:prstGeom>
          <a:noFill/>
          <a:ln>
            <a:noFill/>
          </a:ln>
        </p:spPr>
      </p:sp>
      <p:pic>
        <p:nvPicPr>
          <p:cNvPr descr="Image" id="342" name="Google Shape;342;p26"/>
          <p:cNvPicPr preferRelativeResize="0"/>
          <p:nvPr/>
        </p:nvPicPr>
        <p:blipFill rotWithShape="1">
          <a:blip r:embed="rId4">
            <a:alphaModFix/>
          </a:blip>
          <a:srcRect b="0" l="0" r="0" t="0"/>
          <a:stretch/>
        </p:blipFill>
        <p:spPr>
          <a:xfrm rot="-5400000">
            <a:off x="14842049" y="3151514"/>
            <a:ext cx="13097614" cy="6223129"/>
          </a:xfrm>
          <a:prstGeom prst="rect">
            <a:avLst/>
          </a:prstGeom>
          <a:noFill/>
          <a:ln>
            <a:noFill/>
          </a:ln>
        </p:spPr>
      </p:pic>
      <p:sp>
        <p:nvSpPr>
          <p:cNvPr id="343" name="Google Shape;343;p26"/>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344" name="Google Shape;344;p26"/>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Image - 3 Points with Images &amp; Box">
  <p:cSld name="Image - 3 Points with Images &amp; Box">
    <p:spTree>
      <p:nvGrpSpPr>
        <p:cNvPr id="345" name="Shape 345"/>
        <p:cNvGrpSpPr/>
        <p:nvPr/>
      </p:nvGrpSpPr>
      <p:grpSpPr>
        <a:xfrm>
          <a:off x="0" y="0"/>
          <a:ext cx="0" cy="0"/>
          <a:chOff x="0" y="0"/>
          <a:chExt cx="0" cy="0"/>
        </a:xfrm>
      </p:grpSpPr>
      <p:sp>
        <p:nvSpPr>
          <p:cNvPr id="346" name="Google Shape;346;p27"/>
          <p:cNvSpPr/>
          <p:nvPr/>
        </p:nvSpPr>
        <p:spPr>
          <a:xfrm>
            <a:off x="869684" y="2587215"/>
            <a:ext cx="7335688" cy="10160001"/>
          </a:xfrm>
          <a:prstGeom prst="roundRect">
            <a:avLst>
              <a:gd fmla="val 4218" name="adj"/>
            </a:avLst>
          </a:prstGeom>
          <a:solidFill>
            <a:srgbClr val="FFFFFF"/>
          </a:solidFill>
          <a:ln>
            <a:noFill/>
          </a:ln>
          <a:effectLst>
            <a:outerShdw blurRad="228600" rotWithShape="0" dir="5400000" dist="25400">
              <a:srgbClr val="000000">
                <a:alpha val="5882"/>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347" name="Google Shape;347;p27"/>
          <p:cNvSpPr/>
          <p:nvPr/>
        </p:nvSpPr>
        <p:spPr>
          <a:xfrm>
            <a:off x="8607335" y="2587214"/>
            <a:ext cx="7335688" cy="10160001"/>
          </a:xfrm>
          <a:prstGeom prst="roundRect">
            <a:avLst>
              <a:gd fmla="val 4218" name="adj"/>
            </a:avLst>
          </a:prstGeom>
          <a:solidFill>
            <a:srgbClr val="FFFFFF"/>
          </a:solidFill>
          <a:ln>
            <a:noFill/>
          </a:ln>
          <a:effectLst>
            <a:outerShdw blurRad="228600" rotWithShape="0" dir="5400000" dist="25400">
              <a:srgbClr val="000000">
                <a:alpha val="5882"/>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348" name="Google Shape;348;p27"/>
          <p:cNvSpPr/>
          <p:nvPr/>
        </p:nvSpPr>
        <p:spPr>
          <a:xfrm>
            <a:off x="16344985" y="2587214"/>
            <a:ext cx="7335688" cy="10160001"/>
          </a:xfrm>
          <a:prstGeom prst="roundRect">
            <a:avLst>
              <a:gd fmla="val 4218" name="adj"/>
            </a:avLst>
          </a:prstGeom>
          <a:solidFill>
            <a:srgbClr val="FFFFFF"/>
          </a:solidFill>
          <a:ln>
            <a:noFill/>
          </a:ln>
          <a:effectLst>
            <a:outerShdw blurRad="228600" rotWithShape="0" dir="5400000" dist="25400">
              <a:srgbClr val="000000">
                <a:alpha val="5882"/>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349" name="Google Shape;349;p27"/>
          <p:cNvSpPr txBox="1"/>
          <p:nvPr>
            <p:ph idx="1" type="body"/>
          </p:nvPr>
        </p:nvSpPr>
        <p:spPr>
          <a:xfrm>
            <a:off x="1363387" y="7403909"/>
            <a:ext cx="6096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50" name="Google Shape;350;p27"/>
          <p:cNvSpPr txBox="1"/>
          <p:nvPr>
            <p:ph idx="2" type="body"/>
          </p:nvPr>
        </p:nvSpPr>
        <p:spPr>
          <a:xfrm>
            <a:off x="1363387" y="9207677"/>
            <a:ext cx="6096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51" name="Google Shape;351;p27"/>
          <p:cNvSpPr txBox="1"/>
          <p:nvPr>
            <p:ph idx="3" type="body"/>
          </p:nvPr>
        </p:nvSpPr>
        <p:spPr>
          <a:xfrm>
            <a:off x="9095877" y="7281036"/>
            <a:ext cx="6096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52" name="Google Shape;352;p27"/>
          <p:cNvSpPr txBox="1"/>
          <p:nvPr>
            <p:ph idx="4" type="body"/>
          </p:nvPr>
        </p:nvSpPr>
        <p:spPr>
          <a:xfrm>
            <a:off x="9095877" y="9207677"/>
            <a:ext cx="6096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53" name="Google Shape;353;p27"/>
          <p:cNvSpPr txBox="1"/>
          <p:nvPr>
            <p:ph idx="5" type="body"/>
          </p:nvPr>
        </p:nvSpPr>
        <p:spPr>
          <a:xfrm>
            <a:off x="16831806" y="7281036"/>
            <a:ext cx="6096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54" name="Google Shape;354;p27"/>
          <p:cNvSpPr txBox="1"/>
          <p:nvPr>
            <p:ph idx="6" type="body"/>
          </p:nvPr>
        </p:nvSpPr>
        <p:spPr>
          <a:xfrm>
            <a:off x="16831806" y="9207677"/>
            <a:ext cx="6096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grpSp>
        <p:nvGrpSpPr>
          <p:cNvPr id="355" name="Google Shape;355;p27"/>
          <p:cNvGrpSpPr/>
          <p:nvPr/>
        </p:nvGrpSpPr>
        <p:grpSpPr>
          <a:xfrm>
            <a:off x="313398" y="-641338"/>
            <a:ext cx="1926057" cy="2416205"/>
            <a:chOff x="0" y="0"/>
            <a:chExt cx="1926056" cy="2416204"/>
          </a:xfrm>
        </p:grpSpPr>
        <p:sp>
          <p:nvSpPr>
            <p:cNvPr id="356" name="Google Shape;356;p27"/>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357" name="Google Shape;357;p27"/>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358" name="Google Shape;358;p27"/>
          <p:cNvSpPr txBox="1"/>
          <p:nvPr>
            <p:ph idx="7"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59" name="Google Shape;359;p27"/>
          <p:cNvSpPr/>
          <p:nvPr>
            <p:ph idx="8" type="pic"/>
          </p:nvPr>
        </p:nvSpPr>
        <p:spPr>
          <a:xfrm>
            <a:off x="1363387" y="2961517"/>
            <a:ext cx="6355008" cy="4051699"/>
          </a:xfrm>
          <a:prstGeom prst="roundRect">
            <a:avLst>
              <a:gd fmla="val 6685" name="adj"/>
            </a:avLst>
          </a:prstGeom>
          <a:noFill/>
          <a:ln>
            <a:noFill/>
          </a:ln>
        </p:spPr>
      </p:sp>
      <p:sp>
        <p:nvSpPr>
          <p:cNvPr id="360" name="Google Shape;360;p27"/>
          <p:cNvSpPr/>
          <p:nvPr>
            <p:ph idx="9" type="pic"/>
          </p:nvPr>
        </p:nvSpPr>
        <p:spPr>
          <a:xfrm>
            <a:off x="9095877" y="2961517"/>
            <a:ext cx="6355008" cy="4051699"/>
          </a:xfrm>
          <a:prstGeom prst="roundRect">
            <a:avLst>
              <a:gd fmla="val 6685" name="adj"/>
            </a:avLst>
          </a:prstGeom>
          <a:noFill/>
          <a:ln>
            <a:noFill/>
          </a:ln>
        </p:spPr>
      </p:sp>
      <p:sp>
        <p:nvSpPr>
          <p:cNvPr id="361" name="Google Shape;361;p27"/>
          <p:cNvSpPr/>
          <p:nvPr>
            <p:ph idx="13" type="pic"/>
          </p:nvPr>
        </p:nvSpPr>
        <p:spPr>
          <a:xfrm>
            <a:off x="16831806" y="2961517"/>
            <a:ext cx="6355008" cy="4051699"/>
          </a:xfrm>
          <a:prstGeom prst="roundRect">
            <a:avLst>
              <a:gd fmla="val 6685" name="adj"/>
            </a:avLst>
          </a:prstGeom>
          <a:noFill/>
          <a:ln>
            <a:noFill/>
          </a:ln>
        </p:spPr>
      </p:sp>
      <p:sp>
        <p:nvSpPr>
          <p:cNvPr id="362" name="Google Shape;362;p27"/>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363" name="Google Shape;363;p27"/>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Image - Big Title">
  <p:cSld name="Image - Big Title">
    <p:spTree>
      <p:nvGrpSpPr>
        <p:cNvPr id="364" name="Shape 364"/>
        <p:cNvGrpSpPr/>
        <p:nvPr/>
      </p:nvGrpSpPr>
      <p:grpSpPr>
        <a:xfrm>
          <a:off x="0" y="0"/>
          <a:ext cx="0" cy="0"/>
          <a:chOff x="0" y="0"/>
          <a:chExt cx="0" cy="0"/>
        </a:xfrm>
      </p:grpSpPr>
      <p:grpSp>
        <p:nvGrpSpPr>
          <p:cNvPr id="365" name="Google Shape;365;p28"/>
          <p:cNvGrpSpPr/>
          <p:nvPr/>
        </p:nvGrpSpPr>
        <p:grpSpPr>
          <a:xfrm>
            <a:off x="313398" y="-641338"/>
            <a:ext cx="1926057" cy="2416205"/>
            <a:chOff x="0" y="0"/>
            <a:chExt cx="1926056" cy="2416204"/>
          </a:xfrm>
        </p:grpSpPr>
        <p:sp>
          <p:nvSpPr>
            <p:cNvPr id="366" name="Google Shape;366;p28"/>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367" name="Google Shape;367;p28"/>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368" name="Google Shape;368;p28"/>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69" name="Google Shape;369;p28"/>
          <p:cNvSpPr/>
          <p:nvPr>
            <p:ph idx="2" type="pic"/>
          </p:nvPr>
        </p:nvSpPr>
        <p:spPr>
          <a:xfrm>
            <a:off x="15135246" y="-975655"/>
            <a:ext cx="11121134" cy="13333084"/>
          </a:xfrm>
          <a:prstGeom prst="roundRect">
            <a:avLst>
              <a:gd fmla="val 5598" name="adj"/>
            </a:avLst>
          </a:prstGeom>
          <a:noFill/>
          <a:ln>
            <a:noFill/>
          </a:ln>
        </p:spPr>
      </p:sp>
      <p:pic>
        <p:nvPicPr>
          <p:cNvPr descr="Image" id="370" name="Google Shape;370;p28"/>
          <p:cNvPicPr preferRelativeResize="0"/>
          <p:nvPr/>
        </p:nvPicPr>
        <p:blipFill rotWithShape="1">
          <a:blip r:embed="rId3">
            <a:alphaModFix/>
          </a:blip>
          <a:srcRect b="0" l="0" r="0" t="0"/>
          <a:stretch/>
        </p:blipFill>
        <p:spPr>
          <a:xfrm rot="-5400000">
            <a:off x="14842049" y="3151514"/>
            <a:ext cx="13097614" cy="6223129"/>
          </a:xfrm>
          <a:prstGeom prst="rect">
            <a:avLst/>
          </a:prstGeom>
          <a:noFill/>
          <a:ln>
            <a:noFill/>
          </a:ln>
        </p:spPr>
      </p:pic>
      <p:sp>
        <p:nvSpPr>
          <p:cNvPr id="371" name="Google Shape;371;p28"/>
          <p:cNvSpPr txBox="1"/>
          <p:nvPr>
            <p:ph idx="3" type="body"/>
          </p:nvPr>
        </p:nvSpPr>
        <p:spPr>
          <a:xfrm>
            <a:off x="1406240" y="7682375"/>
            <a:ext cx="10160001" cy="1795363"/>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828282"/>
              </a:buClr>
              <a:buSzPts val="5500"/>
              <a:buFont typeface="Arial"/>
              <a:buNone/>
              <a:defRPr b="0" i="0" sz="55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72" name="Google Shape;372;p28"/>
          <p:cNvSpPr txBox="1"/>
          <p:nvPr>
            <p:ph idx="4" type="body"/>
          </p:nvPr>
        </p:nvSpPr>
        <p:spPr>
          <a:xfrm>
            <a:off x="1406240" y="5117113"/>
            <a:ext cx="10160001" cy="1410643"/>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005FAA"/>
              </a:buClr>
              <a:buSzPts val="8500"/>
              <a:buFont typeface="DM Sans"/>
              <a:buNone/>
              <a:defRPr i="0" sz="85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73" name="Google Shape;373;p28"/>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374" name="Google Shape;374;p28"/>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Image - 2 Points and Images">
  <p:cSld name="Image - 2 Points and Images">
    <p:spTree>
      <p:nvGrpSpPr>
        <p:cNvPr id="375" name="Shape 375"/>
        <p:cNvGrpSpPr/>
        <p:nvPr/>
      </p:nvGrpSpPr>
      <p:grpSpPr>
        <a:xfrm>
          <a:off x="0" y="0"/>
          <a:ext cx="0" cy="0"/>
          <a:chOff x="0" y="0"/>
          <a:chExt cx="0" cy="0"/>
        </a:xfrm>
      </p:grpSpPr>
      <p:grpSp>
        <p:nvGrpSpPr>
          <p:cNvPr id="376" name="Google Shape;376;p29"/>
          <p:cNvGrpSpPr/>
          <p:nvPr/>
        </p:nvGrpSpPr>
        <p:grpSpPr>
          <a:xfrm>
            <a:off x="313398" y="-641338"/>
            <a:ext cx="1926057" cy="2416205"/>
            <a:chOff x="0" y="0"/>
            <a:chExt cx="1926056" cy="2416204"/>
          </a:xfrm>
        </p:grpSpPr>
        <p:sp>
          <p:nvSpPr>
            <p:cNvPr id="377" name="Google Shape;377;p29"/>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378" name="Google Shape;378;p29"/>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379" name="Google Shape;379;p29"/>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80" name="Google Shape;380;p29"/>
          <p:cNvSpPr/>
          <p:nvPr>
            <p:ph idx="2" type="pic"/>
          </p:nvPr>
        </p:nvSpPr>
        <p:spPr>
          <a:xfrm>
            <a:off x="1143097" y="2787537"/>
            <a:ext cx="5605862" cy="3790952"/>
          </a:xfrm>
          <a:prstGeom prst="roundRect">
            <a:avLst>
              <a:gd fmla="val 8781" name="adj"/>
            </a:avLst>
          </a:prstGeom>
          <a:noFill/>
          <a:ln>
            <a:noFill/>
          </a:ln>
        </p:spPr>
      </p:sp>
      <p:sp>
        <p:nvSpPr>
          <p:cNvPr id="381" name="Google Shape;381;p29"/>
          <p:cNvSpPr/>
          <p:nvPr>
            <p:ph idx="3" type="pic"/>
          </p:nvPr>
        </p:nvSpPr>
        <p:spPr>
          <a:xfrm>
            <a:off x="1143097" y="7781568"/>
            <a:ext cx="5605862" cy="3790952"/>
          </a:xfrm>
          <a:prstGeom prst="roundRect">
            <a:avLst>
              <a:gd fmla="val 8781" name="adj"/>
            </a:avLst>
          </a:prstGeom>
          <a:noFill/>
          <a:ln>
            <a:noFill/>
          </a:ln>
        </p:spPr>
      </p:sp>
      <p:sp>
        <p:nvSpPr>
          <p:cNvPr id="382" name="Google Shape;382;p29"/>
          <p:cNvSpPr txBox="1"/>
          <p:nvPr>
            <p:ph idx="4" type="body"/>
          </p:nvPr>
        </p:nvSpPr>
        <p:spPr>
          <a:xfrm>
            <a:off x="7896090" y="3213205"/>
            <a:ext cx="11366518"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83" name="Google Shape;383;p29"/>
          <p:cNvSpPr txBox="1"/>
          <p:nvPr>
            <p:ph idx="5" type="body"/>
          </p:nvPr>
        </p:nvSpPr>
        <p:spPr>
          <a:xfrm>
            <a:off x="7896090" y="4191000"/>
            <a:ext cx="11366400" cy="1231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84" name="Google Shape;384;p29"/>
          <p:cNvSpPr txBox="1"/>
          <p:nvPr>
            <p:ph idx="6" type="body"/>
          </p:nvPr>
        </p:nvSpPr>
        <p:spPr>
          <a:xfrm>
            <a:off x="7896090" y="8259990"/>
            <a:ext cx="11366518"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85" name="Google Shape;385;p29"/>
          <p:cNvSpPr txBox="1"/>
          <p:nvPr>
            <p:ph idx="7" type="body"/>
          </p:nvPr>
        </p:nvSpPr>
        <p:spPr>
          <a:xfrm>
            <a:off x="7896090" y="9237785"/>
            <a:ext cx="11366400" cy="12312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86" name="Google Shape;386;p29"/>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387" name="Google Shape;387;p29"/>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Image - 2 Points and Images (Right)">
  <p:cSld name="Image - 2 Points and Images (Right)">
    <p:spTree>
      <p:nvGrpSpPr>
        <p:cNvPr id="388" name="Shape 388"/>
        <p:cNvGrpSpPr/>
        <p:nvPr/>
      </p:nvGrpSpPr>
      <p:grpSpPr>
        <a:xfrm>
          <a:off x="0" y="0"/>
          <a:ext cx="0" cy="0"/>
          <a:chOff x="0" y="0"/>
          <a:chExt cx="0" cy="0"/>
        </a:xfrm>
      </p:grpSpPr>
      <p:grpSp>
        <p:nvGrpSpPr>
          <p:cNvPr id="389" name="Google Shape;389;p30"/>
          <p:cNvGrpSpPr/>
          <p:nvPr/>
        </p:nvGrpSpPr>
        <p:grpSpPr>
          <a:xfrm>
            <a:off x="313398" y="-641338"/>
            <a:ext cx="1926057" cy="2416205"/>
            <a:chOff x="0" y="0"/>
            <a:chExt cx="1926056" cy="2416204"/>
          </a:xfrm>
        </p:grpSpPr>
        <p:sp>
          <p:nvSpPr>
            <p:cNvPr id="390" name="Google Shape;390;p30"/>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391" name="Google Shape;391;p30"/>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392" name="Google Shape;392;p30"/>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93" name="Google Shape;393;p30"/>
          <p:cNvSpPr/>
          <p:nvPr>
            <p:ph idx="2" type="pic"/>
          </p:nvPr>
        </p:nvSpPr>
        <p:spPr>
          <a:xfrm>
            <a:off x="17373697" y="2787537"/>
            <a:ext cx="5605862" cy="3790952"/>
          </a:xfrm>
          <a:prstGeom prst="roundRect">
            <a:avLst>
              <a:gd fmla="val 8781" name="adj"/>
            </a:avLst>
          </a:prstGeom>
          <a:noFill/>
          <a:ln>
            <a:noFill/>
          </a:ln>
        </p:spPr>
      </p:sp>
      <p:sp>
        <p:nvSpPr>
          <p:cNvPr id="394" name="Google Shape;394;p30"/>
          <p:cNvSpPr/>
          <p:nvPr>
            <p:ph idx="3" type="pic"/>
          </p:nvPr>
        </p:nvSpPr>
        <p:spPr>
          <a:xfrm>
            <a:off x="17373697" y="7781568"/>
            <a:ext cx="5605862" cy="3790952"/>
          </a:xfrm>
          <a:prstGeom prst="roundRect">
            <a:avLst>
              <a:gd fmla="val 8781" name="adj"/>
            </a:avLst>
          </a:prstGeom>
          <a:noFill/>
          <a:ln>
            <a:noFill/>
          </a:ln>
        </p:spPr>
      </p:sp>
      <p:sp>
        <p:nvSpPr>
          <p:cNvPr id="395" name="Google Shape;395;p30"/>
          <p:cNvSpPr txBox="1"/>
          <p:nvPr>
            <p:ph idx="4" type="body"/>
          </p:nvPr>
        </p:nvSpPr>
        <p:spPr>
          <a:xfrm>
            <a:off x="1143096" y="3213205"/>
            <a:ext cx="1450721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96" name="Google Shape;396;p30"/>
          <p:cNvSpPr txBox="1"/>
          <p:nvPr>
            <p:ph idx="5" type="body"/>
          </p:nvPr>
        </p:nvSpPr>
        <p:spPr>
          <a:xfrm>
            <a:off x="1143097" y="4938653"/>
            <a:ext cx="14507210"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97" name="Google Shape;397;p30"/>
          <p:cNvSpPr txBox="1"/>
          <p:nvPr>
            <p:ph idx="6" type="body"/>
          </p:nvPr>
        </p:nvSpPr>
        <p:spPr>
          <a:xfrm>
            <a:off x="1143096" y="8259990"/>
            <a:ext cx="14507209"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98" name="Google Shape;398;p30"/>
          <p:cNvSpPr txBox="1"/>
          <p:nvPr>
            <p:ph idx="7" type="body"/>
          </p:nvPr>
        </p:nvSpPr>
        <p:spPr>
          <a:xfrm>
            <a:off x="1143097" y="9985438"/>
            <a:ext cx="14507208"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Arial"/>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99" name="Google Shape;399;p30"/>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400" name="Google Shape;400;p30"/>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Image - 3 Points with Images">
  <p:cSld name="Image - 3 Points with Images">
    <p:spTree>
      <p:nvGrpSpPr>
        <p:cNvPr id="17" name="Shape 17"/>
        <p:cNvGrpSpPr/>
        <p:nvPr/>
      </p:nvGrpSpPr>
      <p:grpSpPr>
        <a:xfrm>
          <a:off x="0" y="0"/>
          <a:ext cx="0" cy="0"/>
          <a:chOff x="0" y="0"/>
          <a:chExt cx="0" cy="0"/>
        </a:xfrm>
      </p:grpSpPr>
      <p:sp>
        <p:nvSpPr>
          <p:cNvPr id="18" name="Google Shape;18;p4"/>
          <p:cNvSpPr txBox="1"/>
          <p:nvPr>
            <p:ph idx="1" type="body"/>
          </p:nvPr>
        </p:nvSpPr>
        <p:spPr>
          <a:xfrm>
            <a:off x="1363387" y="7642791"/>
            <a:ext cx="60960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19" name="Google Shape;19;p4"/>
          <p:cNvSpPr txBox="1"/>
          <p:nvPr>
            <p:ph idx="2" type="body"/>
          </p:nvPr>
        </p:nvSpPr>
        <p:spPr>
          <a:xfrm>
            <a:off x="1363387" y="9446560"/>
            <a:ext cx="6096000" cy="1846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None/>
              <a:defRPr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0" name="Google Shape;20;p4"/>
          <p:cNvSpPr txBox="1"/>
          <p:nvPr>
            <p:ph idx="3" type="body"/>
          </p:nvPr>
        </p:nvSpPr>
        <p:spPr>
          <a:xfrm>
            <a:off x="9095877" y="7642791"/>
            <a:ext cx="60960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1" name="Google Shape;21;p4"/>
          <p:cNvSpPr txBox="1"/>
          <p:nvPr>
            <p:ph idx="4" type="body"/>
          </p:nvPr>
        </p:nvSpPr>
        <p:spPr>
          <a:xfrm>
            <a:off x="9095877" y="9446560"/>
            <a:ext cx="6096000" cy="1846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None/>
              <a:defRPr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2" name="Google Shape;22;p4"/>
          <p:cNvSpPr txBox="1"/>
          <p:nvPr>
            <p:ph idx="5" type="body"/>
          </p:nvPr>
        </p:nvSpPr>
        <p:spPr>
          <a:xfrm>
            <a:off x="16831806" y="7642791"/>
            <a:ext cx="6096000" cy="7386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3" name="Google Shape;23;p4"/>
          <p:cNvSpPr txBox="1"/>
          <p:nvPr>
            <p:ph idx="6" type="body"/>
          </p:nvPr>
        </p:nvSpPr>
        <p:spPr>
          <a:xfrm>
            <a:off x="16831806" y="9446560"/>
            <a:ext cx="6096000" cy="18468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None/>
              <a:defRPr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4" name="Google Shape;24;p4"/>
          <p:cNvSpPr/>
          <p:nvPr>
            <p:ph idx="7" type="pic"/>
          </p:nvPr>
        </p:nvSpPr>
        <p:spPr>
          <a:xfrm>
            <a:off x="1363387" y="3200400"/>
            <a:ext cx="6354900" cy="4051800"/>
          </a:xfrm>
          <a:prstGeom prst="roundRect">
            <a:avLst>
              <a:gd fmla="val 6685" name="adj"/>
            </a:avLst>
          </a:prstGeom>
          <a:noFill/>
          <a:ln>
            <a:noFill/>
          </a:ln>
        </p:spPr>
      </p:sp>
      <p:sp>
        <p:nvSpPr>
          <p:cNvPr id="25" name="Google Shape;25;p4"/>
          <p:cNvSpPr txBox="1"/>
          <p:nvPr>
            <p:ph idx="8"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26" name="Google Shape;26;p4"/>
          <p:cNvSpPr/>
          <p:nvPr>
            <p:ph idx="9" type="pic"/>
          </p:nvPr>
        </p:nvSpPr>
        <p:spPr>
          <a:xfrm>
            <a:off x="9095877" y="3200400"/>
            <a:ext cx="6354900" cy="4051800"/>
          </a:xfrm>
          <a:prstGeom prst="roundRect">
            <a:avLst>
              <a:gd fmla="val 6685" name="adj"/>
            </a:avLst>
          </a:prstGeom>
          <a:noFill/>
          <a:ln>
            <a:noFill/>
          </a:ln>
        </p:spPr>
      </p:sp>
      <p:sp>
        <p:nvSpPr>
          <p:cNvPr id="27" name="Google Shape;27;p4"/>
          <p:cNvSpPr/>
          <p:nvPr>
            <p:ph idx="13" type="pic"/>
          </p:nvPr>
        </p:nvSpPr>
        <p:spPr>
          <a:xfrm>
            <a:off x="16831806" y="3200400"/>
            <a:ext cx="6354900" cy="4051800"/>
          </a:xfrm>
          <a:prstGeom prst="roundRect">
            <a:avLst>
              <a:gd fmla="val 6685" name="adj"/>
            </a:avLst>
          </a:prstGeom>
          <a:noFill/>
          <a:ln>
            <a:noFill/>
          </a:ln>
        </p:spPr>
      </p:sp>
      <p:sp>
        <p:nvSpPr>
          <p:cNvPr id="28" name="Google Shape;28;p4"/>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4"/>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 Dark - Quote" showMasterSp="0">
  <p:cSld name="Dark - Quote">
    <p:bg>
      <p:bgPr>
        <a:solidFill>
          <a:srgbClr val="09142E"/>
        </a:solidFill>
      </p:bgPr>
    </p:bg>
    <p:spTree>
      <p:nvGrpSpPr>
        <p:cNvPr id="401" name="Shape 401"/>
        <p:cNvGrpSpPr/>
        <p:nvPr/>
      </p:nvGrpSpPr>
      <p:grpSpPr>
        <a:xfrm>
          <a:off x="0" y="0"/>
          <a:ext cx="0" cy="0"/>
          <a:chOff x="0" y="0"/>
          <a:chExt cx="0" cy="0"/>
        </a:xfrm>
      </p:grpSpPr>
      <p:sp>
        <p:nvSpPr>
          <p:cNvPr id="402" name="Google Shape;402;p31"/>
          <p:cNvSpPr txBox="1"/>
          <p:nvPr>
            <p:ph idx="1" type="body"/>
          </p:nvPr>
        </p:nvSpPr>
        <p:spPr>
          <a:xfrm>
            <a:off x="2438050" y="5738098"/>
            <a:ext cx="12751449" cy="1333698"/>
          </a:xfrm>
          <a:prstGeom prst="rect">
            <a:avLst/>
          </a:prstGeom>
          <a:noFill/>
          <a:ln>
            <a:noFill/>
          </a:ln>
        </p:spPr>
        <p:txBody>
          <a:bodyPr anchorCtr="0" anchor="ctr" bIns="50800" lIns="50800" spcFirstLastPara="1" rIns="50800" wrap="square" tIns="50800">
            <a:noAutofit/>
          </a:bodyPr>
          <a:lstStyle>
            <a:lvl1pPr indent="-228600" lvl="0" marL="457200" marR="0" rtl="0" algn="l">
              <a:lnSpc>
                <a:spcPct val="100000"/>
              </a:lnSpc>
              <a:spcBef>
                <a:spcPts val="0"/>
              </a:spcBef>
              <a:spcAft>
                <a:spcPts val="0"/>
              </a:spcAft>
              <a:buClr>
                <a:srgbClr val="FFFFFF"/>
              </a:buClr>
              <a:buSzPts val="8000"/>
              <a:buFont typeface="DM Sans"/>
              <a:buNone/>
              <a:defRPr i="0" sz="8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03" name="Google Shape;403;p31"/>
          <p:cNvSpPr txBox="1"/>
          <p:nvPr>
            <p:ph idx="2" type="body"/>
          </p:nvPr>
        </p:nvSpPr>
        <p:spPr>
          <a:xfrm>
            <a:off x="4944943" y="9173020"/>
            <a:ext cx="7737662" cy="738664"/>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04" name="Google Shape;404;p31"/>
          <p:cNvSpPr/>
          <p:nvPr>
            <p:ph idx="3" type="pic"/>
          </p:nvPr>
        </p:nvSpPr>
        <p:spPr>
          <a:xfrm>
            <a:off x="2584376" y="8918881"/>
            <a:ext cx="1781375" cy="1781246"/>
          </a:xfrm>
          <a:prstGeom prst="ellipse">
            <a:avLst/>
          </a:prstGeom>
          <a:noFill/>
          <a:ln>
            <a:noFill/>
          </a:ln>
        </p:spPr>
      </p:sp>
      <p:sp>
        <p:nvSpPr>
          <p:cNvPr id="405" name="Google Shape;405;p31"/>
          <p:cNvSpPr/>
          <p:nvPr/>
        </p:nvSpPr>
        <p:spPr>
          <a:xfrm>
            <a:off x="2586281" y="8918881"/>
            <a:ext cx="1778003" cy="1778003"/>
          </a:xfrm>
          <a:prstGeom prst="ellipse">
            <a:avLst/>
          </a:prstGeom>
          <a:solidFill>
            <a:srgbClr val="005FAA">
              <a:alpha val="49411"/>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406" name="Google Shape;406;p31"/>
          <p:cNvSpPr txBox="1"/>
          <p:nvPr/>
        </p:nvSpPr>
        <p:spPr>
          <a:xfrm>
            <a:off x="13477400" y="8383174"/>
            <a:ext cx="6829016" cy="4371157"/>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0000"/>
              <a:buFont typeface="Arial"/>
              <a:buNone/>
            </a:pPr>
            <a:r>
              <a:rPr b="1" i="0" lang="en" sz="30000" u="none" cap="none" strike="noStrike">
                <a:solidFill>
                  <a:srgbClr val="FFFFFF"/>
                </a:solidFill>
                <a:latin typeface="Arial"/>
                <a:ea typeface="Arial"/>
                <a:cs typeface="Arial"/>
                <a:sym typeface="Arial"/>
              </a:rPr>
              <a:t>”</a:t>
            </a:r>
            <a:endParaRPr/>
          </a:p>
        </p:txBody>
      </p:sp>
      <p:pic>
        <p:nvPicPr>
          <p:cNvPr descr="Image" id="407" name="Google Shape;407;p31"/>
          <p:cNvPicPr preferRelativeResize="0"/>
          <p:nvPr/>
        </p:nvPicPr>
        <p:blipFill rotWithShape="1">
          <a:blip r:embed="rId2">
            <a:alphaModFix/>
          </a:blip>
          <a:srcRect b="0" l="0" r="0" t="0"/>
          <a:stretch/>
        </p:blipFill>
        <p:spPr>
          <a:xfrm rot="-5400000">
            <a:off x="13236401" y="2597725"/>
            <a:ext cx="13751180" cy="8528649"/>
          </a:xfrm>
          <a:prstGeom prst="rect">
            <a:avLst/>
          </a:prstGeom>
          <a:noFill/>
          <a:ln>
            <a:noFill/>
          </a:ln>
        </p:spPr>
      </p:pic>
      <p:grpSp>
        <p:nvGrpSpPr>
          <p:cNvPr id="408" name="Google Shape;408;p31"/>
          <p:cNvGrpSpPr/>
          <p:nvPr/>
        </p:nvGrpSpPr>
        <p:grpSpPr>
          <a:xfrm>
            <a:off x="313398" y="-641338"/>
            <a:ext cx="1926057" cy="2416205"/>
            <a:chOff x="0" y="0"/>
            <a:chExt cx="1926056" cy="2416204"/>
          </a:xfrm>
        </p:grpSpPr>
        <p:sp>
          <p:nvSpPr>
            <p:cNvPr id="409" name="Google Shape;409;p31"/>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410" name="Google Shape;410;p31"/>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411" name="Google Shape;411;p31"/>
          <p:cNvSpPr txBox="1"/>
          <p:nvPr>
            <p:ph idx="4" type="body"/>
          </p:nvPr>
        </p:nvSpPr>
        <p:spPr>
          <a:xfrm>
            <a:off x="4944943" y="9953199"/>
            <a:ext cx="7737662" cy="615553"/>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4000"/>
              <a:buFont typeface="DM Sans"/>
              <a:buNone/>
              <a:defRPr b="0" i="0" sz="40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12" name="Google Shape;412;p31"/>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413" name="Google Shape;413;p31"/>
          <p:cNvSpPr txBox="1"/>
          <p:nvPr/>
        </p:nvSpPr>
        <p:spPr>
          <a:xfrm>
            <a:off x="2151116" y="1939012"/>
            <a:ext cx="6828900" cy="4720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0000"/>
              <a:buFont typeface="Arial"/>
              <a:buNone/>
            </a:pPr>
            <a:r>
              <a:rPr b="1" i="0" lang="en" sz="30000" u="none" cap="none" strike="noStrike">
                <a:solidFill>
                  <a:srgbClr val="FFFFFF"/>
                </a:solidFill>
                <a:latin typeface="Arial"/>
                <a:ea typeface="Arial"/>
                <a:cs typeface="Arial"/>
                <a:sym typeface="Arial"/>
              </a:rPr>
              <a:t>“</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 Light - Quote" showMasterSp="0">
  <p:cSld name="Light - Quote">
    <p:bg>
      <p:bgPr>
        <a:solidFill>
          <a:srgbClr val="FFFFFF"/>
        </a:solidFill>
      </p:bgPr>
    </p:bg>
    <p:spTree>
      <p:nvGrpSpPr>
        <p:cNvPr id="414" name="Shape 414"/>
        <p:cNvGrpSpPr/>
        <p:nvPr/>
      </p:nvGrpSpPr>
      <p:grpSpPr>
        <a:xfrm>
          <a:off x="0" y="0"/>
          <a:ext cx="0" cy="0"/>
          <a:chOff x="0" y="0"/>
          <a:chExt cx="0" cy="0"/>
        </a:xfrm>
      </p:grpSpPr>
      <p:pic>
        <p:nvPicPr>
          <p:cNvPr descr="Image" id="415" name="Google Shape;415;p32"/>
          <p:cNvPicPr preferRelativeResize="0"/>
          <p:nvPr/>
        </p:nvPicPr>
        <p:blipFill rotWithShape="1">
          <a:blip r:embed="rId2">
            <a:alphaModFix/>
          </a:blip>
          <a:srcRect b="0" l="0" r="0" t="0"/>
          <a:stretch/>
        </p:blipFill>
        <p:spPr>
          <a:xfrm rot="-5400000">
            <a:off x="13236401" y="2597725"/>
            <a:ext cx="13751180" cy="8528649"/>
          </a:xfrm>
          <a:prstGeom prst="rect">
            <a:avLst/>
          </a:prstGeom>
          <a:noFill/>
          <a:ln>
            <a:noFill/>
          </a:ln>
        </p:spPr>
      </p:pic>
      <p:sp>
        <p:nvSpPr>
          <p:cNvPr id="416" name="Google Shape;416;p32"/>
          <p:cNvSpPr txBox="1"/>
          <p:nvPr>
            <p:ph idx="1" type="body"/>
          </p:nvPr>
        </p:nvSpPr>
        <p:spPr>
          <a:xfrm>
            <a:off x="2438050" y="5738098"/>
            <a:ext cx="12751449" cy="1333698"/>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005FAA"/>
              </a:buClr>
              <a:buSzPts val="8000"/>
              <a:buFont typeface="DM Sans"/>
              <a:buNone/>
              <a:defRPr i="0" sz="8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17" name="Google Shape;417;p32"/>
          <p:cNvSpPr/>
          <p:nvPr>
            <p:ph idx="2" type="pic"/>
          </p:nvPr>
        </p:nvSpPr>
        <p:spPr>
          <a:xfrm>
            <a:off x="2584376" y="8918881"/>
            <a:ext cx="1781375" cy="1781246"/>
          </a:xfrm>
          <a:prstGeom prst="ellipse">
            <a:avLst/>
          </a:prstGeom>
          <a:noFill/>
          <a:ln>
            <a:noFill/>
          </a:ln>
        </p:spPr>
      </p:sp>
      <p:sp>
        <p:nvSpPr>
          <p:cNvPr id="418" name="Google Shape;418;p32"/>
          <p:cNvSpPr/>
          <p:nvPr/>
        </p:nvSpPr>
        <p:spPr>
          <a:xfrm>
            <a:off x="2586281" y="8922124"/>
            <a:ext cx="1778003" cy="1778003"/>
          </a:xfrm>
          <a:prstGeom prst="ellipse">
            <a:avLst/>
          </a:prstGeom>
          <a:solidFill>
            <a:srgbClr val="005FAA">
              <a:alpha val="49411"/>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grpSp>
        <p:nvGrpSpPr>
          <p:cNvPr id="419" name="Google Shape;419;p32"/>
          <p:cNvGrpSpPr/>
          <p:nvPr/>
        </p:nvGrpSpPr>
        <p:grpSpPr>
          <a:xfrm>
            <a:off x="313398" y="-641338"/>
            <a:ext cx="1926057" cy="2416205"/>
            <a:chOff x="0" y="0"/>
            <a:chExt cx="1926056" cy="2416204"/>
          </a:xfrm>
        </p:grpSpPr>
        <p:sp>
          <p:nvSpPr>
            <p:cNvPr id="420" name="Google Shape;420;p32"/>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421" name="Google Shape;421;p32"/>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422" name="Google Shape;422;p32"/>
          <p:cNvSpPr txBox="1"/>
          <p:nvPr>
            <p:ph idx="3" type="body"/>
          </p:nvPr>
        </p:nvSpPr>
        <p:spPr>
          <a:xfrm>
            <a:off x="4944943" y="9173020"/>
            <a:ext cx="7737662" cy="738664"/>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61B0"/>
              </a:buClr>
              <a:buSzPts val="4800"/>
              <a:buFont typeface="DM Sans"/>
              <a:buNone/>
              <a:defRPr b="0" i="0" sz="4800" u="none" cap="none" strike="noStrike">
                <a:solidFill>
                  <a:srgbClr val="0061B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23" name="Google Shape;423;p32"/>
          <p:cNvSpPr txBox="1"/>
          <p:nvPr>
            <p:ph idx="4" type="body"/>
          </p:nvPr>
        </p:nvSpPr>
        <p:spPr>
          <a:xfrm>
            <a:off x="4944943" y="9953199"/>
            <a:ext cx="7737662" cy="615553"/>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24" name="Google Shape;424;p32"/>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Light - Quote No Image" showMasterSp="0">
  <p:cSld name="Light - Quote No Image">
    <p:bg>
      <p:bgPr>
        <a:solidFill>
          <a:srgbClr val="FFFFFF"/>
        </a:solidFill>
      </p:bgPr>
    </p:bg>
    <p:spTree>
      <p:nvGrpSpPr>
        <p:cNvPr id="425" name="Shape 425"/>
        <p:cNvGrpSpPr/>
        <p:nvPr/>
      </p:nvGrpSpPr>
      <p:grpSpPr>
        <a:xfrm>
          <a:off x="0" y="0"/>
          <a:ext cx="0" cy="0"/>
          <a:chOff x="0" y="0"/>
          <a:chExt cx="0" cy="0"/>
        </a:xfrm>
      </p:grpSpPr>
      <p:pic>
        <p:nvPicPr>
          <p:cNvPr descr="Image" id="426" name="Google Shape;426;p33"/>
          <p:cNvPicPr preferRelativeResize="0"/>
          <p:nvPr/>
        </p:nvPicPr>
        <p:blipFill rotWithShape="1">
          <a:blip r:embed="rId2">
            <a:alphaModFix/>
          </a:blip>
          <a:srcRect b="0" l="0" r="0" t="0"/>
          <a:stretch/>
        </p:blipFill>
        <p:spPr>
          <a:xfrm rot="-5400000">
            <a:off x="13236401" y="2597725"/>
            <a:ext cx="13751180" cy="8528649"/>
          </a:xfrm>
          <a:prstGeom prst="rect">
            <a:avLst/>
          </a:prstGeom>
          <a:noFill/>
          <a:ln>
            <a:noFill/>
          </a:ln>
        </p:spPr>
      </p:pic>
      <p:sp>
        <p:nvSpPr>
          <p:cNvPr id="427" name="Google Shape;427;p33"/>
          <p:cNvSpPr txBox="1"/>
          <p:nvPr>
            <p:ph idx="1" type="body"/>
          </p:nvPr>
        </p:nvSpPr>
        <p:spPr>
          <a:xfrm>
            <a:off x="2589076" y="9777087"/>
            <a:ext cx="12700001" cy="738664"/>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b="0"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28" name="Google Shape;428;p33"/>
          <p:cNvSpPr txBox="1"/>
          <p:nvPr>
            <p:ph idx="2" type="body"/>
          </p:nvPr>
        </p:nvSpPr>
        <p:spPr>
          <a:xfrm>
            <a:off x="2589076" y="10591560"/>
            <a:ext cx="12700001" cy="615553"/>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grpSp>
        <p:nvGrpSpPr>
          <p:cNvPr id="429" name="Google Shape;429;p33"/>
          <p:cNvGrpSpPr/>
          <p:nvPr/>
        </p:nvGrpSpPr>
        <p:grpSpPr>
          <a:xfrm>
            <a:off x="313398" y="-641338"/>
            <a:ext cx="1926057" cy="2416205"/>
            <a:chOff x="0" y="0"/>
            <a:chExt cx="1926056" cy="2416204"/>
          </a:xfrm>
        </p:grpSpPr>
        <p:sp>
          <p:nvSpPr>
            <p:cNvPr id="430" name="Google Shape;430;p33"/>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431" name="Google Shape;431;p33"/>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432" name="Google Shape;432;p33"/>
          <p:cNvSpPr txBox="1"/>
          <p:nvPr>
            <p:ph idx="3" type="body"/>
          </p:nvPr>
        </p:nvSpPr>
        <p:spPr>
          <a:xfrm>
            <a:off x="2589076" y="4997302"/>
            <a:ext cx="12700001" cy="422657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005FAA"/>
              </a:buClr>
              <a:buSzPts val="8000"/>
              <a:buFont typeface="DM Sans"/>
              <a:buNone/>
              <a:defRPr i="0" sz="8000" u="none" cap="none" strike="noStrike">
                <a:solidFill>
                  <a:srgbClr val="005FAA"/>
                </a:solidFill>
                <a:latin typeface="DM Sans"/>
                <a:ea typeface="DM Sans"/>
                <a:cs typeface="DM Sans"/>
                <a:sym typeface="DM Sans"/>
              </a:defRPr>
            </a:lvl1pPr>
            <a:lvl2pPr indent="-853439" lvl="1" marL="9144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2pPr>
            <a:lvl3pPr indent="-853439" lvl="2" marL="13716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3pPr>
            <a:lvl4pPr indent="-853439" lvl="3" marL="18288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4pPr>
            <a:lvl5pPr indent="-853439" lvl="4" marL="22860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33" name="Google Shape;433;p33"/>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434" name="Google Shape;434;p33"/>
          <p:cNvSpPr txBox="1"/>
          <p:nvPr/>
        </p:nvSpPr>
        <p:spPr>
          <a:xfrm>
            <a:off x="2151116" y="1939012"/>
            <a:ext cx="6828900" cy="4720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0000"/>
              <a:buFont typeface="Arial"/>
              <a:buNone/>
            </a:pPr>
            <a:r>
              <a:rPr b="1" i="0" lang="en" sz="30000" u="none" cap="none" strike="noStrike">
                <a:solidFill>
                  <a:schemeClr val="accent2"/>
                </a:solidFill>
                <a:latin typeface="Arial"/>
                <a:ea typeface="Arial"/>
                <a:cs typeface="Arial"/>
                <a:sym typeface="Arial"/>
              </a:rPr>
              <a:t>“</a:t>
            </a:r>
            <a:endParaRPr>
              <a:solidFill>
                <a:schemeClr val="accent2"/>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Blue - Quote No Image" showMasterSp="0">
  <p:cSld name="Blue - Quote No Image">
    <p:bg>
      <p:bgPr>
        <a:solidFill>
          <a:srgbClr val="005FAA"/>
        </a:solidFill>
      </p:bgPr>
    </p:bg>
    <p:spTree>
      <p:nvGrpSpPr>
        <p:cNvPr id="435" name="Shape 435"/>
        <p:cNvGrpSpPr/>
        <p:nvPr/>
      </p:nvGrpSpPr>
      <p:grpSpPr>
        <a:xfrm>
          <a:off x="0" y="0"/>
          <a:ext cx="0" cy="0"/>
          <a:chOff x="0" y="0"/>
          <a:chExt cx="0" cy="0"/>
        </a:xfrm>
      </p:grpSpPr>
      <p:pic>
        <p:nvPicPr>
          <p:cNvPr descr="Image" id="436" name="Google Shape;436;p34"/>
          <p:cNvPicPr preferRelativeResize="0"/>
          <p:nvPr/>
        </p:nvPicPr>
        <p:blipFill rotWithShape="1">
          <a:blip r:embed="rId2">
            <a:alphaModFix/>
          </a:blip>
          <a:srcRect b="0" l="0" r="0" t="0"/>
          <a:stretch/>
        </p:blipFill>
        <p:spPr>
          <a:xfrm rot="-5400000">
            <a:off x="13236401" y="2597725"/>
            <a:ext cx="13751180" cy="8528649"/>
          </a:xfrm>
          <a:prstGeom prst="rect">
            <a:avLst/>
          </a:prstGeom>
          <a:noFill/>
          <a:ln>
            <a:noFill/>
          </a:ln>
        </p:spPr>
      </p:pic>
      <p:sp>
        <p:nvSpPr>
          <p:cNvPr id="437" name="Google Shape;437;p34"/>
          <p:cNvSpPr txBox="1"/>
          <p:nvPr>
            <p:ph idx="1" type="body"/>
          </p:nvPr>
        </p:nvSpPr>
        <p:spPr>
          <a:xfrm>
            <a:off x="2589076" y="9777087"/>
            <a:ext cx="12700001" cy="738664"/>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38" name="Google Shape;438;p34"/>
          <p:cNvSpPr txBox="1"/>
          <p:nvPr>
            <p:ph idx="2" type="body"/>
          </p:nvPr>
        </p:nvSpPr>
        <p:spPr>
          <a:xfrm>
            <a:off x="2589076" y="10591560"/>
            <a:ext cx="12700001" cy="615553"/>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grpSp>
        <p:nvGrpSpPr>
          <p:cNvPr id="439" name="Google Shape;439;p34"/>
          <p:cNvGrpSpPr/>
          <p:nvPr/>
        </p:nvGrpSpPr>
        <p:grpSpPr>
          <a:xfrm>
            <a:off x="313398" y="-641338"/>
            <a:ext cx="1926057" cy="2416205"/>
            <a:chOff x="0" y="0"/>
            <a:chExt cx="1926056" cy="2416204"/>
          </a:xfrm>
        </p:grpSpPr>
        <p:sp>
          <p:nvSpPr>
            <p:cNvPr id="440" name="Google Shape;440;p34"/>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441" name="Google Shape;441;p34"/>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442" name="Google Shape;442;p34"/>
          <p:cNvSpPr txBox="1"/>
          <p:nvPr>
            <p:ph idx="3" type="body"/>
          </p:nvPr>
        </p:nvSpPr>
        <p:spPr>
          <a:xfrm>
            <a:off x="2589076" y="4997302"/>
            <a:ext cx="12700001" cy="422657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8000"/>
              <a:buFont typeface="DM Sans"/>
              <a:buNone/>
              <a:defRPr i="0" sz="8000" u="none" cap="none" strike="noStrike">
                <a:solidFill>
                  <a:schemeClr val="lt1"/>
                </a:solidFill>
                <a:latin typeface="DM Sans"/>
                <a:ea typeface="DM Sans"/>
                <a:cs typeface="DM Sans"/>
                <a:sym typeface="DM Sans"/>
              </a:defRPr>
            </a:lvl1pPr>
            <a:lvl2pPr indent="-853439" lvl="1" marL="914400" marR="0" rtl="0" algn="l">
              <a:lnSpc>
                <a:spcPct val="100000"/>
              </a:lnSpc>
              <a:spcBef>
                <a:spcPts val="0"/>
              </a:spcBef>
              <a:spcAft>
                <a:spcPts val="0"/>
              </a:spcAft>
              <a:buClr>
                <a:srgbClr val="005FAA"/>
              </a:buClr>
              <a:buSzPts val="9840"/>
              <a:buFont typeface="DM Sans"/>
              <a:buChar char="•"/>
              <a:defRPr i="0" sz="8000" u="none" cap="none" strike="noStrike">
                <a:solidFill>
                  <a:srgbClr val="005FAA"/>
                </a:solidFill>
                <a:latin typeface="DM Sans"/>
                <a:ea typeface="DM Sans"/>
                <a:cs typeface="DM Sans"/>
                <a:sym typeface="DM Sans"/>
              </a:defRPr>
            </a:lvl2pPr>
            <a:lvl3pPr indent="-853439" lvl="2" marL="13716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3pPr>
            <a:lvl4pPr indent="-853439" lvl="3" marL="18288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4pPr>
            <a:lvl5pPr indent="-853439" lvl="4" marL="2286000" marR="0" rtl="0" algn="l">
              <a:lnSpc>
                <a:spcPct val="100000"/>
              </a:lnSpc>
              <a:spcBef>
                <a:spcPts val="0"/>
              </a:spcBef>
              <a:spcAft>
                <a:spcPts val="0"/>
              </a:spcAft>
              <a:buClr>
                <a:srgbClr val="005FAA"/>
              </a:buClr>
              <a:buSzPts val="9840"/>
              <a:buFont typeface="DM Sans"/>
              <a:buChar char="•"/>
              <a:defRPr b="1" i="0" sz="8000" u="none" cap="none" strike="noStrike">
                <a:solidFill>
                  <a:srgbClr val="005FAA"/>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43" name="Google Shape;443;p34"/>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444" name="Google Shape;444;p34"/>
          <p:cNvSpPr txBox="1"/>
          <p:nvPr/>
        </p:nvSpPr>
        <p:spPr>
          <a:xfrm>
            <a:off x="2151116" y="1939012"/>
            <a:ext cx="6828900" cy="47202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30000"/>
              <a:buFont typeface="Arial"/>
              <a:buNone/>
            </a:pPr>
            <a:r>
              <a:rPr b="1" i="0" lang="en" sz="30000" u="none" cap="none" strike="noStrike">
                <a:solidFill>
                  <a:schemeClr val="accent2"/>
                </a:solidFill>
                <a:latin typeface="Arial"/>
                <a:ea typeface="Arial"/>
                <a:cs typeface="Arial"/>
                <a:sym typeface="Arial"/>
              </a:rPr>
              <a:t>“</a:t>
            </a:r>
            <a:endParaRPr>
              <a:solidFill>
                <a:schemeClr val="accent2"/>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Logo Only" showMasterSp="0">
  <p:cSld name="Logo Only">
    <p:spTree>
      <p:nvGrpSpPr>
        <p:cNvPr id="445" name="Shape 445"/>
        <p:cNvGrpSpPr/>
        <p:nvPr/>
      </p:nvGrpSpPr>
      <p:grpSpPr>
        <a:xfrm>
          <a:off x="0" y="0"/>
          <a:ext cx="0" cy="0"/>
          <a:chOff x="0" y="0"/>
          <a:chExt cx="0" cy="0"/>
        </a:xfrm>
      </p:grpSpPr>
      <p:grpSp>
        <p:nvGrpSpPr>
          <p:cNvPr id="446" name="Google Shape;446;p35"/>
          <p:cNvGrpSpPr/>
          <p:nvPr/>
        </p:nvGrpSpPr>
        <p:grpSpPr>
          <a:xfrm>
            <a:off x="313398" y="-641338"/>
            <a:ext cx="1926057" cy="2416205"/>
            <a:chOff x="0" y="0"/>
            <a:chExt cx="1926056" cy="2416204"/>
          </a:xfrm>
        </p:grpSpPr>
        <p:sp>
          <p:nvSpPr>
            <p:cNvPr id="447" name="Google Shape;447;p35"/>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448" name="Google Shape;448;p35"/>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449" name="Google Shape;449;p35"/>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 Light - Closing" showMasterSp="0">
  <p:cSld name="Light - Closing">
    <p:bg>
      <p:bgPr>
        <a:solidFill>
          <a:srgbClr val="FFFFFF"/>
        </a:solidFill>
      </p:bgPr>
    </p:bg>
    <p:spTree>
      <p:nvGrpSpPr>
        <p:cNvPr id="450" name="Shape 450"/>
        <p:cNvGrpSpPr/>
        <p:nvPr/>
      </p:nvGrpSpPr>
      <p:grpSpPr>
        <a:xfrm>
          <a:off x="0" y="0"/>
          <a:ext cx="0" cy="0"/>
          <a:chOff x="0" y="0"/>
          <a:chExt cx="0" cy="0"/>
        </a:xfrm>
      </p:grpSpPr>
      <p:pic>
        <p:nvPicPr>
          <p:cNvPr descr="Image" id="451" name="Google Shape;451;p36"/>
          <p:cNvPicPr preferRelativeResize="0"/>
          <p:nvPr/>
        </p:nvPicPr>
        <p:blipFill rotWithShape="1">
          <a:blip r:embed="rId2">
            <a:alphaModFix/>
          </a:blip>
          <a:srcRect b="0" l="0" r="0" t="0"/>
          <a:stretch/>
        </p:blipFill>
        <p:spPr>
          <a:xfrm>
            <a:off x="-3974408" y="5242843"/>
            <a:ext cx="17939063" cy="8523463"/>
          </a:xfrm>
          <a:prstGeom prst="rect">
            <a:avLst/>
          </a:prstGeom>
          <a:noFill/>
          <a:ln>
            <a:noFill/>
          </a:ln>
        </p:spPr>
      </p:pic>
      <p:sp>
        <p:nvSpPr>
          <p:cNvPr id="452" name="Google Shape;452;p36"/>
          <p:cNvSpPr txBox="1"/>
          <p:nvPr>
            <p:ph idx="1" type="body"/>
          </p:nvPr>
        </p:nvSpPr>
        <p:spPr>
          <a:xfrm>
            <a:off x="13019212" y="2334101"/>
            <a:ext cx="8958299" cy="1231106"/>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8000"/>
              <a:buFont typeface="DM Sans"/>
              <a:buNone/>
              <a:defRPr i="0" sz="8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53" name="Google Shape;453;p36"/>
          <p:cNvSpPr txBox="1"/>
          <p:nvPr>
            <p:ph idx="2" type="body"/>
          </p:nvPr>
        </p:nvSpPr>
        <p:spPr>
          <a:xfrm>
            <a:off x="13019213" y="5761760"/>
            <a:ext cx="8972038" cy="861774"/>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5600"/>
              <a:buFont typeface="DM Sans"/>
              <a:buNone/>
              <a:defRPr i="0" sz="5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54" name="Google Shape;454;p36"/>
          <p:cNvSpPr txBox="1"/>
          <p:nvPr>
            <p:ph idx="3" type="body"/>
          </p:nvPr>
        </p:nvSpPr>
        <p:spPr>
          <a:xfrm>
            <a:off x="13019212" y="8750802"/>
            <a:ext cx="8972037" cy="963277"/>
          </a:xfrm>
          <a:prstGeom prst="rect">
            <a:avLst/>
          </a:prstGeom>
          <a:noFill/>
          <a:ln>
            <a:noFill/>
          </a:ln>
        </p:spPr>
        <p:txBody>
          <a:bodyPr anchorCtr="0" anchor="ctr" bIns="0" lIns="0" spcFirstLastPara="1" rIns="0" wrap="square" tIns="0">
            <a:spAutoFit/>
          </a:bodyPr>
          <a:lstStyle>
            <a:lvl1pPr indent="-228600" lvl="0" marL="457200" marR="0" rtl="0" algn="l">
              <a:lnSpc>
                <a:spcPct val="120000"/>
              </a:lnSpc>
              <a:spcBef>
                <a:spcPts val="0"/>
              </a:spcBef>
              <a:spcAft>
                <a:spcPts val="0"/>
              </a:spcAft>
              <a:buClr>
                <a:srgbClr val="EF8200"/>
              </a:buClr>
              <a:buSzPts val="5500"/>
              <a:buFont typeface="DM Sans"/>
              <a:buNone/>
              <a:defRPr i="0" sz="55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pic>
        <p:nvPicPr>
          <p:cNvPr descr="Image" id="455" name="Google Shape;455;p36"/>
          <p:cNvPicPr preferRelativeResize="0"/>
          <p:nvPr/>
        </p:nvPicPr>
        <p:blipFill rotWithShape="1">
          <a:blip r:embed="rId3">
            <a:alphaModFix/>
          </a:blip>
          <a:srcRect b="0" l="0" r="0" t="0"/>
          <a:stretch/>
        </p:blipFill>
        <p:spPr>
          <a:xfrm>
            <a:off x="13019213" y="10402830"/>
            <a:ext cx="728239" cy="486708"/>
          </a:xfrm>
          <a:prstGeom prst="rect">
            <a:avLst/>
          </a:prstGeom>
          <a:noFill/>
          <a:ln>
            <a:noFill/>
          </a:ln>
        </p:spPr>
      </p:pic>
      <p:sp>
        <p:nvSpPr>
          <p:cNvPr id="456" name="Google Shape;456;p36"/>
          <p:cNvSpPr txBox="1"/>
          <p:nvPr/>
        </p:nvSpPr>
        <p:spPr>
          <a:xfrm>
            <a:off x="14251179" y="10252484"/>
            <a:ext cx="6895618" cy="7874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999999"/>
              </a:buClr>
              <a:buSzPts val="2400"/>
              <a:buFont typeface="DM Sans"/>
              <a:buNone/>
            </a:pPr>
            <a:r>
              <a:rPr b="0" i="0" lang="en" sz="2400" u="none" cap="none" strike="noStrike">
                <a:solidFill>
                  <a:srgbClr val="999999"/>
                </a:solidFill>
                <a:latin typeface="DM Sans"/>
                <a:ea typeface="DM Sans"/>
                <a:cs typeface="DM Sans"/>
                <a:sym typeface="DM Sans"/>
              </a:rPr>
              <a:t>This work is partially funded by the EU research and innovation programme</a:t>
            </a:r>
            <a:endParaRPr/>
          </a:p>
        </p:txBody>
      </p:sp>
      <p:sp>
        <p:nvSpPr>
          <p:cNvPr id="457" name="Google Shape;457;p36"/>
          <p:cNvSpPr txBox="1"/>
          <p:nvPr/>
        </p:nvSpPr>
        <p:spPr>
          <a:xfrm>
            <a:off x="13019213" y="6714498"/>
            <a:ext cx="287935" cy="92710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5FAA"/>
              </a:buClr>
              <a:buSzPts val="5600"/>
              <a:buFont typeface="DM Sans"/>
              <a:buNone/>
            </a:pPr>
            <a:r>
              <a:rPr b="0" i="0" lang="en" sz="5600" u="none" cap="none" strike="noStrike">
                <a:solidFill>
                  <a:srgbClr val="005FAA"/>
                </a:solidFill>
                <a:latin typeface="DM Sans"/>
                <a:ea typeface="DM Sans"/>
                <a:cs typeface="DM Sans"/>
                <a:sym typeface="DM Sans"/>
              </a:rPr>
              <a:t>t</a:t>
            </a:r>
            <a:endParaRPr/>
          </a:p>
        </p:txBody>
      </p:sp>
      <p:sp>
        <p:nvSpPr>
          <p:cNvPr id="458" name="Google Shape;458;p36"/>
          <p:cNvSpPr txBox="1"/>
          <p:nvPr/>
        </p:nvSpPr>
        <p:spPr>
          <a:xfrm>
            <a:off x="13019213" y="7641598"/>
            <a:ext cx="417373" cy="927101"/>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005FAA"/>
              </a:buClr>
              <a:buSzPts val="5600"/>
              <a:buFont typeface="DM Sans"/>
              <a:buNone/>
            </a:pPr>
            <a:r>
              <a:rPr b="0" i="0" lang="en" sz="5600" u="none" cap="none" strike="noStrike">
                <a:solidFill>
                  <a:srgbClr val="005FAA"/>
                </a:solidFill>
                <a:latin typeface="DM Sans"/>
                <a:ea typeface="DM Sans"/>
                <a:cs typeface="DM Sans"/>
                <a:sym typeface="DM Sans"/>
              </a:rPr>
              <a:t>e</a:t>
            </a:r>
            <a:endParaRPr/>
          </a:p>
        </p:txBody>
      </p:sp>
      <p:sp>
        <p:nvSpPr>
          <p:cNvPr id="459" name="Google Shape;459;p36"/>
          <p:cNvSpPr txBox="1"/>
          <p:nvPr>
            <p:ph idx="4" type="body"/>
          </p:nvPr>
        </p:nvSpPr>
        <p:spPr>
          <a:xfrm>
            <a:off x="13682636" y="6747161"/>
            <a:ext cx="8294876" cy="861774"/>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5600"/>
              <a:buFont typeface="DM Sans"/>
              <a:buNone/>
              <a:defRPr b="0" i="0" sz="5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60" name="Google Shape;460;p36"/>
          <p:cNvSpPr txBox="1"/>
          <p:nvPr>
            <p:ph idx="5" type="body"/>
          </p:nvPr>
        </p:nvSpPr>
        <p:spPr>
          <a:xfrm>
            <a:off x="13682636" y="7674261"/>
            <a:ext cx="8294876" cy="861774"/>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5600"/>
              <a:buFont typeface="DM Sans"/>
              <a:buNone/>
              <a:defRPr b="0" i="0" sz="5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61" name="Google Shape;461;p36"/>
          <p:cNvSpPr/>
          <p:nvPr/>
        </p:nvSpPr>
        <p:spPr>
          <a:xfrm>
            <a:off x="1336227" y="-2443695"/>
            <a:ext cx="6300900" cy="79041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462" name="Google Shape;462;p36"/>
          <p:cNvPicPr preferRelativeResize="0"/>
          <p:nvPr/>
        </p:nvPicPr>
        <p:blipFill>
          <a:blip r:embed="rId4">
            <a:alphaModFix/>
          </a:blip>
          <a:stretch>
            <a:fillRect/>
          </a:stretch>
        </p:blipFill>
        <p:spPr>
          <a:xfrm>
            <a:off x="2441637" y="1115272"/>
            <a:ext cx="4067122" cy="3106138"/>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 Dark - Closing" showMasterSp="0">
  <p:cSld name="Dark - Closing">
    <p:bg>
      <p:bgPr>
        <a:solidFill>
          <a:srgbClr val="09142E"/>
        </a:solidFill>
      </p:bgPr>
    </p:bg>
    <p:spTree>
      <p:nvGrpSpPr>
        <p:cNvPr id="463" name="Shape 463"/>
        <p:cNvGrpSpPr/>
        <p:nvPr/>
      </p:nvGrpSpPr>
      <p:grpSpPr>
        <a:xfrm>
          <a:off x="0" y="0"/>
          <a:ext cx="0" cy="0"/>
          <a:chOff x="0" y="0"/>
          <a:chExt cx="0" cy="0"/>
        </a:xfrm>
      </p:grpSpPr>
      <p:sp>
        <p:nvSpPr>
          <p:cNvPr id="464" name="Google Shape;464;p37"/>
          <p:cNvSpPr txBox="1"/>
          <p:nvPr>
            <p:ph idx="1" type="body"/>
          </p:nvPr>
        </p:nvSpPr>
        <p:spPr>
          <a:xfrm>
            <a:off x="2438050" y="4854090"/>
            <a:ext cx="9378290" cy="1231106"/>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FFFFFF"/>
              </a:buClr>
              <a:buSzPts val="8000"/>
              <a:buFont typeface="DM Sans"/>
              <a:buNone/>
              <a:defRPr i="0" sz="8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65" name="Google Shape;465;p37"/>
          <p:cNvSpPr txBox="1"/>
          <p:nvPr>
            <p:ph idx="2" type="body"/>
          </p:nvPr>
        </p:nvSpPr>
        <p:spPr>
          <a:xfrm>
            <a:off x="2438050" y="6909472"/>
            <a:ext cx="9378290" cy="861774"/>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FFFFFF"/>
              </a:buClr>
              <a:buSzPts val="5600"/>
              <a:buFont typeface="DM Sans"/>
              <a:buNone/>
              <a:defRPr i="0" sz="5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66" name="Google Shape;466;p37"/>
          <p:cNvSpPr txBox="1"/>
          <p:nvPr>
            <p:ph idx="3" type="body"/>
          </p:nvPr>
        </p:nvSpPr>
        <p:spPr>
          <a:xfrm>
            <a:off x="2438050" y="10646726"/>
            <a:ext cx="6012491" cy="927101"/>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EF8200"/>
              </a:buClr>
              <a:buSzPts val="5600"/>
              <a:buFont typeface="DM Sans"/>
              <a:buNone/>
              <a:defRPr i="0" sz="56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pic>
        <p:nvPicPr>
          <p:cNvPr descr="Image" id="467" name="Google Shape;467;p37"/>
          <p:cNvPicPr preferRelativeResize="0"/>
          <p:nvPr/>
        </p:nvPicPr>
        <p:blipFill rotWithShape="1">
          <a:blip r:embed="rId2">
            <a:alphaModFix/>
          </a:blip>
          <a:srcRect b="0" l="0" r="0" t="0"/>
          <a:stretch/>
        </p:blipFill>
        <p:spPr>
          <a:xfrm>
            <a:off x="2438050" y="8180185"/>
            <a:ext cx="622303" cy="622303"/>
          </a:xfrm>
          <a:prstGeom prst="rect">
            <a:avLst/>
          </a:prstGeom>
          <a:noFill/>
          <a:ln>
            <a:noFill/>
          </a:ln>
        </p:spPr>
      </p:pic>
      <p:pic>
        <p:nvPicPr>
          <p:cNvPr descr="Image" id="468" name="Google Shape;468;p37"/>
          <p:cNvPicPr preferRelativeResize="0"/>
          <p:nvPr/>
        </p:nvPicPr>
        <p:blipFill rotWithShape="1">
          <a:blip r:embed="rId3">
            <a:alphaModFix/>
          </a:blip>
          <a:srcRect b="0" l="0" r="0" t="0"/>
          <a:stretch/>
        </p:blipFill>
        <p:spPr>
          <a:xfrm>
            <a:off x="2438050" y="9127962"/>
            <a:ext cx="622303" cy="622303"/>
          </a:xfrm>
          <a:prstGeom prst="rect">
            <a:avLst/>
          </a:prstGeom>
          <a:noFill/>
          <a:ln>
            <a:noFill/>
          </a:ln>
        </p:spPr>
      </p:pic>
      <p:pic>
        <p:nvPicPr>
          <p:cNvPr descr="Image" id="469" name="Google Shape;469;p37"/>
          <p:cNvPicPr preferRelativeResize="0"/>
          <p:nvPr/>
        </p:nvPicPr>
        <p:blipFill rotWithShape="1">
          <a:blip r:embed="rId4">
            <a:alphaModFix/>
          </a:blip>
          <a:srcRect b="0" l="0" r="0" t="0"/>
          <a:stretch/>
        </p:blipFill>
        <p:spPr>
          <a:xfrm>
            <a:off x="2539674" y="12602216"/>
            <a:ext cx="728240" cy="486708"/>
          </a:xfrm>
          <a:prstGeom prst="rect">
            <a:avLst/>
          </a:prstGeom>
          <a:noFill/>
          <a:ln>
            <a:noFill/>
          </a:ln>
        </p:spPr>
      </p:pic>
      <p:sp>
        <p:nvSpPr>
          <p:cNvPr id="470" name="Google Shape;470;p37"/>
          <p:cNvSpPr txBox="1"/>
          <p:nvPr/>
        </p:nvSpPr>
        <p:spPr>
          <a:xfrm>
            <a:off x="3771641" y="12648720"/>
            <a:ext cx="11318423" cy="3937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999999"/>
              </a:buClr>
              <a:buSzPts val="2400"/>
              <a:buFont typeface="DM Sans"/>
              <a:buNone/>
            </a:pPr>
            <a:r>
              <a:rPr b="0" i="0" lang="en" sz="2400" u="none" cap="none" strike="noStrike">
                <a:solidFill>
                  <a:srgbClr val="999999"/>
                </a:solidFill>
                <a:latin typeface="DM Sans"/>
                <a:ea typeface="DM Sans"/>
                <a:cs typeface="DM Sans"/>
                <a:sym typeface="DM Sans"/>
              </a:rPr>
              <a:t>This work is partially funded by the EU research and innovation programme</a:t>
            </a:r>
            <a:endParaRPr/>
          </a:p>
        </p:txBody>
      </p:sp>
      <p:pic>
        <p:nvPicPr>
          <p:cNvPr descr="img 32x.png" id="471" name="Google Shape;471;p37"/>
          <p:cNvPicPr preferRelativeResize="0"/>
          <p:nvPr/>
        </p:nvPicPr>
        <p:blipFill rotWithShape="1">
          <a:blip r:embed="rId5">
            <a:alphaModFix/>
          </a:blip>
          <a:srcRect b="0" l="0" r="0" t="0"/>
          <a:stretch/>
        </p:blipFill>
        <p:spPr>
          <a:xfrm rot="-5400000">
            <a:off x="14519096" y="-5088052"/>
            <a:ext cx="8811388" cy="18493362"/>
          </a:xfrm>
          <a:prstGeom prst="rect">
            <a:avLst/>
          </a:prstGeom>
          <a:noFill/>
          <a:ln>
            <a:noFill/>
          </a:ln>
        </p:spPr>
      </p:pic>
      <p:pic>
        <p:nvPicPr>
          <p:cNvPr descr="Image" id="472" name="Google Shape;472;p37">
            <a:hlinkClick r:id="rId6"/>
          </p:cNvPr>
          <p:cNvPicPr preferRelativeResize="0"/>
          <p:nvPr/>
        </p:nvPicPr>
        <p:blipFill rotWithShape="1">
          <a:blip r:embed="rId7">
            <a:alphaModFix/>
          </a:blip>
          <a:srcRect b="0" l="0" r="0" t="0"/>
          <a:stretch/>
        </p:blipFill>
        <p:spPr>
          <a:xfrm>
            <a:off x="8005629" y="10805475"/>
            <a:ext cx="609602" cy="609602"/>
          </a:xfrm>
          <a:prstGeom prst="rect">
            <a:avLst/>
          </a:prstGeom>
          <a:noFill/>
          <a:ln>
            <a:noFill/>
          </a:ln>
        </p:spPr>
      </p:pic>
      <p:pic>
        <p:nvPicPr>
          <p:cNvPr descr="Image" id="473" name="Google Shape;473;p37">
            <a:hlinkClick r:id="rId8"/>
          </p:cNvPr>
          <p:cNvPicPr preferRelativeResize="0"/>
          <p:nvPr/>
        </p:nvPicPr>
        <p:blipFill rotWithShape="1">
          <a:blip r:embed="rId9">
            <a:alphaModFix/>
          </a:blip>
          <a:srcRect b="0" l="0" r="0" t="0"/>
          <a:stretch/>
        </p:blipFill>
        <p:spPr>
          <a:xfrm>
            <a:off x="9126052" y="10805475"/>
            <a:ext cx="609602" cy="609602"/>
          </a:xfrm>
          <a:prstGeom prst="rect">
            <a:avLst/>
          </a:prstGeom>
          <a:noFill/>
          <a:ln>
            <a:noFill/>
          </a:ln>
        </p:spPr>
      </p:pic>
      <p:pic>
        <p:nvPicPr>
          <p:cNvPr descr="Image" id="474" name="Google Shape;474;p37">
            <a:hlinkClick r:id="rId10"/>
          </p:cNvPr>
          <p:cNvPicPr preferRelativeResize="0"/>
          <p:nvPr/>
        </p:nvPicPr>
        <p:blipFill rotWithShape="1">
          <a:blip r:embed="rId11">
            <a:alphaModFix/>
          </a:blip>
          <a:srcRect b="0" l="0" r="0" t="0"/>
          <a:stretch/>
        </p:blipFill>
        <p:spPr>
          <a:xfrm>
            <a:off x="10246475" y="10805475"/>
            <a:ext cx="609602" cy="609602"/>
          </a:xfrm>
          <a:prstGeom prst="rect">
            <a:avLst/>
          </a:prstGeom>
          <a:noFill/>
          <a:ln>
            <a:noFill/>
          </a:ln>
        </p:spPr>
      </p:pic>
      <p:cxnSp>
        <p:nvCxnSpPr>
          <p:cNvPr id="475" name="Google Shape;475;p37"/>
          <p:cNvCxnSpPr/>
          <p:nvPr/>
        </p:nvCxnSpPr>
        <p:spPr>
          <a:xfrm flipH="1" rot="10800000">
            <a:off x="7306906" y="10695622"/>
            <a:ext cx="2" cy="829307"/>
          </a:xfrm>
          <a:prstGeom prst="straightConnector1">
            <a:avLst/>
          </a:prstGeom>
          <a:noFill/>
          <a:ln cap="flat" cmpd="sng" w="25400">
            <a:solidFill>
              <a:srgbClr val="FFFFFF"/>
            </a:solidFill>
            <a:prstDash val="solid"/>
            <a:round/>
            <a:headEnd len="sm" w="sm" type="none"/>
            <a:tailEnd len="sm" w="sm" type="none"/>
          </a:ln>
        </p:spPr>
      </p:cxnSp>
      <p:sp>
        <p:nvSpPr>
          <p:cNvPr id="476" name="Google Shape;476;p37"/>
          <p:cNvSpPr txBox="1"/>
          <p:nvPr>
            <p:ph idx="4" type="body"/>
          </p:nvPr>
        </p:nvSpPr>
        <p:spPr>
          <a:xfrm>
            <a:off x="3523239" y="8010452"/>
            <a:ext cx="8293101" cy="86177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5600"/>
              <a:buFont typeface="DM Sans"/>
              <a:buNone/>
              <a:defRPr b="0" i="0" sz="5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77" name="Google Shape;477;p37"/>
          <p:cNvSpPr txBox="1"/>
          <p:nvPr>
            <p:ph idx="5" type="body"/>
          </p:nvPr>
        </p:nvSpPr>
        <p:spPr>
          <a:xfrm>
            <a:off x="3523239" y="8958494"/>
            <a:ext cx="8293101" cy="861774"/>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FFFFFF"/>
              </a:buClr>
              <a:buSzPts val="5600"/>
              <a:buFont typeface="DM Sans"/>
              <a:buNone/>
              <a:defRPr b="0" i="0" sz="5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78" name="Google Shape;478;p37"/>
          <p:cNvSpPr/>
          <p:nvPr/>
        </p:nvSpPr>
        <p:spPr>
          <a:xfrm>
            <a:off x="2438225" y="-1835475"/>
            <a:ext cx="4614900" cy="5788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479" name="Google Shape;479;p37"/>
          <p:cNvPicPr preferRelativeResize="0"/>
          <p:nvPr/>
        </p:nvPicPr>
        <p:blipFill>
          <a:blip r:embed="rId12">
            <a:alphaModFix/>
          </a:blip>
          <a:stretch>
            <a:fillRect/>
          </a:stretch>
        </p:blipFill>
        <p:spPr>
          <a:xfrm>
            <a:off x="3247822" y="771092"/>
            <a:ext cx="2978738" cy="227491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 Dark - Closing (Simple)" showMasterSp="0">
  <p:cSld name="Dark - Closing (Simple)">
    <p:bg>
      <p:bgPr>
        <a:solidFill>
          <a:srgbClr val="09142E"/>
        </a:solidFill>
      </p:bgPr>
    </p:bg>
    <p:spTree>
      <p:nvGrpSpPr>
        <p:cNvPr id="480" name="Shape 480"/>
        <p:cNvGrpSpPr/>
        <p:nvPr/>
      </p:nvGrpSpPr>
      <p:grpSpPr>
        <a:xfrm>
          <a:off x="0" y="0"/>
          <a:ext cx="0" cy="0"/>
          <a:chOff x="0" y="0"/>
          <a:chExt cx="0" cy="0"/>
        </a:xfrm>
      </p:grpSpPr>
      <p:sp>
        <p:nvSpPr>
          <p:cNvPr id="481" name="Google Shape;481;p38"/>
          <p:cNvSpPr txBox="1"/>
          <p:nvPr>
            <p:ph idx="1" type="body"/>
          </p:nvPr>
        </p:nvSpPr>
        <p:spPr>
          <a:xfrm>
            <a:off x="2438050" y="5092234"/>
            <a:ext cx="12319001" cy="1231106"/>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8000"/>
              <a:buFont typeface="DM Sans"/>
              <a:buNone/>
              <a:defRPr i="0" sz="8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82" name="Google Shape;482;p38"/>
          <p:cNvSpPr txBox="1"/>
          <p:nvPr>
            <p:ph idx="2" type="body"/>
          </p:nvPr>
        </p:nvSpPr>
        <p:spPr>
          <a:xfrm>
            <a:off x="2438049" y="6667500"/>
            <a:ext cx="1231702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0"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pic>
        <p:nvPicPr>
          <p:cNvPr descr="Image" id="483" name="Google Shape;483;p38"/>
          <p:cNvPicPr preferRelativeResize="0"/>
          <p:nvPr/>
        </p:nvPicPr>
        <p:blipFill rotWithShape="1">
          <a:blip r:embed="rId2">
            <a:alphaModFix/>
          </a:blip>
          <a:srcRect b="0" l="0" r="0" t="0"/>
          <a:stretch/>
        </p:blipFill>
        <p:spPr>
          <a:xfrm rot="-5400000">
            <a:off x="13236401" y="2597725"/>
            <a:ext cx="13751180" cy="8528649"/>
          </a:xfrm>
          <a:prstGeom prst="rect">
            <a:avLst/>
          </a:prstGeom>
          <a:noFill/>
          <a:ln>
            <a:noFill/>
          </a:ln>
        </p:spPr>
      </p:pic>
      <p:pic>
        <p:nvPicPr>
          <p:cNvPr descr="Image" id="484" name="Google Shape;484;p38"/>
          <p:cNvPicPr preferRelativeResize="0"/>
          <p:nvPr/>
        </p:nvPicPr>
        <p:blipFill rotWithShape="1">
          <a:blip r:embed="rId3">
            <a:alphaModFix/>
          </a:blip>
          <a:srcRect b="0" l="0" r="0" t="0"/>
          <a:stretch/>
        </p:blipFill>
        <p:spPr>
          <a:xfrm>
            <a:off x="2539674" y="12602216"/>
            <a:ext cx="728240" cy="486708"/>
          </a:xfrm>
          <a:prstGeom prst="rect">
            <a:avLst/>
          </a:prstGeom>
          <a:noFill/>
          <a:ln>
            <a:noFill/>
          </a:ln>
        </p:spPr>
      </p:pic>
      <p:sp>
        <p:nvSpPr>
          <p:cNvPr id="485" name="Google Shape;485;p38"/>
          <p:cNvSpPr txBox="1"/>
          <p:nvPr/>
        </p:nvSpPr>
        <p:spPr>
          <a:xfrm>
            <a:off x="3771641" y="12648720"/>
            <a:ext cx="11318423" cy="3937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999999"/>
              </a:buClr>
              <a:buSzPts val="2400"/>
              <a:buFont typeface="DM Sans"/>
              <a:buNone/>
            </a:pPr>
            <a:r>
              <a:rPr b="0" i="0" lang="en" sz="2400" u="none" cap="none" strike="noStrike">
                <a:solidFill>
                  <a:srgbClr val="999999"/>
                </a:solidFill>
                <a:latin typeface="DM Sans"/>
                <a:ea typeface="DM Sans"/>
                <a:cs typeface="DM Sans"/>
                <a:sym typeface="DM Sans"/>
              </a:rPr>
              <a:t>This work is partially funded by the EU research and innovation programme</a:t>
            </a:r>
            <a:endParaRPr/>
          </a:p>
        </p:txBody>
      </p:sp>
      <p:pic>
        <p:nvPicPr>
          <p:cNvPr descr="Image" id="486" name="Google Shape;486;p38">
            <a:hlinkClick r:id="rId4"/>
          </p:cNvPr>
          <p:cNvPicPr preferRelativeResize="0"/>
          <p:nvPr/>
        </p:nvPicPr>
        <p:blipFill rotWithShape="1">
          <a:blip r:embed="rId5">
            <a:alphaModFix/>
          </a:blip>
          <a:srcRect b="0" l="0" r="0" t="0"/>
          <a:stretch/>
        </p:blipFill>
        <p:spPr>
          <a:xfrm>
            <a:off x="8005629" y="10805475"/>
            <a:ext cx="609602" cy="609602"/>
          </a:xfrm>
          <a:prstGeom prst="rect">
            <a:avLst/>
          </a:prstGeom>
          <a:noFill/>
          <a:ln>
            <a:noFill/>
          </a:ln>
        </p:spPr>
      </p:pic>
      <p:pic>
        <p:nvPicPr>
          <p:cNvPr descr="Image" id="487" name="Google Shape;487;p38">
            <a:hlinkClick r:id="rId6"/>
          </p:cNvPr>
          <p:cNvPicPr preferRelativeResize="0"/>
          <p:nvPr/>
        </p:nvPicPr>
        <p:blipFill rotWithShape="1">
          <a:blip r:embed="rId7">
            <a:alphaModFix/>
          </a:blip>
          <a:srcRect b="0" l="0" r="0" t="0"/>
          <a:stretch/>
        </p:blipFill>
        <p:spPr>
          <a:xfrm>
            <a:off x="9126052" y="10805475"/>
            <a:ext cx="609602" cy="609602"/>
          </a:xfrm>
          <a:prstGeom prst="rect">
            <a:avLst/>
          </a:prstGeom>
          <a:noFill/>
          <a:ln>
            <a:noFill/>
          </a:ln>
        </p:spPr>
      </p:pic>
      <p:pic>
        <p:nvPicPr>
          <p:cNvPr descr="Image" id="488" name="Google Shape;488;p38">
            <a:hlinkClick r:id="rId8"/>
          </p:cNvPr>
          <p:cNvPicPr preferRelativeResize="0"/>
          <p:nvPr/>
        </p:nvPicPr>
        <p:blipFill rotWithShape="1">
          <a:blip r:embed="rId9">
            <a:alphaModFix/>
          </a:blip>
          <a:srcRect b="0" l="0" r="0" t="0"/>
          <a:stretch/>
        </p:blipFill>
        <p:spPr>
          <a:xfrm>
            <a:off x="10246475" y="10805475"/>
            <a:ext cx="609602" cy="609602"/>
          </a:xfrm>
          <a:prstGeom prst="rect">
            <a:avLst/>
          </a:prstGeom>
          <a:noFill/>
          <a:ln>
            <a:noFill/>
          </a:ln>
        </p:spPr>
      </p:pic>
      <p:cxnSp>
        <p:nvCxnSpPr>
          <p:cNvPr id="489" name="Google Shape;489;p38"/>
          <p:cNvCxnSpPr/>
          <p:nvPr/>
        </p:nvCxnSpPr>
        <p:spPr>
          <a:xfrm flipH="1" rot="10800000">
            <a:off x="7306906" y="10695622"/>
            <a:ext cx="2" cy="829307"/>
          </a:xfrm>
          <a:prstGeom prst="straightConnector1">
            <a:avLst/>
          </a:prstGeom>
          <a:noFill/>
          <a:ln cap="flat" cmpd="sng" w="25400">
            <a:solidFill>
              <a:srgbClr val="FFFFFF"/>
            </a:solidFill>
            <a:prstDash val="solid"/>
            <a:round/>
            <a:headEnd len="sm" w="sm" type="none"/>
            <a:tailEnd len="sm" w="sm" type="none"/>
          </a:ln>
        </p:spPr>
      </p:cxnSp>
      <p:sp>
        <p:nvSpPr>
          <p:cNvPr id="490" name="Google Shape;490;p38"/>
          <p:cNvSpPr txBox="1"/>
          <p:nvPr/>
        </p:nvSpPr>
        <p:spPr>
          <a:xfrm>
            <a:off x="2438049" y="10646726"/>
            <a:ext cx="6012600" cy="86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EF8200"/>
              </a:buClr>
              <a:buSzPts val="5600"/>
              <a:buFont typeface="DM Sans"/>
              <a:buNone/>
            </a:pPr>
            <a:r>
              <a:rPr i="0" lang="en" sz="5600" u="none" cap="none" strike="noStrike">
                <a:solidFill>
                  <a:srgbClr val="EF8200"/>
                </a:solidFill>
                <a:latin typeface="DM Sans"/>
                <a:ea typeface="DM Sans"/>
                <a:cs typeface="DM Sans"/>
                <a:sym typeface="DM Sans"/>
              </a:rPr>
              <a:t>www.egi.eu</a:t>
            </a:r>
            <a:endParaRPr/>
          </a:p>
        </p:txBody>
      </p:sp>
      <p:sp>
        <p:nvSpPr>
          <p:cNvPr id="491" name="Google Shape;491;p38"/>
          <p:cNvSpPr/>
          <p:nvPr/>
        </p:nvSpPr>
        <p:spPr>
          <a:xfrm>
            <a:off x="2438225" y="-1835475"/>
            <a:ext cx="4614900" cy="5788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492" name="Google Shape;492;p38"/>
          <p:cNvPicPr preferRelativeResize="0"/>
          <p:nvPr/>
        </p:nvPicPr>
        <p:blipFill>
          <a:blip r:embed="rId10">
            <a:alphaModFix/>
          </a:blip>
          <a:stretch>
            <a:fillRect/>
          </a:stretch>
        </p:blipFill>
        <p:spPr>
          <a:xfrm>
            <a:off x="3247822" y="771092"/>
            <a:ext cx="2978738" cy="227491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Light - Divider (Title)" showMasterSp="0">
  <p:cSld name="Light - Divider (Title)">
    <p:bg>
      <p:bgPr>
        <a:solidFill>
          <a:srgbClr val="FFFFFF"/>
        </a:solidFill>
      </p:bgPr>
    </p:bg>
    <p:spTree>
      <p:nvGrpSpPr>
        <p:cNvPr id="493" name="Shape 493"/>
        <p:cNvGrpSpPr/>
        <p:nvPr/>
      </p:nvGrpSpPr>
      <p:grpSpPr>
        <a:xfrm>
          <a:off x="0" y="0"/>
          <a:ext cx="0" cy="0"/>
          <a:chOff x="0" y="0"/>
          <a:chExt cx="0" cy="0"/>
        </a:xfrm>
      </p:grpSpPr>
      <p:sp>
        <p:nvSpPr>
          <p:cNvPr id="494" name="Google Shape;494;p39"/>
          <p:cNvSpPr txBox="1"/>
          <p:nvPr>
            <p:ph idx="1" type="body"/>
          </p:nvPr>
        </p:nvSpPr>
        <p:spPr>
          <a:xfrm>
            <a:off x="1198153" y="5934669"/>
            <a:ext cx="13402702" cy="1846659"/>
          </a:xfrm>
          <a:prstGeom prst="rect">
            <a:avLst/>
          </a:prstGeom>
          <a:noFill/>
          <a:ln>
            <a:noFill/>
          </a:ln>
        </p:spPr>
        <p:txBody>
          <a:bodyPr anchorCtr="0" anchor="ctr" bIns="0" lIns="0" spcFirstLastPara="1" rIns="0" wrap="square" tIns="0">
            <a:spAutoFit/>
          </a:bodyPr>
          <a:lstStyle>
            <a:lvl1pPr indent="-228600" lvl="0" marL="457200" marR="0" rtl="0" algn="l">
              <a:lnSpc>
                <a:spcPct val="100000"/>
              </a:lnSpc>
              <a:spcBef>
                <a:spcPts val="0"/>
              </a:spcBef>
              <a:spcAft>
                <a:spcPts val="0"/>
              </a:spcAft>
              <a:buClr>
                <a:srgbClr val="005FAA"/>
              </a:buClr>
              <a:buSzPts val="12000"/>
              <a:buFont typeface="DM Sans"/>
              <a:buNone/>
              <a:defRPr i="0" sz="12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pic>
        <p:nvPicPr>
          <p:cNvPr descr="Image" id="495" name="Google Shape;495;p39"/>
          <p:cNvPicPr preferRelativeResize="0"/>
          <p:nvPr/>
        </p:nvPicPr>
        <p:blipFill rotWithShape="1">
          <a:blip r:embed="rId2">
            <a:alphaModFix/>
          </a:blip>
          <a:srcRect b="0" l="0" r="0" t="0"/>
          <a:stretch/>
        </p:blipFill>
        <p:spPr>
          <a:xfrm rot="-5400000">
            <a:off x="13236401" y="2597725"/>
            <a:ext cx="13751180" cy="8528649"/>
          </a:xfrm>
          <a:prstGeom prst="rect">
            <a:avLst/>
          </a:prstGeom>
          <a:noFill/>
          <a:ln>
            <a:noFill/>
          </a:ln>
        </p:spPr>
      </p:pic>
      <p:sp>
        <p:nvSpPr>
          <p:cNvPr id="496" name="Google Shape;496;p39"/>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497" name="Google Shape;497;p39"/>
          <p:cNvSpPr/>
          <p:nvPr/>
        </p:nvSpPr>
        <p:spPr>
          <a:xfrm>
            <a:off x="1031425" y="-1646575"/>
            <a:ext cx="3512100" cy="44055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498" name="Google Shape;498;p39"/>
          <p:cNvPicPr preferRelativeResize="0"/>
          <p:nvPr/>
        </p:nvPicPr>
        <p:blipFill>
          <a:blip r:embed="rId3">
            <a:alphaModFix/>
          </a:blip>
          <a:stretch>
            <a:fillRect/>
          </a:stretch>
        </p:blipFill>
        <p:spPr>
          <a:xfrm>
            <a:off x="1647541" y="337063"/>
            <a:ext cx="2266868" cy="1731248"/>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 (extra) Content - 3 Horizontal with Two Bullets">
  <p:cSld name="Content - 3 Horizontal with Two Bullets">
    <p:spTree>
      <p:nvGrpSpPr>
        <p:cNvPr id="499" name="Shape 499"/>
        <p:cNvGrpSpPr/>
        <p:nvPr/>
      </p:nvGrpSpPr>
      <p:grpSpPr>
        <a:xfrm>
          <a:off x="0" y="0"/>
          <a:ext cx="0" cy="0"/>
          <a:chOff x="0" y="0"/>
          <a:chExt cx="0" cy="0"/>
        </a:xfrm>
      </p:grpSpPr>
      <p:pic>
        <p:nvPicPr>
          <p:cNvPr descr="Image" id="500" name="Google Shape;500;p40"/>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grpSp>
        <p:nvGrpSpPr>
          <p:cNvPr id="501" name="Google Shape;501;p40"/>
          <p:cNvGrpSpPr/>
          <p:nvPr/>
        </p:nvGrpSpPr>
        <p:grpSpPr>
          <a:xfrm>
            <a:off x="313398" y="-641338"/>
            <a:ext cx="1926057" cy="2416205"/>
            <a:chOff x="0" y="0"/>
            <a:chExt cx="1926056" cy="2416204"/>
          </a:xfrm>
        </p:grpSpPr>
        <p:sp>
          <p:nvSpPr>
            <p:cNvPr id="502" name="Google Shape;502;p40"/>
            <p:cNvSpPr/>
            <p:nvPr/>
          </p:nvSpPr>
          <p:spPr>
            <a:xfrm>
              <a:off x="0" y="0"/>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503" name="Google Shape;503;p40"/>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504" name="Google Shape;504;p40"/>
          <p:cNvSpPr txBox="1"/>
          <p:nvPr/>
        </p:nvSpPr>
        <p:spPr>
          <a:xfrm>
            <a:off x="20867075" y="13045341"/>
            <a:ext cx="2516597" cy="330201"/>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EF8200"/>
              </a:buClr>
              <a:buSzPts val="2000"/>
              <a:buFont typeface="DM Sans"/>
              <a:buNone/>
            </a:pPr>
            <a:r>
              <a:rPr b="0" i="0" lang="en" sz="2000" u="none" cap="none" strike="noStrike">
                <a:solidFill>
                  <a:srgbClr val="EF8200"/>
                </a:solidFill>
                <a:latin typeface="DM Sans"/>
                <a:ea typeface="DM Sans"/>
                <a:cs typeface="DM Sans"/>
                <a:sym typeface="DM Sans"/>
              </a:rPr>
              <a:t>www.egi.eu  |</a:t>
            </a:r>
            <a:endParaRPr/>
          </a:p>
        </p:txBody>
      </p:sp>
      <p:sp>
        <p:nvSpPr>
          <p:cNvPr id="505" name="Google Shape;505;p40"/>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06" name="Google Shape;506;p40"/>
          <p:cNvSpPr txBox="1"/>
          <p:nvPr>
            <p:ph idx="2" type="body"/>
          </p:nvPr>
        </p:nvSpPr>
        <p:spPr>
          <a:xfrm>
            <a:off x="1831774" y="3108471"/>
            <a:ext cx="5588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07" name="Google Shape;507;p40"/>
          <p:cNvSpPr txBox="1"/>
          <p:nvPr>
            <p:ph idx="3" type="body"/>
          </p:nvPr>
        </p:nvSpPr>
        <p:spPr>
          <a:xfrm>
            <a:off x="1831773" y="4887897"/>
            <a:ext cx="5588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08" name="Google Shape;508;p40"/>
          <p:cNvSpPr txBox="1"/>
          <p:nvPr>
            <p:ph idx="4" type="body"/>
          </p:nvPr>
        </p:nvSpPr>
        <p:spPr>
          <a:xfrm>
            <a:off x="9055918" y="3108471"/>
            <a:ext cx="5588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09" name="Google Shape;509;p40"/>
          <p:cNvSpPr txBox="1"/>
          <p:nvPr>
            <p:ph idx="5" type="body"/>
          </p:nvPr>
        </p:nvSpPr>
        <p:spPr>
          <a:xfrm>
            <a:off x="9055918" y="4887897"/>
            <a:ext cx="5588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10" name="Google Shape;510;p40"/>
          <p:cNvSpPr txBox="1"/>
          <p:nvPr>
            <p:ph idx="6" type="body"/>
          </p:nvPr>
        </p:nvSpPr>
        <p:spPr>
          <a:xfrm>
            <a:off x="16786860" y="3108471"/>
            <a:ext cx="5588001"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11" name="Google Shape;511;p40"/>
          <p:cNvSpPr txBox="1"/>
          <p:nvPr>
            <p:ph idx="7" type="body"/>
          </p:nvPr>
        </p:nvSpPr>
        <p:spPr>
          <a:xfrm>
            <a:off x="16811059" y="4887897"/>
            <a:ext cx="5588001" cy="1846659"/>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828282"/>
              </a:buClr>
              <a:buSzPts val="4000"/>
              <a:buFont typeface="DM Sans"/>
              <a:buNone/>
              <a:defRPr b="0"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12" name="Google Shape;512;p40"/>
          <p:cNvSpPr txBox="1"/>
          <p:nvPr/>
        </p:nvSpPr>
        <p:spPr>
          <a:xfrm>
            <a:off x="1015862" y="3045651"/>
            <a:ext cx="607177"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1</a:t>
            </a:r>
            <a:endParaRPr/>
          </a:p>
        </p:txBody>
      </p:sp>
      <p:sp>
        <p:nvSpPr>
          <p:cNvPr id="513" name="Google Shape;513;p40"/>
          <p:cNvSpPr txBox="1"/>
          <p:nvPr/>
        </p:nvSpPr>
        <p:spPr>
          <a:xfrm>
            <a:off x="8079200" y="3045651"/>
            <a:ext cx="607178"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2</a:t>
            </a:r>
            <a:endParaRPr/>
          </a:p>
        </p:txBody>
      </p:sp>
      <p:sp>
        <p:nvSpPr>
          <p:cNvPr id="514" name="Google Shape;514;p40"/>
          <p:cNvSpPr txBox="1"/>
          <p:nvPr/>
        </p:nvSpPr>
        <p:spPr>
          <a:xfrm>
            <a:off x="15767772" y="3045651"/>
            <a:ext cx="607178" cy="800101"/>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EF8200"/>
              </a:buClr>
              <a:buSzPts val="4800"/>
              <a:buFont typeface="DM Sans"/>
              <a:buNone/>
            </a:pPr>
            <a:r>
              <a:rPr b="0" i="0" lang="en" sz="4800" u="none" cap="none" strike="noStrike">
                <a:solidFill>
                  <a:srgbClr val="EF8200"/>
                </a:solidFill>
                <a:latin typeface="DM Sans"/>
                <a:ea typeface="DM Sans"/>
                <a:cs typeface="DM Sans"/>
                <a:sym typeface="DM Sans"/>
              </a:rPr>
              <a:t>3</a:t>
            </a:r>
            <a:endParaRPr/>
          </a:p>
        </p:txBody>
      </p:sp>
      <p:sp>
        <p:nvSpPr>
          <p:cNvPr id="515" name="Google Shape;515;p40"/>
          <p:cNvSpPr txBox="1"/>
          <p:nvPr>
            <p:ph idx="8" type="body"/>
          </p:nvPr>
        </p:nvSpPr>
        <p:spPr>
          <a:xfrm>
            <a:off x="1831775" y="7008201"/>
            <a:ext cx="5588000"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16" name="Google Shape;516;p40"/>
          <p:cNvSpPr txBox="1"/>
          <p:nvPr>
            <p:ph idx="9" type="body"/>
          </p:nvPr>
        </p:nvSpPr>
        <p:spPr>
          <a:xfrm>
            <a:off x="9054627" y="7008201"/>
            <a:ext cx="5588000"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17" name="Google Shape;517;p40"/>
          <p:cNvSpPr txBox="1"/>
          <p:nvPr>
            <p:ph idx="13" type="body"/>
          </p:nvPr>
        </p:nvSpPr>
        <p:spPr>
          <a:xfrm>
            <a:off x="16811060" y="7008201"/>
            <a:ext cx="5588000"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18" name="Google Shape;518;p40"/>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cxnSp>
        <p:nvCxnSpPr>
          <p:cNvPr id="519" name="Google Shape;519;p40"/>
          <p:cNvCxnSpPr/>
          <p:nvPr/>
        </p:nvCxnSpPr>
        <p:spPr>
          <a:xfrm>
            <a:off x="1128823" y="9257413"/>
            <a:ext cx="22126354" cy="0"/>
          </a:xfrm>
          <a:prstGeom prst="straightConnector1">
            <a:avLst/>
          </a:prstGeom>
          <a:noFill/>
          <a:ln cap="flat" cmpd="sng" w="38100">
            <a:solidFill>
              <a:srgbClr val="0061B0"/>
            </a:solidFill>
            <a:prstDash val="solid"/>
            <a:round/>
            <a:headEnd len="sm" w="sm" type="none"/>
            <a:tailEnd len="sm" w="sm" type="none"/>
          </a:ln>
        </p:spPr>
      </p:cxnSp>
      <p:sp>
        <p:nvSpPr>
          <p:cNvPr id="520" name="Google Shape;520;p40"/>
          <p:cNvSpPr txBox="1"/>
          <p:nvPr>
            <p:ph idx="14" type="body"/>
          </p:nvPr>
        </p:nvSpPr>
        <p:spPr>
          <a:xfrm>
            <a:off x="2324417" y="9560757"/>
            <a:ext cx="5095358"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21" name="Google Shape;521;p40"/>
          <p:cNvSpPr txBox="1"/>
          <p:nvPr>
            <p:ph idx="15" type="body"/>
          </p:nvPr>
        </p:nvSpPr>
        <p:spPr>
          <a:xfrm>
            <a:off x="9547269" y="9560757"/>
            <a:ext cx="5095358"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22" name="Google Shape;522;p40"/>
          <p:cNvSpPr txBox="1"/>
          <p:nvPr>
            <p:ph idx="16" type="body"/>
          </p:nvPr>
        </p:nvSpPr>
        <p:spPr>
          <a:xfrm>
            <a:off x="17303702" y="9560757"/>
            <a:ext cx="5095358" cy="164941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00000"/>
              </a:lnSpc>
              <a:spcBef>
                <a:spcPts val="0"/>
              </a:spcBef>
              <a:spcAft>
                <a:spcPts val="0"/>
              </a:spcAft>
              <a:buClr>
                <a:srgbClr val="828282"/>
              </a:buClr>
              <a:buSzPts val="3600"/>
              <a:buFont typeface="Arial"/>
              <a:buChar char="•"/>
              <a:defRPr b="0" i="0" sz="3600" u="none" cap="none" strike="noStrike">
                <a:solidFill>
                  <a:srgbClr val="828282"/>
                </a:solidFill>
                <a:latin typeface="DM Sans"/>
                <a:ea typeface="DM Sans"/>
                <a:cs typeface="DM Sans"/>
                <a:sym typeface="DM Sans"/>
              </a:defRPr>
            </a:lvl1pPr>
            <a:lvl2pPr indent="-457200" lvl="1" marL="9144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2pPr>
            <a:lvl3pPr indent="-457200" lvl="2" marL="1371600" marR="0" rtl="0" algn="l">
              <a:lnSpc>
                <a:spcPct val="100000"/>
              </a:lnSpc>
              <a:spcBef>
                <a:spcPts val="0"/>
              </a:spcBef>
              <a:spcAft>
                <a:spcPts val="0"/>
              </a:spcAft>
              <a:buClr>
                <a:srgbClr val="828282"/>
              </a:buClr>
              <a:buSzPts val="3600"/>
              <a:buFont typeface="DM Sans"/>
              <a:buChar char="•"/>
              <a:defRPr b="0" i="0" sz="3600" u="none" cap="none" strike="noStrike">
                <a:solidFill>
                  <a:srgbClr val="828282"/>
                </a:solidFill>
                <a:latin typeface="DM Sans"/>
                <a:ea typeface="DM Sans"/>
                <a:cs typeface="DM Sans"/>
                <a:sym typeface="DM Sans"/>
              </a:defRPr>
            </a:lvl3pPr>
            <a:lvl4pPr indent="-509778" lvl="3" marL="18288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4pPr>
            <a:lvl5pPr indent="-509778" lvl="4" marL="2286000" marR="0" rtl="0" algn="l">
              <a:lnSpc>
                <a:spcPct val="100000"/>
              </a:lnSpc>
              <a:spcBef>
                <a:spcPts val="0"/>
              </a:spcBef>
              <a:spcAft>
                <a:spcPts val="0"/>
              </a:spcAft>
              <a:buClr>
                <a:srgbClr val="828282"/>
              </a:buClr>
              <a:buSzPts val="4428"/>
              <a:buFont typeface="DM Sans"/>
              <a:buChar char="•"/>
              <a:defRPr b="0" i="0" sz="36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23" name="Google Shape;523;p40"/>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Dark - Title" showMasterSp="0">
  <p:cSld name="Dark - Title">
    <p:bg>
      <p:bgPr>
        <a:solidFill>
          <a:srgbClr val="09142E"/>
        </a:solidFill>
      </p:bgPr>
    </p:bg>
    <p:spTree>
      <p:nvGrpSpPr>
        <p:cNvPr id="30" name="Shape 30"/>
        <p:cNvGrpSpPr/>
        <p:nvPr/>
      </p:nvGrpSpPr>
      <p:grpSpPr>
        <a:xfrm>
          <a:off x="0" y="0"/>
          <a:ext cx="0" cy="0"/>
          <a:chOff x="0" y="0"/>
          <a:chExt cx="0" cy="0"/>
        </a:xfrm>
      </p:grpSpPr>
      <p:sp>
        <p:nvSpPr>
          <p:cNvPr id="31" name="Google Shape;31;p5"/>
          <p:cNvSpPr txBox="1"/>
          <p:nvPr>
            <p:ph idx="1" type="body"/>
          </p:nvPr>
        </p:nvSpPr>
        <p:spPr>
          <a:xfrm>
            <a:off x="1079500" y="7525869"/>
            <a:ext cx="23063494" cy="1087477"/>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6400"/>
              <a:buFont typeface="DM Sans"/>
              <a:buNone/>
              <a:defRPr b="0" i="0" sz="6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2" name="Google Shape;32;p5"/>
          <p:cNvSpPr txBox="1"/>
          <p:nvPr>
            <p:ph idx="2" type="body"/>
          </p:nvPr>
        </p:nvSpPr>
        <p:spPr>
          <a:xfrm>
            <a:off x="1079500" y="5707173"/>
            <a:ext cx="23063494" cy="1549142"/>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9400"/>
              <a:buFont typeface="DM Sans"/>
              <a:buNone/>
              <a:defRPr i="0" sz="9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33" name="Google Shape;33;p5"/>
          <p:cNvSpPr txBox="1"/>
          <p:nvPr>
            <p:ph idx="3" type="body"/>
          </p:nvPr>
        </p:nvSpPr>
        <p:spPr>
          <a:xfrm>
            <a:off x="1209182" y="10729563"/>
            <a:ext cx="11318423"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34" name="Google Shape;34;p5"/>
          <p:cNvSpPr txBox="1"/>
          <p:nvPr>
            <p:ph idx="4" type="body"/>
          </p:nvPr>
        </p:nvSpPr>
        <p:spPr>
          <a:xfrm>
            <a:off x="1209182" y="11648613"/>
            <a:ext cx="11318424"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000"/>
              <a:buFont typeface="DM Sans"/>
              <a:buNone/>
              <a:defRPr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35" name="Google Shape;35;p5"/>
          <p:cNvSpPr txBox="1"/>
          <p:nvPr>
            <p:ph idx="5" type="body"/>
          </p:nvPr>
        </p:nvSpPr>
        <p:spPr>
          <a:xfrm>
            <a:off x="15133504" y="10805763"/>
            <a:ext cx="8124360" cy="615553"/>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36" name="Google Shape;36;p5"/>
          <p:cNvSpPr txBox="1"/>
          <p:nvPr>
            <p:ph idx="6" type="body"/>
          </p:nvPr>
        </p:nvSpPr>
        <p:spPr>
          <a:xfrm>
            <a:off x="15133505" y="11648613"/>
            <a:ext cx="8124357" cy="615553"/>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pic>
        <p:nvPicPr>
          <p:cNvPr descr="img 6@4x.png" id="37" name="Google Shape;37;p5"/>
          <p:cNvPicPr preferRelativeResize="0"/>
          <p:nvPr/>
        </p:nvPicPr>
        <p:blipFill rotWithShape="1">
          <a:blip r:embed="rId2">
            <a:alphaModFix/>
          </a:blip>
          <a:srcRect b="0" l="0" r="0" t="0"/>
          <a:stretch/>
        </p:blipFill>
        <p:spPr>
          <a:xfrm>
            <a:off x="10122410" y="-3760448"/>
            <a:ext cx="15642027" cy="8633422"/>
          </a:xfrm>
          <a:prstGeom prst="rect">
            <a:avLst/>
          </a:prstGeom>
          <a:noFill/>
          <a:ln>
            <a:noFill/>
          </a:ln>
        </p:spPr>
      </p:pic>
      <p:sp>
        <p:nvSpPr>
          <p:cNvPr id="38" name="Google Shape;38;p5"/>
          <p:cNvSpPr txBox="1"/>
          <p:nvPr>
            <p:ph idx="7" type="body"/>
          </p:nvPr>
        </p:nvSpPr>
        <p:spPr>
          <a:xfrm>
            <a:off x="6484470" y="12746860"/>
            <a:ext cx="5802298"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39" name="Google Shape;39;p5"/>
          <p:cNvSpPr txBox="1"/>
          <p:nvPr>
            <p:ph idx="8" type="body"/>
          </p:nvPr>
        </p:nvSpPr>
        <p:spPr>
          <a:xfrm>
            <a:off x="1210140" y="12746860"/>
            <a:ext cx="4320001"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40" name="Google Shape;40;p5"/>
          <p:cNvSpPr/>
          <p:nvPr/>
        </p:nvSpPr>
        <p:spPr>
          <a:xfrm>
            <a:off x="1183823" y="-14941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41" name="Google Shape;41;p5"/>
          <p:cNvPicPr preferRelativeResize="0"/>
          <p:nvPr/>
        </p:nvPicPr>
        <p:blipFill>
          <a:blip r:embed="rId3">
            <a:alphaModFix/>
          </a:blip>
          <a:stretch>
            <a:fillRect/>
          </a:stretch>
        </p:blipFill>
        <p:spPr>
          <a:xfrm>
            <a:off x="1799975" y="489575"/>
            <a:ext cx="2267000" cy="173135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 (extra) Image - Big Title (Right)" showMasterSp="0">
  <p:cSld name="Image - Big Title (Right)">
    <p:spTree>
      <p:nvGrpSpPr>
        <p:cNvPr id="524" name="Shape 524"/>
        <p:cNvGrpSpPr/>
        <p:nvPr/>
      </p:nvGrpSpPr>
      <p:grpSpPr>
        <a:xfrm>
          <a:off x="0" y="0"/>
          <a:ext cx="0" cy="0"/>
          <a:chOff x="0" y="0"/>
          <a:chExt cx="0" cy="0"/>
        </a:xfrm>
      </p:grpSpPr>
      <p:sp>
        <p:nvSpPr>
          <p:cNvPr id="525" name="Google Shape;525;p41"/>
          <p:cNvSpPr/>
          <p:nvPr>
            <p:ph idx="2" type="pic"/>
          </p:nvPr>
        </p:nvSpPr>
        <p:spPr>
          <a:xfrm>
            <a:off x="-1512277" y="955533"/>
            <a:ext cx="13404678" cy="11679778"/>
          </a:xfrm>
          <a:prstGeom prst="roundRect">
            <a:avLst>
              <a:gd fmla="val 6128" name="adj"/>
            </a:avLst>
          </a:prstGeom>
          <a:noFill/>
          <a:ln>
            <a:noFill/>
          </a:ln>
        </p:spPr>
      </p:sp>
      <p:sp>
        <p:nvSpPr>
          <p:cNvPr id="526" name="Google Shape;526;p41"/>
          <p:cNvSpPr txBox="1"/>
          <p:nvPr>
            <p:ph idx="1" type="body"/>
          </p:nvPr>
        </p:nvSpPr>
        <p:spPr>
          <a:xfrm>
            <a:off x="13035190" y="6443141"/>
            <a:ext cx="10156110" cy="1308050"/>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005FAA"/>
              </a:buClr>
              <a:buSzPts val="8500"/>
              <a:buFont typeface="DM Sans"/>
              <a:buNone/>
              <a:defRPr i="0" sz="85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27" name="Google Shape;527;p41"/>
          <p:cNvSpPr txBox="1"/>
          <p:nvPr>
            <p:ph idx="3" type="body"/>
          </p:nvPr>
        </p:nvSpPr>
        <p:spPr>
          <a:xfrm>
            <a:off x="13035190" y="7894938"/>
            <a:ext cx="10160001"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pic>
        <p:nvPicPr>
          <p:cNvPr descr="Image" id="528" name="Google Shape;528;p41"/>
          <p:cNvPicPr preferRelativeResize="0"/>
          <p:nvPr/>
        </p:nvPicPr>
        <p:blipFill rotWithShape="1">
          <a:blip r:embed="rId2">
            <a:alphaModFix/>
          </a:blip>
          <a:srcRect b="0" l="0" r="0" t="0"/>
          <a:stretch/>
        </p:blipFill>
        <p:spPr>
          <a:xfrm>
            <a:off x="-10374232" y="2136913"/>
            <a:ext cx="22092041" cy="10496687"/>
          </a:xfrm>
          <a:prstGeom prst="rect">
            <a:avLst/>
          </a:prstGeom>
          <a:noFill/>
          <a:ln>
            <a:noFill/>
          </a:ln>
        </p:spPr>
      </p:pic>
      <p:sp>
        <p:nvSpPr>
          <p:cNvPr id="529" name="Google Shape;529;p41"/>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age 3">
  <p:cSld name="Text Page 3">
    <p:spTree>
      <p:nvGrpSpPr>
        <p:cNvPr id="530" name="Shape 530"/>
        <p:cNvGrpSpPr/>
        <p:nvPr/>
      </p:nvGrpSpPr>
      <p:grpSpPr>
        <a:xfrm>
          <a:off x="0" y="0"/>
          <a:ext cx="0" cy="0"/>
          <a:chOff x="0" y="0"/>
          <a:chExt cx="0" cy="0"/>
        </a:xfrm>
      </p:grpSpPr>
      <p:pic>
        <p:nvPicPr>
          <p:cNvPr id="531" name="Google Shape;531;p42"/>
          <p:cNvPicPr preferRelativeResize="0"/>
          <p:nvPr/>
        </p:nvPicPr>
        <p:blipFill rotWithShape="1">
          <a:blip r:embed="rId2">
            <a:alphaModFix/>
          </a:blip>
          <a:srcRect b="0" l="0" r="0" t="0"/>
          <a:stretch/>
        </p:blipFill>
        <p:spPr>
          <a:xfrm>
            <a:off x="0" y="0"/>
            <a:ext cx="24384000" cy="13716000"/>
          </a:xfrm>
          <a:prstGeom prst="rect">
            <a:avLst/>
          </a:prstGeom>
          <a:noFill/>
          <a:ln>
            <a:noFill/>
          </a:ln>
        </p:spPr>
      </p:pic>
      <p:sp>
        <p:nvSpPr>
          <p:cNvPr id="532" name="Google Shape;532;p42"/>
          <p:cNvSpPr txBox="1"/>
          <p:nvPr>
            <p:ph idx="1" type="body"/>
          </p:nvPr>
        </p:nvSpPr>
        <p:spPr>
          <a:xfrm>
            <a:off x="3443477" y="3140765"/>
            <a:ext cx="19659900" cy="8764800"/>
          </a:xfrm>
          <a:prstGeom prst="rect">
            <a:avLst/>
          </a:prstGeom>
          <a:noFill/>
          <a:ln>
            <a:noFill/>
          </a:ln>
        </p:spPr>
        <p:txBody>
          <a:bodyPr anchorCtr="0" anchor="t" bIns="91400" lIns="182875" spcFirstLastPara="1" rIns="182875" wrap="square" tIns="91400">
            <a:normAutofit/>
          </a:bodyPr>
          <a:lstStyle>
            <a:lvl1pPr indent="-228600" lvl="0" marL="457200" rtl="0" algn="l">
              <a:lnSpc>
                <a:spcPct val="130000"/>
              </a:lnSpc>
              <a:spcBef>
                <a:spcPts val="2100"/>
              </a:spcBef>
              <a:spcAft>
                <a:spcPts val="0"/>
              </a:spcAft>
              <a:buClr>
                <a:schemeClr val="dk1"/>
              </a:buClr>
              <a:buSzPts val="2900"/>
              <a:buNone/>
              <a:defRPr b="0" i="0" sz="2900">
                <a:solidFill>
                  <a:schemeClr val="dk1"/>
                </a:solidFill>
                <a:latin typeface="Roboto"/>
                <a:ea typeface="Roboto"/>
                <a:cs typeface="Roboto"/>
                <a:sym typeface="Roboto"/>
              </a:defRPr>
            </a:lvl1pPr>
            <a:lvl2pPr indent="-412750" lvl="1" marL="914400" rtl="0" algn="l">
              <a:lnSpc>
                <a:spcPct val="90000"/>
              </a:lnSpc>
              <a:spcBef>
                <a:spcPts val="1100"/>
              </a:spcBef>
              <a:spcAft>
                <a:spcPts val="0"/>
              </a:spcAft>
              <a:buClr>
                <a:srgbClr val="3A3838"/>
              </a:buClr>
              <a:buSzPts val="2900"/>
              <a:buChar char="•"/>
              <a:defRPr sz="2900">
                <a:solidFill>
                  <a:srgbClr val="3A3838"/>
                </a:solidFill>
                <a:latin typeface="Roboto Light"/>
                <a:ea typeface="Roboto Light"/>
                <a:cs typeface="Roboto Light"/>
                <a:sym typeface="Roboto Light"/>
              </a:defRPr>
            </a:lvl2pPr>
            <a:lvl3pPr indent="-412750" lvl="2" marL="1371600" rtl="0" algn="l">
              <a:lnSpc>
                <a:spcPct val="90000"/>
              </a:lnSpc>
              <a:spcBef>
                <a:spcPts val="1100"/>
              </a:spcBef>
              <a:spcAft>
                <a:spcPts val="0"/>
              </a:spcAft>
              <a:buClr>
                <a:srgbClr val="3A3838"/>
              </a:buClr>
              <a:buSzPts val="2900"/>
              <a:buChar char="•"/>
              <a:defRPr sz="2900">
                <a:solidFill>
                  <a:srgbClr val="3A3838"/>
                </a:solidFill>
                <a:latin typeface="Roboto Light"/>
                <a:ea typeface="Roboto Light"/>
                <a:cs typeface="Roboto Light"/>
                <a:sym typeface="Roboto Light"/>
              </a:defRPr>
            </a:lvl3pPr>
            <a:lvl4pPr indent="-412750" lvl="3" marL="1828800" rtl="0" algn="l">
              <a:lnSpc>
                <a:spcPct val="90000"/>
              </a:lnSpc>
              <a:spcBef>
                <a:spcPts val="1100"/>
              </a:spcBef>
              <a:spcAft>
                <a:spcPts val="0"/>
              </a:spcAft>
              <a:buClr>
                <a:srgbClr val="3A3838"/>
              </a:buClr>
              <a:buSzPts val="2900"/>
              <a:buChar char="•"/>
              <a:defRPr sz="2900">
                <a:solidFill>
                  <a:srgbClr val="3A3838"/>
                </a:solidFill>
                <a:latin typeface="Roboto Light"/>
                <a:ea typeface="Roboto Light"/>
                <a:cs typeface="Roboto Light"/>
                <a:sym typeface="Roboto Light"/>
              </a:defRPr>
            </a:lvl4pPr>
            <a:lvl5pPr indent="-412750" lvl="4" marL="2286000" rtl="0" algn="l">
              <a:lnSpc>
                <a:spcPct val="90000"/>
              </a:lnSpc>
              <a:spcBef>
                <a:spcPts val="1100"/>
              </a:spcBef>
              <a:spcAft>
                <a:spcPts val="0"/>
              </a:spcAft>
              <a:buClr>
                <a:srgbClr val="3A3838"/>
              </a:buClr>
              <a:buSzPts val="2900"/>
              <a:buChar char="•"/>
              <a:defRPr sz="2900">
                <a:solidFill>
                  <a:srgbClr val="3A3838"/>
                </a:solidFill>
                <a:latin typeface="Roboto Light"/>
                <a:ea typeface="Roboto Light"/>
                <a:cs typeface="Roboto Light"/>
                <a:sym typeface="Roboto Light"/>
              </a:defRPr>
            </a:lvl5pPr>
            <a:lvl6pPr indent="-463550" lvl="5" marL="2743200" rtl="0" algn="l">
              <a:lnSpc>
                <a:spcPct val="90000"/>
              </a:lnSpc>
              <a:spcBef>
                <a:spcPts val="1100"/>
              </a:spcBef>
              <a:spcAft>
                <a:spcPts val="0"/>
              </a:spcAft>
              <a:buClr>
                <a:schemeClr val="dk1"/>
              </a:buClr>
              <a:buSzPts val="3700"/>
              <a:buChar char="•"/>
              <a:defRPr/>
            </a:lvl6pPr>
            <a:lvl7pPr indent="-463550" lvl="6" marL="3200400" rtl="0" algn="l">
              <a:lnSpc>
                <a:spcPct val="90000"/>
              </a:lnSpc>
              <a:spcBef>
                <a:spcPts val="1100"/>
              </a:spcBef>
              <a:spcAft>
                <a:spcPts val="0"/>
              </a:spcAft>
              <a:buClr>
                <a:schemeClr val="dk1"/>
              </a:buClr>
              <a:buSzPts val="3700"/>
              <a:buChar char="•"/>
              <a:defRPr/>
            </a:lvl7pPr>
            <a:lvl8pPr indent="-463550" lvl="7" marL="3657600" rtl="0" algn="l">
              <a:lnSpc>
                <a:spcPct val="90000"/>
              </a:lnSpc>
              <a:spcBef>
                <a:spcPts val="1100"/>
              </a:spcBef>
              <a:spcAft>
                <a:spcPts val="0"/>
              </a:spcAft>
              <a:buClr>
                <a:schemeClr val="dk1"/>
              </a:buClr>
              <a:buSzPts val="3700"/>
              <a:buChar char="•"/>
              <a:defRPr/>
            </a:lvl8pPr>
            <a:lvl9pPr indent="-463550" lvl="8" marL="4114800" rtl="0" algn="l">
              <a:lnSpc>
                <a:spcPct val="90000"/>
              </a:lnSpc>
              <a:spcBef>
                <a:spcPts val="1100"/>
              </a:spcBef>
              <a:spcAft>
                <a:spcPts val="0"/>
              </a:spcAft>
              <a:buClr>
                <a:schemeClr val="dk1"/>
              </a:buClr>
              <a:buSzPts val="3700"/>
              <a:buChar char="•"/>
              <a:defRPr/>
            </a:lvl9pPr>
          </a:lstStyle>
          <a:p/>
        </p:txBody>
      </p:sp>
      <p:sp>
        <p:nvSpPr>
          <p:cNvPr id="533" name="Google Shape;533;p42"/>
          <p:cNvSpPr txBox="1"/>
          <p:nvPr>
            <p:ph type="title"/>
          </p:nvPr>
        </p:nvSpPr>
        <p:spPr>
          <a:xfrm>
            <a:off x="3443477" y="471267"/>
            <a:ext cx="19659900" cy="1208100"/>
          </a:xfrm>
          <a:prstGeom prst="rect">
            <a:avLst/>
          </a:prstGeom>
          <a:noFill/>
          <a:ln>
            <a:noFill/>
          </a:ln>
        </p:spPr>
        <p:txBody>
          <a:bodyPr anchorCtr="0" anchor="ctr" bIns="91400" lIns="182875" spcFirstLastPara="1" rIns="182875" wrap="square" tIns="91400">
            <a:normAutofit/>
          </a:bodyPr>
          <a:lstStyle>
            <a:lvl1pPr lvl="0" rtl="0" algn="l">
              <a:lnSpc>
                <a:spcPct val="90000"/>
              </a:lnSpc>
              <a:spcBef>
                <a:spcPts val="0"/>
              </a:spcBef>
              <a:spcAft>
                <a:spcPts val="0"/>
              </a:spcAft>
              <a:buClr>
                <a:srgbClr val="008691"/>
              </a:buClr>
              <a:buSzPts val="6900"/>
              <a:buFont typeface="Quicksand"/>
              <a:buNone/>
              <a:defRPr b="0" i="0" sz="6900">
                <a:solidFill>
                  <a:srgbClr val="008691"/>
                </a:solidFill>
                <a:latin typeface="Quicksand"/>
                <a:ea typeface="Quicksand"/>
                <a:cs typeface="Quicksand"/>
                <a:sym typeface="Quicksand"/>
              </a:defRPr>
            </a:lvl1pPr>
            <a:lvl2pPr lvl="1" rtl="0" algn="l">
              <a:lnSpc>
                <a:spcPct val="100000"/>
              </a:lnSpc>
              <a:spcBef>
                <a:spcPts val="0"/>
              </a:spcBef>
              <a:spcAft>
                <a:spcPts val="0"/>
              </a:spcAft>
              <a:buSzPts val="2900"/>
              <a:buNone/>
              <a:defRPr/>
            </a:lvl2pPr>
            <a:lvl3pPr lvl="2" rtl="0" algn="l">
              <a:lnSpc>
                <a:spcPct val="100000"/>
              </a:lnSpc>
              <a:spcBef>
                <a:spcPts val="0"/>
              </a:spcBef>
              <a:spcAft>
                <a:spcPts val="0"/>
              </a:spcAft>
              <a:buSzPts val="2900"/>
              <a:buNone/>
              <a:defRPr/>
            </a:lvl3pPr>
            <a:lvl4pPr lvl="3" rtl="0" algn="l">
              <a:lnSpc>
                <a:spcPct val="100000"/>
              </a:lnSpc>
              <a:spcBef>
                <a:spcPts val="0"/>
              </a:spcBef>
              <a:spcAft>
                <a:spcPts val="0"/>
              </a:spcAft>
              <a:buSzPts val="2900"/>
              <a:buNone/>
              <a:defRPr/>
            </a:lvl4pPr>
            <a:lvl5pPr lvl="4" rtl="0" algn="l">
              <a:lnSpc>
                <a:spcPct val="100000"/>
              </a:lnSpc>
              <a:spcBef>
                <a:spcPts val="0"/>
              </a:spcBef>
              <a:spcAft>
                <a:spcPts val="0"/>
              </a:spcAft>
              <a:buSzPts val="2900"/>
              <a:buNone/>
              <a:defRPr/>
            </a:lvl5pPr>
            <a:lvl6pPr lvl="5" rtl="0" algn="l">
              <a:lnSpc>
                <a:spcPct val="100000"/>
              </a:lnSpc>
              <a:spcBef>
                <a:spcPts val="0"/>
              </a:spcBef>
              <a:spcAft>
                <a:spcPts val="0"/>
              </a:spcAft>
              <a:buSzPts val="2900"/>
              <a:buNone/>
              <a:defRPr/>
            </a:lvl6pPr>
            <a:lvl7pPr lvl="6" rtl="0" algn="l">
              <a:lnSpc>
                <a:spcPct val="100000"/>
              </a:lnSpc>
              <a:spcBef>
                <a:spcPts val="0"/>
              </a:spcBef>
              <a:spcAft>
                <a:spcPts val="0"/>
              </a:spcAft>
              <a:buSzPts val="2900"/>
              <a:buNone/>
              <a:defRPr/>
            </a:lvl7pPr>
            <a:lvl8pPr lvl="7" rtl="0" algn="l">
              <a:lnSpc>
                <a:spcPct val="100000"/>
              </a:lnSpc>
              <a:spcBef>
                <a:spcPts val="0"/>
              </a:spcBef>
              <a:spcAft>
                <a:spcPts val="0"/>
              </a:spcAft>
              <a:buSzPts val="2900"/>
              <a:buNone/>
              <a:defRPr/>
            </a:lvl8pPr>
            <a:lvl9pPr lvl="8" rtl="0" algn="l">
              <a:lnSpc>
                <a:spcPct val="100000"/>
              </a:lnSpc>
              <a:spcBef>
                <a:spcPts val="0"/>
              </a:spcBef>
              <a:spcAft>
                <a:spcPts val="0"/>
              </a:spcAft>
              <a:buSzPts val="2900"/>
              <a:buNone/>
              <a:defRPr/>
            </a:lvl9pPr>
          </a:lstStyle>
          <a:p/>
        </p:txBody>
      </p:sp>
      <p:sp>
        <p:nvSpPr>
          <p:cNvPr id="534" name="Google Shape;534;p42"/>
          <p:cNvSpPr txBox="1"/>
          <p:nvPr>
            <p:ph idx="12" type="sldNum"/>
          </p:nvPr>
        </p:nvSpPr>
        <p:spPr>
          <a:xfrm>
            <a:off x="18580443" y="12846995"/>
            <a:ext cx="5486400" cy="461700"/>
          </a:xfrm>
          <a:prstGeom prst="rect">
            <a:avLst/>
          </a:prstGeom>
          <a:noFill/>
          <a:ln>
            <a:noFill/>
          </a:ln>
        </p:spPr>
        <p:txBody>
          <a:bodyPr anchorCtr="0" anchor="ctr" bIns="91400" lIns="182875" spcFirstLastPara="1" rIns="182875" wrap="square" tIns="91400">
            <a:noAutofit/>
          </a:bodyPr>
          <a:lstStyle>
            <a:lvl1pPr indent="0" lvl="0" marL="0" marR="0" rtl="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Roboto Light"/>
                <a:ea typeface="Roboto Light"/>
                <a:cs typeface="Roboto Light"/>
                <a:sym typeface="Roboto Light"/>
              </a:defRPr>
            </a:lvl1pPr>
            <a:lvl2pPr indent="0" lvl="1" marL="0" marR="0" rtl="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Roboto Light"/>
                <a:ea typeface="Roboto Light"/>
                <a:cs typeface="Roboto Light"/>
                <a:sym typeface="Roboto Light"/>
              </a:defRPr>
            </a:lvl2pPr>
            <a:lvl3pPr indent="0" lvl="2" marL="0" marR="0" rtl="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Roboto Light"/>
                <a:ea typeface="Roboto Light"/>
                <a:cs typeface="Roboto Light"/>
                <a:sym typeface="Roboto Light"/>
              </a:defRPr>
            </a:lvl3pPr>
            <a:lvl4pPr indent="0" lvl="3" marL="0" marR="0" rtl="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Roboto Light"/>
                <a:ea typeface="Roboto Light"/>
                <a:cs typeface="Roboto Light"/>
                <a:sym typeface="Roboto Light"/>
              </a:defRPr>
            </a:lvl4pPr>
            <a:lvl5pPr indent="0" lvl="4" marL="0" marR="0" rtl="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Roboto Light"/>
                <a:ea typeface="Roboto Light"/>
                <a:cs typeface="Roboto Light"/>
                <a:sym typeface="Roboto Light"/>
              </a:defRPr>
            </a:lvl5pPr>
            <a:lvl6pPr indent="0" lvl="5" marL="0" marR="0" rtl="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Roboto Light"/>
                <a:ea typeface="Roboto Light"/>
                <a:cs typeface="Roboto Light"/>
                <a:sym typeface="Roboto Light"/>
              </a:defRPr>
            </a:lvl6pPr>
            <a:lvl7pPr indent="0" lvl="6" marL="0" marR="0" rtl="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Roboto Light"/>
                <a:ea typeface="Roboto Light"/>
                <a:cs typeface="Roboto Light"/>
                <a:sym typeface="Roboto Light"/>
              </a:defRPr>
            </a:lvl7pPr>
            <a:lvl8pPr indent="0" lvl="7" marL="0" marR="0" rtl="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Roboto Light"/>
                <a:ea typeface="Roboto Light"/>
                <a:cs typeface="Roboto Light"/>
                <a:sym typeface="Roboto Light"/>
              </a:defRPr>
            </a:lvl8pPr>
            <a:lvl9pPr indent="0" lvl="8" marL="0" marR="0" rtl="0" algn="r">
              <a:lnSpc>
                <a:spcPct val="100000"/>
              </a:lnSpc>
              <a:spcBef>
                <a:spcPts val="0"/>
              </a:spcBef>
              <a:spcAft>
                <a:spcPts val="0"/>
              </a:spcAft>
              <a:buClr>
                <a:srgbClr val="000000"/>
              </a:buClr>
              <a:buSzPts val="1900"/>
              <a:buFont typeface="Arial"/>
              <a:buNone/>
              <a:defRPr b="0" i="0" sz="1900" u="none" cap="none" strike="noStrike">
                <a:solidFill>
                  <a:srgbClr val="888888"/>
                </a:solidFill>
                <a:latin typeface="Roboto Light"/>
                <a:ea typeface="Roboto Light"/>
                <a:cs typeface="Roboto Light"/>
                <a:sym typeface="Roboto Light"/>
              </a:defRPr>
            </a:lvl9pPr>
          </a:lstStyle>
          <a:p>
            <a:pPr indent="0" lvl="0" marL="0" rtl="0" algn="r">
              <a:spcBef>
                <a:spcPts val="0"/>
              </a:spcBef>
              <a:spcAft>
                <a:spcPts val="0"/>
              </a:spcAft>
              <a:buNone/>
            </a:pPr>
            <a:fld id="{00000000-1234-1234-1234-123412341234}" type="slidenum">
              <a:rPr lang="en"/>
              <a:t>‹#›</a:t>
            </a:fld>
            <a:endParaRPr/>
          </a:p>
        </p:txBody>
      </p:sp>
      <p:sp>
        <p:nvSpPr>
          <p:cNvPr id="535" name="Google Shape;535;p42"/>
          <p:cNvSpPr txBox="1"/>
          <p:nvPr>
            <p:ph idx="2" type="body"/>
          </p:nvPr>
        </p:nvSpPr>
        <p:spPr>
          <a:xfrm>
            <a:off x="3443483" y="1790275"/>
            <a:ext cx="19659900" cy="729600"/>
          </a:xfrm>
          <a:prstGeom prst="rect">
            <a:avLst/>
          </a:prstGeom>
          <a:noFill/>
          <a:ln>
            <a:noFill/>
          </a:ln>
        </p:spPr>
        <p:txBody>
          <a:bodyPr anchorCtr="0" anchor="t" bIns="91400" lIns="182875" spcFirstLastPara="1" rIns="182875" wrap="square" tIns="91400">
            <a:normAutofit/>
          </a:bodyPr>
          <a:lstStyle>
            <a:lvl1pPr indent="-228600" lvl="0" marL="457200" rtl="0" algn="l">
              <a:lnSpc>
                <a:spcPct val="90000"/>
              </a:lnSpc>
              <a:spcBef>
                <a:spcPts val="2100"/>
              </a:spcBef>
              <a:spcAft>
                <a:spcPts val="0"/>
              </a:spcAft>
              <a:buClr>
                <a:srgbClr val="0C0C0C"/>
              </a:buClr>
              <a:buSzPts val="3700"/>
              <a:buNone/>
              <a:defRPr b="0" i="0" sz="3700">
                <a:solidFill>
                  <a:srgbClr val="0C0C0C"/>
                </a:solidFill>
                <a:latin typeface="Roboto"/>
                <a:ea typeface="Roboto"/>
                <a:cs typeface="Roboto"/>
                <a:sym typeface="Roboto"/>
              </a:defRPr>
            </a:lvl1pPr>
            <a:lvl2pPr indent="-463550" lvl="1" marL="914400" rtl="0" algn="l">
              <a:lnSpc>
                <a:spcPct val="90000"/>
              </a:lnSpc>
              <a:spcBef>
                <a:spcPts val="1100"/>
              </a:spcBef>
              <a:spcAft>
                <a:spcPts val="0"/>
              </a:spcAft>
              <a:buClr>
                <a:schemeClr val="dk1"/>
              </a:buClr>
              <a:buSzPts val="3700"/>
              <a:buChar char="•"/>
              <a:defRPr/>
            </a:lvl2pPr>
            <a:lvl3pPr indent="-463550" lvl="2" marL="1371600" rtl="0" algn="l">
              <a:lnSpc>
                <a:spcPct val="90000"/>
              </a:lnSpc>
              <a:spcBef>
                <a:spcPts val="1100"/>
              </a:spcBef>
              <a:spcAft>
                <a:spcPts val="0"/>
              </a:spcAft>
              <a:buClr>
                <a:schemeClr val="dk1"/>
              </a:buClr>
              <a:buSzPts val="3700"/>
              <a:buChar char="•"/>
              <a:defRPr/>
            </a:lvl3pPr>
            <a:lvl4pPr indent="-463550" lvl="3" marL="1828800" rtl="0" algn="l">
              <a:lnSpc>
                <a:spcPct val="90000"/>
              </a:lnSpc>
              <a:spcBef>
                <a:spcPts val="1100"/>
              </a:spcBef>
              <a:spcAft>
                <a:spcPts val="0"/>
              </a:spcAft>
              <a:buClr>
                <a:schemeClr val="dk1"/>
              </a:buClr>
              <a:buSzPts val="3700"/>
              <a:buChar char="•"/>
              <a:defRPr/>
            </a:lvl4pPr>
            <a:lvl5pPr indent="-463550" lvl="4" marL="2286000" rtl="0" algn="l">
              <a:lnSpc>
                <a:spcPct val="90000"/>
              </a:lnSpc>
              <a:spcBef>
                <a:spcPts val="1100"/>
              </a:spcBef>
              <a:spcAft>
                <a:spcPts val="0"/>
              </a:spcAft>
              <a:buClr>
                <a:schemeClr val="dk1"/>
              </a:buClr>
              <a:buSzPts val="3700"/>
              <a:buChar char="•"/>
              <a:defRPr/>
            </a:lvl5pPr>
            <a:lvl6pPr indent="-463550" lvl="5" marL="2743200" rtl="0" algn="l">
              <a:lnSpc>
                <a:spcPct val="90000"/>
              </a:lnSpc>
              <a:spcBef>
                <a:spcPts val="1100"/>
              </a:spcBef>
              <a:spcAft>
                <a:spcPts val="0"/>
              </a:spcAft>
              <a:buClr>
                <a:schemeClr val="dk1"/>
              </a:buClr>
              <a:buSzPts val="3700"/>
              <a:buChar char="•"/>
              <a:defRPr/>
            </a:lvl6pPr>
            <a:lvl7pPr indent="-463550" lvl="6" marL="3200400" rtl="0" algn="l">
              <a:lnSpc>
                <a:spcPct val="90000"/>
              </a:lnSpc>
              <a:spcBef>
                <a:spcPts val="1100"/>
              </a:spcBef>
              <a:spcAft>
                <a:spcPts val="0"/>
              </a:spcAft>
              <a:buClr>
                <a:schemeClr val="dk1"/>
              </a:buClr>
              <a:buSzPts val="3700"/>
              <a:buChar char="•"/>
              <a:defRPr/>
            </a:lvl7pPr>
            <a:lvl8pPr indent="-463550" lvl="7" marL="3657600" rtl="0" algn="l">
              <a:lnSpc>
                <a:spcPct val="90000"/>
              </a:lnSpc>
              <a:spcBef>
                <a:spcPts val="1100"/>
              </a:spcBef>
              <a:spcAft>
                <a:spcPts val="0"/>
              </a:spcAft>
              <a:buClr>
                <a:schemeClr val="dk1"/>
              </a:buClr>
              <a:buSzPts val="3700"/>
              <a:buChar char="•"/>
              <a:defRPr/>
            </a:lvl8pPr>
            <a:lvl9pPr indent="-463550" lvl="8" marL="4114800" rtl="0" algn="l">
              <a:lnSpc>
                <a:spcPct val="90000"/>
              </a:lnSpc>
              <a:spcBef>
                <a:spcPts val="1100"/>
              </a:spcBef>
              <a:spcAft>
                <a:spcPts val="0"/>
              </a:spcAft>
              <a:buClr>
                <a:schemeClr val="dk1"/>
              </a:buClr>
              <a:buSzPts val="37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p:cSld name="1_Text">
    <p:spTree>
      <p:nvGrpSpPr>
        <p:cNvPr id="536" name="Shape 536"/>
        <p:cNvGrpSpPr/>
        <p:nvPr/>
      </p:nvGrpSpPr>
      <p:grpSpPr>
        <a:xfrm>
          <a:off x="0" y="0"/>
          <a:ext cx="0" cy="0"/>
          <a:chOff x="0" y="0"/>
          <a:chExt cx="0" cy="0"/>
        </a:xfrm>
      </p:grpSpPr>
      <p:sp>
        <p:nvSpPr>
          <p:cNvPr id="537" name="Google Shape;537;p43"/>
          <p:cNvSpPr txBox="1"/>
          <p:nvPr>
            <p:ph idx="1" type="body"/>
          </p:nvPr>
        </p:nvSpPr>
        <p:spPr>
          <a:xfrm>
            <a:off x="471053" y="3651251"/>
            <a:ext cx="23344800" cy="8526300"/>
          </a:xfrm>
          <a:prstGeom prst="rect">
            <a:avLst/>
          </a:prstGeom>
          <a:noFill/>
          <a:ln>
            <a:noFill/>
          </a:ln>
        </p:spPr>
        <p:txBody>
          <a:bodyPr anchorCtr="0" anchor="t" bIns="121875" lIns="243800" spcFirstLastPara="1" rIns="243800" wrap="square" tIns="121875">
            <a:noAutofit/>
          </a:bodyPr>
          <a:lstStyle>
            <a:lvl1pPr indent="-228600" lvl="0" marL="457200" marR="0" algn="l">
              <a:lnSpc>
                <a:spcPct val="100000"/>
              </a:lnSpc>
              <a:spcBef>
                <a:spcPts val="0"/>
              </a:spcBef>
              <a:spcAft>
                <a:spcPts val="0"/>
              </a:spcAft>
              <a:buClr>
                <a:srgbClr val="000000"/>
              </a:buClr>
              <a:buSzPts val="3700"/>
              <a:buFont typeface="Arial"/>
              <a:buNone/>
              <a:defRPr b="0" i="0" sz="5300" u="none" cap="none" strike="noStrike">
                <a:solidFill>
                  <a:schemeClr val="dk1"/>
                </a:solidFill>
                <a:latin typeface="Calibri"/>
                <a:ea typeface="Calibri"/>
                <a:cs typeface="Calibri"/>
                <a:sym typeface="Calibri"/>
              </a:defRPr>
            </a:lvl1pPr>
            <a:lvl2pPr indent="-533400" lvl="1" marL="914400" marR="0" algn="l">
              <a:lnSpc>
                <a:spcPct val="100000"/>
              </a:lnSpc>
              <a:spcBef>
                <a:spcPts val="0"/>
              </a:spcBef>
              <a:spcAft>
                <a:spcPts val="0"/>
              </a:spcAft>
              <a:buClr>
                <a:srgbClr val="000000"/>
              </a:buClr>
              <a:buSzPts val="4800"/>
              <a:buFont typeface="Noto Sans Symbols"/>
              <a:buChar char="▪"/>
              <a:defRPr b="0" i="0" sz="4800" u="none" cap="none" strike="noStrike">
                <a:solidFill>
                  <a:srgbClr val="000000"/>
                </a:solidFill>
                <a:latin typeface="Calibri"/>
                <a:ea typeface="Calibri"/>
                <a:cs typeface="Calibri"/>
                <a:sym typeface="Calibri"/>
              </a:defRPr>
            </a:lvl2pPr>
            <a:lvl3pPr indent="-501650" lvl="2" marL="1371600" marR="0" algn="l">
              <a:lnSpc>
                <a:spcPct val="100000"/>
              </a:lnSpc>
              <a:spcBef>
                <a:spcPts val="0"/>
              </a:spcBef>
              <a:spcAft>
                <a:spcPts val="0"/>
              </a:spcAft>
              <a:buClr>
                <a:srgbClr val="000000"/>
              </a:buClr>
              <a:buSzPts val="4300"/>
              <a:buFont typeface="Courier New"/>
              <a:buChar char="o"/>
              <a:defRPr b="0" i="0" sz="4300" u="none" cap="none" strike="noStrike">
                <a:solidFill>
                  <a:srgbClr val="000000"/>
                </a:solidFill>
                <a:latin typeface="Calibri"/>
                <a:ea typeface="Calibri"/>
                <a:cs typeface="Calibri"/>
                <a:sym typeface="Calibri"/>
              </a:defRPr>
            </a:lvl3pPr>
            <a:lvl4pPr indent="-393700" lvl="3" marL="1828800" marR="0" algn="l">
              <a:lnSpc>
                <a:spcPct val="100000"/>
              </a:lnSpc>
              <a:spcBef>
                <a:spcPts val="0"/>
              </a:spcBef>
              <a:spcAft>
                <a:spcPts val="0"/>
              </a:spcAft>
              <a:buClr>
                <a:srgbClr val="000000"/>
              </a:buClr>
              <a:buSzPts val="2600"/>
              <a:buFont typeface="Noto Sans Symbols"/>
              <a:buChar char="⮚"/>
              <a:defRPr b="0" i="0" sz="3700" u="none" cap="none" strike="noStrike">
                <a:solidFill>
                  <a:srgbClr val="000000"/>
                </a:solidFill>
                <a:latin typeface="Calibri"/>
                <a:ea typeface="Calibri"/>
                <a:cs typeface="Calibri"/>
                <a:sym typeface="Calibri"/>
              </a:defRPr>
            </a:lvl4pPr>
            <a:lvl5pPr indent="-228600" lvl="4" marL="2286000"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Calibri"/>
                <a:ea typeface="Calibri"/>
                <a:cs typeface="Calibri"/>
                <a:sym typeface="Calibri"/>
              </a:defRPr>
            </a:lvl5pPr>
            <a:lvl6pPr indent="-228600" lvl="5" marL="2743200"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538" name="Google Shape;538;p43"/>
          <p:cNvSpPr txBox="1"/>
          <p:nvPr>
            <p:ph type="title"/>
          </p:nvPr>
        </p:nvSpPr>
        <p:spPr>
          <a:xfrm>
            <a:off x="6877539" y="451053"/>
            <a:ext cx="12610500" cy="911100"/>
          </a:xfrm>
          <a:prstGeom prst="rect">
            <a:avLst/>
          </a:prstGeom>
          <a:noFill/>
          <a:ln>
            <a:noFill/>
          </a:ln>
        </p:spPr>
        <p:txBody>
          <a:bodyPr anchorCtr="0" anchor="t" bIns="121875" lIns="243800" spcFirstLastPara="1" rIns="243800" wrap="square" tIns="121875">
            <a:noAutofit/>
          </a:bodyPr>
          <a:lstStyle>
            <a:lvl1pPr lvl="0" marR="0" algn="l">
              <a:lnSpc>
                <a:spcPct val="100000"/>
              </a:lnSpc>
              <a:spcBef>
                <a:spcPts val="0"/>
              </a:spcBef>
              <a:spcAft>
                <a:spcPts val="0"/>
              </a:spcAft>
              <a:buClr>
                <a:srgbClr val="000000"/>
              </a:buClr>
              <a:buSzPts val="3700"/>
              <a:buFont typeface="Arial"/>
              <a:buNone/>
              <a:defRPr b="1" i="0" sz="6700" u="none" cap="none" strike="noStrike">
                <a:solidFill>
                  <a:srgbClr val="0E67AD"/>
                </a:solidFill>
                <a:latin typeface="Calibri"/>
                <a:ea typeface="Calibri"/>
                <a:cs typeface="Calibri"/>
                <a:sym typeface="Calibri"/>
              </a:defRPr>
            </a:lvl1pPr>
            <a:lvl2pPr lvl="1"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539" name="Google Shape;539;p43"/>
          <p:cNvSpPr txBox="1"/>
          <p:nvPr>
            <p:ph idx="2" type="subTitle"/>
          </p:nvPr>
        </p:nvSpPr>
        <p:spPr>
          <a:xfrm>
            <a:off x="6877536" y="1675621"/>
            <a:ext cx="12610500" cy="984900"/>
          </a:xfrm>
          <a:prstGeom prst="rect">
            <a:avLst/>
          </a:prstGeom>
          <a:noFill/>
          <a:ln>
            <a:noFill/>
          </a:ln>
        </p:spPr>
        <p:txBody>
          <a:bodyPr anchorCtr="0" anchor="t" bIns="121875" lIns="243800" spcFirstLastPara="1" rIns="243800" wrap="square" tIns="121875">
            <a:spAutoFit/>
          </a:bodyPr>
          <a:lstStyle>
            <a:lvl1pPr lvl="0" marR="0" algn="l">
              <a:lnSpc>
                <a:spcPct val="100000"/>
              </a:lnSpc>
              <a:spcBef>
                <a:spcPts val="0"/>
              </a:spcBef>
              <a:spcAft>
                <a:spcPts val="0"/>
              </a:spcAft>
              <a:buClr>
                <a:srgbClr val="000000"/>
              </a:buClr>
              <a:buSzPts val="5300"/>
              <a:buFont typeface="Arial"/>
              <a:buNone/>
              <a:defRPr b="0" i="1" sz="5300" u="none" cap="none" strike="noStrike">
                <a:solidFill>
                  <a:srgbClr val="7F7F7F"/>
                </a:solidFill>
                <a:latin typeface="Calibri"/>
                <a:ea typeface="Calibri"/>
                <a:cs typeface="Calibri"/>
                <a:sym typeface="Calibri"/>
              </a:defRPr>
            </a:lvl1pPr>
            <a:lvl2pPr lvl="1" marR="0" algn="ctr">
              <a:lnSpc>
                <a:spcPct val="100000"/>
              </a:lnSpc>
              <a:spcBef>
                <a:spcPts val="0"/>
              </a:spcBef>
              <a:spcAft>
                <a:spcPts val="0"/>
              </a:spcAft>
              <a:buClr>
                <a:srgbClr val="000000"/>
              </a:buClr>
              <a:buSzPts val="4000"/>
              <a:buFont typeface="Arial"/>
              <a:buNone/>
              <a:defRPr b="0" i="0" sz="4000" u="none" cap="none" strike="noStrike">
                <a:solidFill>
                  <a:srgbClr val="000000"/>
                </a:solidFill>
                <a:latin typeface="Arial"/>
                <a:ea typeface="Arial"/>
                <a:cs typeface="Arial"/>
                <a:sym typeface="Arial"/>
              </a:defRPr>
            </a:lvl2pPr>
            <a:lvl3pPr lvl="2" marR="0" algn="ctr">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3pPr>
            <a:lvl4pPr lvl="3" marR="0" algn="ctr">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4pPr>
            <a:lvl5pPr lvl="4" marR="0" algn="ctr">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5pPr>
            <a:lvl6pPr lvl="5" marR="0" algn="ctr">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6pPr>
            <a:lvl7pPr lvl="6" marR="0" algn="ctr">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7pPr>
            <a:lvl8pPr lvl="7" marR="0" algn="ctr">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8pPr>
            <a:lvl9pPr lvl="8" marR="0" algn="ctr">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9pPr>
          </a:lstStyle>
          <a:p/>
        </p:txBody>
      </p:sp>
      <p:sp>
        <p:nvSpPr>
          <p:cNvPr id="540" name="Google Shape;540;p43"/>
          <p:cNvSpPr txBox="1"/>
          <p:nvPr>
            <p:ph idx="12" type="sldNum"/>
          </p:nvPr>
        </p:nvSpPr>
        <p:spPr>
          <a:xfrm>
            <a:off x="22818090" y="12666269"/>
            <a:ext cx="1463100" cy="585000"/>
          </a:xfrm>
          <a:prstGeom prst="rect">
            <a:avLst/>
          </a:prstGeom>
        </p:spPr>
        <p:txBody>
          <a:bodyPr anchorCtr="0" anchor="t" bIns="45700" lIns="91425" spcFirstLastPara="1" rIns="91425" wrap="square" tIns="45700">
            <a:spAutoFit/>
          </a:bodyPr>
          <a:lstStyle>
            <a:lvl1pPr lvl="0">
              <a:buNone/>
              <a:defRPr sz="3200">
                <a:solidFill>
                  <a:schemeClr val="dk1"/>
                </a:solidFill>
                <a:latin typeface="Calibri"/>
                <a:ea typeface="Calibri"/>
                <a:cs typeface="Calibri"/>
                <a:sym typeface="Calibri"/>
              </a:defRPr>
            </a:lvl1pPr>
            <a:lvl2pPr lvl="1">
              <a:buNone/>
              <a:defRPr sz="3200">
                <a:solidFill>
                  <a:schemeClr val="dk1"/>
                </a:solidFill>
                <a:latin typeface="Calibri"/>
                <a:ea typeface="Calibri"/>
                <a:cs typeface="Calibri"/>
                <a:sym typeface="Calibri"/>
              </a:defRPr>
            </a:lvl2pPr>
            <a:lvl3pPr lvl="2">
              <a:buNone/>
              <a:defRPr sz="3200">
                <a:solidFill>
                  <a:schemeClr val="dk1"/>
                </a:solidFill>
                <a:latin typeface="Calibri"/>
                <a:ea typeface="Calibri"/>
                <a:cs typeface="Calibri"/>
                <a:sym typeface="Calibri"/>
              </a:defRPr>
            </a:lvl3pPr>
            <a:lvl4pPr lvl="3">
              <a:buNone/>
              <a:defRPr sz="3200">
                <a:solidFill>
                  <a:schemeClr val="dk1"/>
                </a:solidFill>
                <a:latin typeface="Calibri"/>
                <a:ea typeface="Calibri"/>
                <a:cs typeface="Calibri"/>
                <a:sym typeface="Calibri"/>
              </a:defRPr>
            </a:lvl4pPr>
            <a:lvl5pPr lvl="4">
              <a:buNone/>
              <a:defRPr sz="3200">
                <a:solidFill>
                  <a:schemeClr val="dk1"/>
                </a:solidFill>
                <a:latin typeface="Calibri"/>
                <a:ea typeface="Calibri"/>
                <a:cs typeface="Calibri"/>
                <a:sym typeface="Calibri"/>
              </a:defRPr>
            </a:lvl5pPr>
            <a:lvl6pPr lvl="5">
              <a:buNone/>
              <a:defRPr sz="3200">
                <a:solidFill>
                  <a:schemeClr val="dk1"/>
                </a:solidFill>
                <a:latin typeface="Calibri"/>
                <a:ea typeface="Calibri"/>
                <a:cs typeface="Calibri"/>
                <a:sym typeface="Calibri"/>
              </a:defRPr>
            </a:lvl6pPr>
            <a:lvl7pPr lvl="6">
              <a:buNone/>
              <a:defRPr sz="3200">
                <a:solidFill>
                  <a:schemeClr val="dk1"/>
                </a:solidFill>
                <a:latin typeface="Calibri"/>
                <a:ea typeface="Calibri"/>
                <a:cs typeface="Calibri"/>
                <a:sym typeface="Calibri"/>
              </a:defRPr>
            </a:lvl7pPr>
            <a:lvl8pPr lvl="7">
              <a:buNone/>
              <a:defRPr sz="3200">
                <a:solidFill>
                  <a:schemeClr val="dk1"/>
                </a:solidFill>
                <a:latin typeface="Calibri"/>
                <a:ea typeface="Calibri"/>
                <a:cs typeface="Calibri"/>
                <a:sym typeface="Calibri"/>
              </a:defRPr>
            </a:lvl8pPr>
            <a:lvl9pPr lvl="8">
              <a:buNone/>
              <a:defRPr sz="3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541" name="Shape 541"/>
        <p:cNvGrpSpPr/>
        <p:nvPr/>
      </p:nvGrpSpPr>
      <p:grpSpPr>
        <a:xfrm>
          <a:off x="0" y="0"/>
          <a:ext cx="0" cy="0"/>
          <a:chOff x="0" y="0"/>
          <a:chExt cx="0" cy="0"/>
        </a:xfrm>
      </p:grpSpPr>
      <p:sp>
        <p:nvSpPr>
          <p:cNvPr id="542" name="Google Shape;542;p44"/>
          <p:cNvSpPr txBox="1"/>
          <p:nvPr>
            <p:ph type="title"/>
          </p:nvPr>
        </p:nvSpPr>
        <p:spPr>
          <a:xfrm>
            <a:off x="3047760" y="2244960"/>
            <a:ext cx="18286800" cy="47736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3" name="Google Shape;543;p44"/>
          <p:cNvSpPr txBox="1"/>
          <p:nvPr>
            <p:ph idx="1" type="subTitle"/>
          </p:nvPr>
        </p:nvSpPr>
        <p:spPr>
          <a:xfrm>
            <a:off x="1218960" y="3209040"/>
            <a:ext cx="21945000" cy="795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544" name="Google Shape;544;p44"/>
          <p:cNvSpPr txBox="1"/>
          <p:nvPr>
            <p:ph idx="11" type="ftr"/>
          </p:nvPr>
        </p:nvSpPr>
        <p:spPr>
          <a:xfrm>
            <a:off x="8076960" y="12713040"/>
            <a:ext cx="8228400" cy="728400"/>
          </a:xfrm>
          <a:prstGeom prst="rect">
            <a:avLst/>
          </a:prstGeom>
          <a:noFill/>
          <a:ln>
            <a:noFill/>
          </a:ln>
        </p:spPr>
        <p:txBody>
          <a:bodyPr anchorCtr="0" anchor="ctr" bIns="91400" lIns="182850" spcFirstLastPara="1" rIns="182850" wrap="square" tIns="91400">
            <a:noAutofit/>
          </a:bodyPr>
          <a:lstStyle>
            <a:lvl1pPr lvl="0" algn="ctr">
              <a:lnSpc>
                <a:spcPct val="100000"/>
              </a:lnSpc>
              <a:spcBef>
                <a:spcPts val="0"/>
              </a:spcBef>
              <a:spcAft>
                <a:spcPts val="0"/>
              </a:spcAft>
              <a:buClr>
                <a:srgbClr val="000000"/>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5" name="Google Shape;545;p44"/>
          <p:cNvSpPr txBox="1"/>
          <p:nvPr>
            <p:ph idx="12" type="sldNum"/>
          </p:nvPr>
        </p:nvSpPr>
        <p:spPr>
          <a:xfrm>
            <a:off x="17220960" y="12713040"/>
            <a:ext cx="5485200" cy="728400"/>
          </a:xfrm>
          <a:prstGeom prst="rect">
            <a:avLst/>
          </a:prstGeom>
          <a:noFill/>
          <a:ln>
            <a:noFill/>
          </a:ln>
        </p:spPr>
        <p:txBody>
          <a:bodyPr anchorCtr="0" anchor="ctr" bIns="91400" lIns="182850" spcFirstLastPara="1" rIns="182850" wrap="square" tIns="91400">
            <a:noAutofit/>
          </a:bodyPr>
          <a:lstStyle>
            <a:lvl1pPr indent="0" lvl="0"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2400"/>
              <a:buFont typeface="Calibri"/>
              <a:buNone/>
              <a:defRPr b="0" i="0" sz="24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46" name="Google Shape;546;p44"/>
          <p:cNvSpPr txBox="1"/>
          <p:nvPr>
            <p:ph idx="10" type="dt"/>
          </p:nvPr>
        </p:nvSpPr>
        <p:spPr>
          <a:xfrm>
            <a:off x="1676160" y="12713040"/>
            <a:ext cx="5485200" cy="728400"/>
          </a:xfrm>
          <a:prstGeom prst="rect">
            <a:avLst/>
          </a:prstGeom>
          <a:noFill/>
          <a:ln>
            <a:noFill/>
          </a:ln>
        </p:spPr>
        <p:txBody>
          <a:bodyPr anchorCtr="0" anchor="ctr" bIns="91400" lIns="182850" spcFirstLastPara="1" rIns="182850" wrap="square" tIns="91400">
            <a:noAutofit/>
          </a:bodyPr>
          <a:lstStyle>
            <a:lvl1pPr lvl="0" algn="l">
              <a:lnSpc>
                <a:spcPct val="100000"/>
              </a:lnSpc>
              <a:spcBef>
                <a:spcPts val="0"/>
              </a:spcBef>
              <a:spcAft>
                <a:spcPts val="0"/>
              </a:spcAft>
              <a:buClr>
                <a:srgbClr val="000000"/>
              </a:buClr>
              <a:buSzPts val="3600"/>
              <a:buNone/>
              <a:defRPr sz="2800"/>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Text">
    <p:spTree>
      <p:nvGrpSpPr>
        <p:cNvPr id="547" name="Shape 547"/>
        <p:cNvGrpSpPr/>
        <p:nvPr/>
      </p:nvGrpSpPr>
      <p:grpSpPr>
        <a:xfrm>
          <a:off x="0" y="0"/>
          <a:ext cx="0" cy="0"/>
          <a:chOff x="0" y="0"/>
          <a:chExt cx="0" cy="0"/>
        </a:xfrm>
      </p:grpSpPr>
      <p:sp>
        <p:nvSpPr>
          <p:cNvPr id="548" name="Google Shape;548;p45"/>
          <p:cNvSpPr txBox="1"/>
          <p:nvPr>
            <p:ph idx="1" type="body"/>
          </p:nvPr>
        </p:nvSpPr>
        <p:spPr>
          <a:xfrm>
            <a:off x="471053" y="3651251"/>
            <a:ext cx="23344800" cy="8526300"/>
          </a:xfrm>
          <a:prstGeom prst="rect">
            <a:avLst/>
          </a:prstGeom>
          <a:noFill/>
          <a:ln>
            <a:noFill/>
          </a:ln>
        </p:spPr>
        <p:txBody>
          <a:bodyPr anchorCtr="0" anchor="t" bIns="121875" lIns="243800" spcFirstLastPara="1" rIns="243800" wrap="square" tIns="121875">
            <a:noAutofit/>
          </a:bodyPr>
          <a:lstStyle>
            <a:lvl1pPr indent="-565150" lvl="0" marL="457200" marR="0" algn="l">
              <a:lnSpc>
                <a:spcPct val="90000"/>
              </a:lnSpc>
              <a:spcBef>
                <a:spcPts val="2000"/>
              </a:spcBef>
              <a:spcAft>
                <a:spcPts val="0"/>
              </a:spcAft>
              <a:buClr>
                <a:schemeClr val="dk1"/>
              </a:buClr>
              <a:buSzPts val="5300"/>
              <a:buFont typeface="Arial"/>
              <a:buChar char="•"/>
              <a:defRPr b="0" i="0" sz="5300" u="none" cap="none" strike="noStrike">
                <a:solidFill>
                  <a:schemeClr val="dk1"/>
                </a:solidFill>
                <a:latin typeface="Calibri"/>
                <a:ea typeface="Calibri"/>
                <a:cs typeface="Calibri"/>
                <a:sym typeface="Calibri"/>
              </a:defRPr>
            </a:lvl1pPr>
            <a:lvl2pPr indent="-533400" lvl="1" marL="914400" marR="0" algn="l">
              <a:lnSpc>
                <a:spcPct val="90000"/>
              </a:lnSpc>
              <a:spcBef>
                <a:spcPts val="1000"/>
              </a:spcBef>
              <a:spcAft>
                <a:spcPts val="0"/>
              </a:spcAft>
              <a:buClr>
                <a:schemeClr val="dk1"/>
              </a:buClr>
              <a:buSzPts val="4800"/>
              <a:buFont typeface="Noto Sans Symbols"/>
              <a:buChar char="▪"/>
              <a:defRPr b="0" i="0" sz="4800" u="none" cap="none" strike="noStrike">
                <a:solidFill>
                  <a:schemeClr val="dk1"/>
                </a:solidFill>
                <a:latin typeface="Calibri"/>
                <a:ea typeface="Calibri"/>
                <a:cs typeface="Calibri"/>
                <a:sym typeface="Calibri"/>
              </a:defRPr>
            </a:lvl2pPr>
            <a:lvl3pPr indent="-501650" lvl="2" marL="1371600" marR="0" algn="l">
              <a:lnSpc>
                <a:spcPct val="90000"/>
              </a:lnSpc>
              <a:spcBef>
                <a:spcPts val="1000"/>
              </a:spcBef>
              <a:spcAft>
                <a:spcPts val="0"/>
              </a:spcAft>
              <a:buClr>
                <a:schemeClr val="dk1"/>
              </a:buClr>
              <a:buSzPts val="4300"/>
              <a:buFont typeface="Courier New"/>
              <a:buChar char="o"/>
              <a:defRPr b="0" i="0" sz="4300" u="none" cap="none" strike="noStrike">
                <a:solidFill>
                  <a:schemeClr val="dk1"/>
                </a:solidFill>
                <a:latin typeface="Calibri"/>
                <a:ea typeface="Calibri"/>
                <a:cs typeface="Calibri"/>
                <a:sym typeface="Calibri"/>
              </a:defRPr>
            </a:lvl3pPr>
            <a:lvl4pPr indent="-393700" lvl="3" marL="1828800" marR="0" algn="l">
              <a:lnSpc>
                <a:spcPct val="90000"/>
              </a:lnSpc>
              <a:spcBef>
                <a:spcPts val="1000"/>
              </a:spcBef>
              <a:spcAft>
                <a:spcPts val="0"/>
              </a:spcAft>
              <a:buClr>
                <a:schemeClr val="dk1"/>
              </a:buClr>
              <a:buSzPts val="2600"/>
              <a:buFont typeface="Noto Sans Symbols"/>
              <a:buChar char="⮚"/>
              <a:defRPr b="0" i="0" sz="3700" u="none" cap="none" strike="noStrike">
                <a:solidFill>
                  <a:schemeClr val="dk1"/>
                </a:solidFill>
                <a:latin typeface="Calibri"/>
                <a:ea typeface="Calibri"/>
                <a:cs typeface="Calibri"/>
                <a:sym typeface="Calibri"/>
              </a:defRPr>
            </a:lvl4pPr>
            <a:lvl5pPr indent="-463550" lvl="4" marL="2286000" marR="0" algn="l">
              <a:lnSpc>
                <a:spcPct val="90000"/>
              </a:lnSpc>
              <a:spcBef>
                <a:spcPts val="1000"/>
              </a:spcBef>
              <a:spcAft>
                <a:spcPts val="0"/>
              </a:spcAft>
              <a:buClr>
                <a:schemeClr val="dk1"/>
              </a:buClr>
              <a:buSzPts val="3700"/>
              <a:buFont typeface="Arial"/>
              <a:buChar char="•"/>
              <a:defRPr b="0" i="0" sz="3700" u="none" cap="none" strike="noStrike">
                <a:solidFill>
                  <a:schemeClr val="dk1"/>
                </a:solidFill>
                <a:latin typeface="Calibri"/>
                <a:ea typeface="Calibri"/>
                <a:cs typeface="Calibri"/>
                <a:sym typeface="Calibri"/>
              </a:defRPr>
            </a:lvl5pPr>
            <a:lvl6pPr indent="-457200" lvl="5" marL="27432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indent="-457200" lvl="6" marL="32004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indent="-457200" lvl="7" marL="36576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indent="-457200" lvl="8" marL="4114800" marR="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549" name="Google Shape;549;p45"/>
          <p:cNvSpPr txBox="1"/>
          <p:nvPr>
            <p:ph type="title"/>
          </p:nvPr>
        </p:nvSpPr>
        <p:spPr>
          <a:xfrm>
            <a:off x="6877539" y="451053"/>
            <a:ext cx="12610500" cy="911100"/>
          </a:xfrm>
          <a:prstGeom prst="rect">
            <a:avLst/>
          </a:prstGeom>
          <a:noFill/>
          <a:ln>
            <a:noFill/>
          </a:ln>
        </p:spPr>
        <p:txBody>
          <a:bodyPr anchorCtr="0" anchor="t" bIns="121875" lIns="243800" spcFirstLastPara="1" rIns="243800" wrap="square" tIns="121875">
            <a:noAutofit/>
          </a:bodyPr>
          <a:lstStyle>
            <a:lvl1pPr lvl="0" marR="0" algn="l">
              <a:lnSpc>
                <a:spcPct val="90000"/>
              </a:lnSpc>
              <a:spcBef>
                <a:spcPts val="0"/>
              </a:spcBef>
              <a:spcAft>
                <a:spcPts val="0"/>
              </a:spcAft>
              <a:buClr>
                <a:srgbClr val="0E67AD"/>
              </a:buClr>
              <a:buSzPts val="6700"/>
              <a:buFont typeface="Calibri"/>
              <a:buNone/>
              <a:defRPr b="1" i="0" sz="6700" u="none" cap="none" strike="noStrike">
                <a:solidFill>
                  <a:srgbClr val="0E67AD"/>
                </a:solidFill>
                <a:latin typeface="Calibri"/>
                <a:ea typeface="Calibri"/>
                <a:cs typeface="Calibri"/>
                <a:sym typeface="Calibri"/>
              </a:defRPr>
            </a:lvl1pPr>
            <a:lvl2pPr lvl="1"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3700"/>
              <a:buFont typeface="Arial"/>
              <a:buNone/>
              <a:defRPr b="0" i="0" sz="4800" u="none" cap="none" strike="noStrike">
                <a:solidFill>
                  <a:srgbClr val="000000"/>
                </a:solidFill>
                <a:latin typeface="Arial"/>
                <a:ea typeface="Arial"/>
                <a:cs typeface="Arial"/>
                <a:sym typeface="Arial"/>
              </a:defRPr>
            </a:lvl9pPr>
          </a:lstStyle>
          <a:p/>
        </p:txBody>
      </p:sp>
      <p:sp>
        <p:nvSpPr>
          <p:cNvPr id="550" name="Google Shape;550;p45"/>
          <p:cNvSpPr txBox="1"/>
          <p:nvPr>
            <p:ph idx="2" type="subTitle"/>
          </p:nvPr>
        </p:nvSpPr>
        <p:spPr>
          <a:xfrm>
            <a:off x="6877536" y="1675621"/>
            <a:ext cx="12610500" cy="984900"/>
          </a:xfrm>
          <a:prstGeom prst="rect">
            <a:avLst/>
          </a:prstGeom>
          <a:noFill/>
          <a:ln>
            <a:noFill/>
          </a:ln>
        </p:spPr>
        <p:txBody>
          <a:bodyPr anchorCtr="0" anchor="t" bIns="121875" lIns="243800" spcFirstLastPara="1" rIns="243800" wrap="square" tIns="121875">
            <a:spAutoFit/>
          </a:bodyPr>
          <a:lstStyle>
            <a:lvl1pPr lvl="0" marR="0" algn="l">
              <a:lnSpc>
                <a:spcPct val="90000"/>
              </a:lnSpc>
              <a:spcBef>
                <a:spcPts val="2000"/>
              </a:spcBef>
              <a:spcAft>
                <a:spcPts val="0"/>
              </a:spcAft>
              <a:buClr>
                <a:srgbClr val="7F7F7F"/>
              </a:buClr>
              <a:buSzPts val="5300"/>
              <a:buFont typeface="Arial"/>
              <a:buNone/>
              <a:defRPr b="0" i="1" sz="5300" u="none" cap="none" strike="noStrike">
                <a:solidFill>
                  <a:srgbClr val="7F7F7F"/>
                </a:solidFill>
                <a:latin typeface="Calibri"/>
                <a:ea typeface="Calibri"/>
                <a:cs typeface="Calibri"/>
                <a:sym typeface="Calibri"/>
              </a:defRPr>
            </a:lvl1pPr>
            <a:lvl2pPr lvl="1" marR="0" algn="ctr">
              <a:lnSpc>
                <a:spcPct val="90000"/>
              </a:lnSpc>
              <a:spcBef>
                <a:spcPts val="1000"/>
              </a:spcBef>
              <a:spcAft>
                <a:spcPts val="0"/>
              </a:spcAft>
              <a:buClr>
                <a:schemeClr val="dk1"/>
              </a:buClr>
              <a:buSzPts val="4000"/>
              <a:buFont typeface="Arial"/>
              <a:buNone/>
              <a:defRPr b="0" i="0" sz="4000" u="none" cap="none" strike="noStrike">
                <a:solidFill>
                  <a:schemeClr val="dk1"/>
                </a:solidFill>
                <a:latin typeface="Calibri"/>
                <a:ea typeface="Calibri"/>
                <a:cs typeface="Calibri"/>
                <a:sym typeface="Calibri"/>
              </a:defRPr>
            </a:lvl2pPr>
            <a:lvl3pPr lvl="2" marR="0" algn="ctr">
              <a:lnSpc>
                <a:spcPct val="90000"/>
              </a:lnSpc>
              <a:spcBef>
                <a:spcPts val="1000"/>
              </a:spcBef>
              <a:spcAft>
                <a:spcPts val="0"/>
              </a:spcAft>
              <a:buClr>
                <a:schemeClr val="dk1"/>
              </a:buClr>
              <a:buSzPts val="3600"/>
              <a:buFont typeface="Arial"/>
              <a:buNone/>
              <a:defRPr b="0" i="0" sz="3600" u="none" cap="none" strike="noStrike">
                <a:solidFill>
                  <a:schemeClr val="dk1"/>
                </a:solidFill>
                <a:latin typeface="Calibri"/>
                <a:ea typeface="Calibri"/>
                <a:cs typeface="Calibri"/>
                <a:sym typeface="Calibri"/>
              </a:defRPr>
            </a:lvl3pPr>
            <a:lvl4pPr lvl="3" marR="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4pPr>
            <a:lvl5pPr lvl="4" marR="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5pPr>
            <a:lvl6pPr lvl="5" marR="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6pPr>
            <a:lvl7pPr lvl="6" marR="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7pPr>
            <a:lvl8pPr lvl="7" marR="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8pPr>
            <a:lvl9pPr lvl="8" marR="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9pPr>
          </a:lstStyle>
          <a:p/>
        </p:txBody>
      </p:sp>
      <p:sp>
        <p:nvSpPr>
          <p:cNvPr id="551" name="Google Shape;551;p45"/>
          <p:cNvSpPr txBox="1"/>
          <p:nvPr>
            <p:ph idx="12" type="sldNum"/>
          </p:nvPr>
        </p:nvSpPr>
        <p:spPr>
          <a:xfrm>
            <a:off x="22818090" y="12666269"/>
            <a:ext cx="1463100" cy="585000"/>
          </a:xfrm>
          <a:prstGeom prst="rect">
            <a:avLst/>
          </a:prstGeom>
        </p:spPr>
        <p:txBody>
          <a:bodyPr anchorCtr="0" anchor="t" bIns="45700" lIns="91425" spcFirstLastPara="1" rIns="91425" wrap="square" tIns="45700">
            <a:spAutoFit/>
          </a:bodyPr>
          <a:lstStyle>
            <a:lvl1pPr lvl="0">
              <a:buNone/>
              <a:defRPr sz="3200">
                <a:solidFill>
                  <a:schemeClr val="dk1"/>
                </a:solidFill>
                <a:latin typeface="Calibri"/>
                <a:ea typeface="Calibri"/>
                <a:cs typeface="Calibri"/>
                <a:sym typeface="Calibri"/>
              </a:defRPr>
            </a:lvl1pPr>
            <a:lvl2pPr lvl="1">
              <a:buNone/>
              <a:defRPr sz="3200">
                <a:solidFill>
                  <a:schemeClr val="dk1"/>
                </a:solidFill>
                <a:latin typeface="Calibri"/>
                <a:ea typeface="Calibri"/>
                <a:cs typeface="Calibri"/>
                <a:sym typeface="Calibri"/>
              </a:defRPr>
            </a:lvl2pPr>
            <a:lvl3pPr lvl="2">
              <a:buNone/>
              <a:defRPr sz="3200">
                <a:solidFill>
                  <a:schemeClr val="dk1"/>
                </a:solidFill>
                <a:latin typeface="Calibri"/>
                <a:ea typeface="Calibri"/>
                <a:cs typeface="Calibri"/>
                <a:sym typeface="Calibri"/>
              </a:defRPr>
            </a:lvl3pPr>
            <a:lvl4pPr lvl="3">
              <a:buNone/>
              <a:defRPr sz="3200">
                <a:solidFill>
                  <a:schemeClr val="dk1"/>
                </a:solidFill>
                <a:latin typeface="Calibri"/>
                <a:ea typeface="Calibri"/>
                <a:cs typeface="Calibri"/>
                <a:sym typeface="Calibri"/>
              </a:defRPr>
            </a:lvl4pPr>
            <a:lvl5pPr lvl="4">
              <a:buNone/>
              <a:defRPr sz="3200">
                <a:solidFill>
                  <a:schemeClr val="dk1"/>
                </a:solidFill>
                <a:latin typeface="Calibri"/>
                <a:ea typeface="Calibri"/>
                <a:cs typeface="Calibri"/>
                <a:sym typeface="Calibri"/>
              </a:defRPr>
            </a:lvl5pPr>
            <a:lvl6pPr lvl="5">
              <a:buNone/>
              <a:defRPr sz="3200">
                <a:solidFill>
                  <a:schemeClr val="dk1"/>
                </a:solidFill>
                <a:latin typeface="Calibri"/>
                <a:ea typeface="Calibri"/>
                <a:cs typeface="Calibri"/>
                <a:sym typeface="Calibri"/>
              </a:defRPr>
            </a:lvl6pPr>
            <a:lvl7pPr lvl="6">
              <a:buNone/>
              <a:defRPr sz="3200">
                <a:solidFill>
                  <a:schemeClr val="dk1"/>
                </a:solidFill>
                <a:latin typeface="Calibri"/>
                <a:ea typeface="Calibri"/>
                <a:cs typeface="Calibri"/>
                <a:sym typeface="Calibri"/>
              </a:defRPr>
            </a:lvl7pPr>
            <a:lvl8pPr lvl="7">
              <a:buNone/>
              <a:defRPr sz="3200">
                <a:solidFill>
                  <a:schemeClr val="dk1"/>
                </a:solidFill>
                <a:latin typeface="Calibri"/>
                <a:ea typeface="Calibri"/>
                <a:cs typeface="Calibri"/>
                <a:sym typeface="Calibri"/>
              </a:defRPr>
            </a:lvl8pPr>
            <a:lvl9pPr lvl="8">
              <a:buNone/>
              <a:defRPr sz="32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Title and Background">
  <p:cSld name="Content with Title and Background">
    <p:spTree>
      <p:nvGrpSpPr>
        <p:cNvPr id="552" name="Shape 552"/>
        <p:cNvGrpSpPr/>
        <p:nvPr/>
      </p:nvGrpSpPr>
      <p:grpSpPr>
        <a:xfrm>
          <a:off x="0" y="0"/>
          <a:ext cx="0" cy="0"/>
          <a:chOff x="0" y="0"/>
          <a:chExt cx="0" cy="0"/>
        </a:xfrm>
      </p:grpSpPr>
      <p:sp>
        <p:nvSpPr>
          <p:cNvPr id="553" name="Google Shape;553;p46"/>
          <p:cNvSpPr txBox="1"/>
          <p:nvPr>
            <p:ph type="title"/>
          </p:nvPr>
        </p:nvSpPr>
        <p:spPr>
          <a:xfrm>
            <a:off x="2564146" y="859196"/>
            <a:ext cx="21031200" cy="754500"/>
          </a:xfrm>
          <a:prstGeom prst="rect">
            <a:avLst/>
          </a:prstGeom>
          <a:noFill/>
          <a:ln>
            <a:noFill/>
          </a:ln>
        </p:spPr>
        <p:txBody>
          <a:bodyPr anchorCtr="0" anchor="ctr" bIns="45700" lIns="45700" spcFirstLastPara="1" rIns="45700" wrap="square" tIns="45700">
            <a:spAutoFit/>
          </a:bodyPr>
          <a:lstStyle>
            <a:lvl1pPr lvl="0" algn="l">
              <a:lnSpc>
                <a:spcPct val="90000"/>
              </a:lnSpc>
              <a:spcBef>
                <a:spcPts val="0"/>
              </a:spcBef>
              <a:spcAft>
                <a:spcPts val="0"/>
              </a:spcAft>
              <a:buClr>
                <a:srgbClr val="0061B0"/>
              </a:buClr>
              <a:buSzPts val="5400"/>
              <a:buFont typeface="DM Sans"/>
              <a:buNone/>
              <a:defRPr>
                <a:solidFill>
                  <a:srgbClr val="0061B0"/>
                </a:solidFill>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
        <p:nvSpPr>
          <p:cNvPr id="554" name="Google Shape;554;p46"/>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6pPr>
            <a:lvl7pPr indent="-509778" lvl="6" marL="3200400" marR="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7pPr>
            <a:lvl8pPr indent="-509778" lvl="7" marL="3657600" marR="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8pPr>
            <a:lvl9pPr indent="-509778" lvl="8" marL="4114800" marR="0" algn="l">
              <a:lnSpc>
                <a:spcPct val="90000"/>
              </a:lnSpc>
              <a:spcBef>
                <a:spcPts val="1000"/>
              </a:spcBef>
              <a:spcAft>
                <a:spcPts val="0"/>
              </a:spcAft>
              <a:buClr>
                <a:srgbClr val="000000"/>
              </a:buClr>
              <a:buSzPts val="4428"/>
              <a:buFont typeface="Helvetica Neue"/>
              <a:buChar char="•"/>
              <a:defRPr b="0" i="0" sz="3100" u="none" cap="none" strike="noStrike">
                <a:solidFill>
                  <a:srgbClr val="828282"/>
                </a:solidFill>
                <a:latin typeface="DM Sans"/>
                <a:ea typeface="DM Sans"/>
                <a:cs typeface="DM Sans"/>
                <a:sym typeface="DM Sans"/>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9" name="Shape 569"/>
        <p:cNvGrpSpPr/>
        <p:nvPr/>
      </p:nvGrpSpPr>
      <p:grpSpPr>
        <a:xfrm>
          <a:off x="0" y="0"/>
          <a:ext cx="0" cy="0"/>
          <a:chOff x="0" y="0"/>
          <a:chExt cx="0" cy="0"/>
        </a:xfrm>
      </p:grpSpPr>
      <p:sp>
        <p:nvSpPr>
          <p:cNvPr id="570" name="Google Shape;570;p48"/>
          <p:cNvSpPr txBox="1"/>
          <p:nvPr>
            <p:ph type="ctrTitle"/>
          </p:nvPr>
        </p:nvSpPr>
        <p:spPr>
          <a:xfrm>
            <a:off x="1828800" y="4260852"/>
            <a:ext cx="20726400" cy="2940000"/>
          </a:xfrm>
          <a:prstGeom prst="rect">
            <a:avLst/>
          </a:prstGeom>
          <a:noFill/>
          <a:ln>
            <a:noFill/>
          </a:ln>
        </p:spPr>
        <p:txBody>
          <a:bodyPr anchorCtr="0" anchor="ctr" bIns="91400" lIns="144000" spcFirstLastPara="1" rIns="144000" wrap="square" tIns="91400">
            <a:normAutofit/>
          </a:bodyPr>
          <a:lstStyle>
            <a:lvl1pPr lvl="0" algn="l">
              <a:lnSpc>
                <a:spcPct val="10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71" name="Google Shape;571;p48"/>
          <p:cNvSpPr txBox="1"/>
          <p:nvPr>
            <p:ph idx="1" type="subTitle"/>
          </p:nvPr>
        </p:nvSpPr>
        <p:spPr>
          <a:xfrm>
            <a:off x="3657600" y="7772400"/>
            <a:ext cx="17068800" cy="3505200"/>
          </a:xfrm>
          <a:prstGeom prst="rect">
            <a:avLst/>
          </a:prstGeom>
          <a:noFill/>
          <a:ln>
            <a:noFill/>
          </a:ln>
        </p:spPr>
        <p:txBody>
          <a:bodyPr anchorCtr="0" anchor="t" bIns="91400" lIns="182850" spcFirstLastPara="1" rIns="182850" wrap="square" tIns="91400">
            <a:normAutofit/>
          </a:bodyPr>
          <a:lstStyle>
            <a:lvl1pPr lvl="0" algn="ctr">
              <a:lnSpc>
                <a:spcPct val="100000"/>
              </a:lnSpc>
              <a:spcBef>
                <a:spcPts val="1100"/>
              </a:spcBef>
              <a:spcAft>
                <a:spcPts val="0"/>
              </a:spcAft>
              <a:buClr>
                <a:srgbClr val="888888"/>
              </a:buClr>
              <a:buSzPts val="5600"/>
              <a:buNone/>
              <a:defRPr>
                <a:solidFill>
                  <a:srgbClr val="888888"/>
                </a:solidFill>
              </a:defRPr>
            </a:lvl1pPr>
            <a:lvl2pPr lvl="1" algn="ctr">
              <a:lnSpc>
                <a:spcPct val="100000"/>
              </a:lnSpc>
              <a:spcBef>
                <a:spcPts val="1000"/>
              </a:spcBef>
              <a:spcAft>
                <a:spcPts val="0"/>
              </a:spcAft>
              <a:buClr>
                <a:srgbClr val="888888"/>
              </a:buClr>
              <a:buSzPts val="4800"/>
              <a:buNone/>
              <a:defRPr>
                <a:solidFill>
                  <a:srgbClr val="888888"/>
                </a:solidFill>
              </a:defRPr>
            </a:lvl2pPr>
            <a:lvl3pPr lvl="2" algn="ctr">
              <a:lnSpc>
                <a:spcPct val="100000"/>
              </a:lnSpc>
              <a:spcBef>
                <a:spcPts val="800"/>
              </a:spcBef>
              <a:spcAft>
                <a:spcPts val="0"/>
              </a:spcAft>
              <a:buClr>
                <a:srgbClr val="888888"/>
              </a:buClr>
              <a:buSzPts val="4000"/>
              <a:buNone/>
              <a:defRPr>
                <a:solidFill>
                  <a:srgbClr val="888888"/>
                </a:solidFill>
              </a:defRPr>
            </a:lvl3pPr>
            <a:lvl4pPr lvl="3" algn="ctr">
              <a:lnSpc>
                <a:spcPct val="100000"/>
              </a:lnSpc>
              <a:spcBef>
                <a:spcPts val="700"/>
              </a:spcBef>
              <a:spcAft>
                <a:spcPts val="0"/>
              </a:spcAft>
              <a:buClr>
                <a:srgbClr val="888888"/>
              </a:buClr>
              <a:buSzPts val="3600"/>
              <a:buNone/>
              <a:defRPr>
                <a:solidFill>
                  <a:srgbClr val="888888"/>
                </a:solidFill>
              </a:defRPr>
            </a:lvl4pPr>
            <a:lvl5pPr lvl="4" algn="ctr">
              <a:lnSpc>
                <a:spcPct val="100000"/>
              </a:lnSpc>
              <a:spcBef>
                <a:spcPts val="700"/>
              </a:spcBef>
              <a:spcAft>
                <a:spcPts val="0"/>
              </a:spcAft>
              <a:buClr>
                <a:srgbClr val="888888"/>
              </a:buClr>
              <a:buSzPts val="3600"/>
              <a:buNone/>
              <a:defRPr>
                <a:solidFill>
                  <a:srgbClr val="888888"/>
                </a:solidFill>
              </a:defRPr>
            </a:lvl5pPr>
            <a:lvl6pPr lvl="5" algn="ctr">
              <a:lnSpc>
                <a:spcPct val="100000"/>
              </a:lnSpc>
              <a:spcBef>
                <a:spcPts val="800"/>
              </a:spcBef>
              <a:spcAft>
                <a:spcPts val="0"/>
              </a:spcAft>
              <a:buClr>
                <a:srgbClr val="888888"/>
              </a:buClr>
              <a:buSzPts val="4000"/>
              <a:buNone/>
              <a:defRPr>
                <a:solidFill>
                  <a:srgbClr val="888888"/>
                </a:solidFill>
              </a:defRPr>
            </a:lvl6pPr>
            <a:lvl7pPr lvl="6" algn="ctr">
              <a:lnSpc>
                <a:spcPct val="100000"/>
              </a:lnSpc>
              <a:spcBef>
                <a:spcPts val="800"/>
              </a:spcBef>
              <a:spcAft>
                <a:spcPts val="0"/>
              </a:spcAft>
              <a:buClr>
                <a:srgbClr val="888888"/>
              </a:buClr>
              <a:buSzPts val="4000"/>
              <a:buNone/>
              <a:defRPr>
                <a:solidFill>
                  <a:srgbClr val="888888"/>
                </a:solidFill>
              </a:defRPr>
            </a:lvl7pPr>
            <a:lvl8pPr lvl="7" algn="ctr">
              <a:lnSpc>
                <a:spcPct val="100000"/>
              </a:lnSpc>
              <a:spcBef>
                <a:spcPts val="800"/>
              </a:spcBef>
              <a:spcAft>
                <a:spcPts val="0"/>
              </a:spcAft>
              <a:buClr>
                <a:srgbClr val="888888"/>
              </a:buClr>
              <a:buSzPts val="4000"/>
              <a:buNone/>
              <a:defRPr>
                <a:solidFill>
                  <a:srgbClr val="888888"/>
                </a:solidFill>
              </a:defRPr>
            </a:lvl8pPr>
            <a:lvl9pPr lvl="8" algn="ctr">
              <a:lnSpc>
                <a:spcPct val="100000"/>
              </a:lnSpc>
              <a:spcBef>
                <a:spcPts val="800"/>
              </a:spcBef>
              <a:spcAft>
                <a:spcPts val="0"/>
              </a:spcAft>
              <a:buClr>
                <a:srgbClr val="888888"/>
              </a:buClr>
              <a:buSzPts val="4000"/>
              <a:buNone/>
              <a:defRPr>
                <a:solidFill>
                  <a:srgbClr val="888888"/>
                </a:solidFill>
              </a:defRPr>
            </a:lvl9pPr>
          </a:lstStyle>
          <a:p/>
        </p:txBody>
      </p:sp>
      <p:sp>
        <p:nvSpPr>
          <p:cNvPr id="572" name="Google Shape;572;p48"/>
          <p:cNvSpPr txBox="1"/>
          <p:nvPr>
            <p:ph idx="11" type="ftr"/>
          </p:nvPr>
        </p:nvSpPr>
        <p:spPr>
          <a:xfrm>
            <a:off x="8343702" y="12961616"/>
            <a:ext cx="7721400" cy="517200"/>
          </a:xfrm>
          <a:prstGeom prst="rect">
            <a:avLst/>
          </a:prstGeom>
          <a:noFill/>
          <a:ln>
            <a:noFill/>
          </a:ln>
        </p:spPr>
        <p:txBody>
          <a:bodyPr anchorCtr="0" anchor="ctr" bIns="91400" lIns="182850" spcFirstLastPara="1" rIns="182850" wrap="square" tIns="9140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73" name="Google Shape;573;p48"/>
          <p:cNvSpPr txBox="1"/>
          <p:nvPr>
            <p:ph idx="12" type="sldNum"/>
          </p:nvPr>
        </p:nvSpPr>
        <p:spPr>
          <a:xfrm>
            <a:off x="18336682" y="12973238"/>
            <a:ext cx="5689800" cy="505200"/>
          </a:xfrm>
          <a:prstGeom prst="rect">
            <a:avLst/>
          </a:prstGeom>
          <a:noFill/>
          <a:ln>
            <a:noFill/>
          </a:ln>
        </p:spPr>
        <p:txBody>
          <a:bodyPr anchorCtr="0" anchor="ctr" bIns="91400" lIns="182850" spcFirstLastPara="1" rIns="182850" wrap="square" tIns="914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4" name="Shape 574"/>
        <p:cNvGrpSpPr/>
        <p:nvPr/>
      </p:nvGrpSpPr>
      <p:grpSpPr>
        <a:xfrm>
          <a:off x="0" y="0"/>
          <a:ext cx="0" cy="0"/>
          <a:chOff x="0" y="0"/>
          <a:chExt cx="0" cy="0"/>
        </a:xfrm>
      </p:grpSpPr>
      <p:sp>
        <p:nvSpPr>
          <p:cNvPr id="575" name="Google Shape;575;p49"/>
          <p:cNvSpPr txBox="1"/>
          <p:nvPr>
            <p:ph type="title"/>
          </p:nvPr>
        </p:nvSpPr>
        <p:spPr>
          <a:xfrm>
            <a:off x="2398910" y="296336"/>
            <a:ext cx="20766000" cy="1344000"/>
          </a:xfrm>
          <a:prstGeom prst="rect">
            <a:avLst/>
          </a:prstGeom>
          <a:solidFill>
            <a:srgbClr val="D6E3BC"/>
          </a:solidFill>
          <a:ln>
            <a:noFill/>
          </a:ln>
        </p:spPr>
        <p:txBody>
          <a:bodyPr anchorCtr="0" anchor="ctr" bIns="91400" lIns="144000" spcFirstLastPara="1" rIns="144000" wrap="square" tIns="91400">
            <a:normAutofit/>
          </a:bodyPr>
          <a:lstStyle>
            <a:lvl1pPr lvl="0" algn="l">
              <a:lnSpc>
                <a:spcPct val="100000"/>
              </a:lnSpc>
              <a:spcBef>
                <a:spcPts val="0"/>
              </a:spcBef>
              <a:spcAft>
                <a:spcPts val="0"/>
              </a:spcAft>
              <a:buClr>
                <a:srgbClr val="76923C"/>
              </a:buClr>
              <a:buSzPts val="6000"/>
              <a:buFont typeface="Arial"/>
              <a:buNone/>
              <a:defRPr b="1">
                <a:solidFill>
                  <a:srgbClr val="76923C"/>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76" name="Google Shape;576;p49"/>
          <p:cNvSpPr txBox="1"/>
          <p:nvPr>
            <p:ph idx="1" type="body"/>
          </p:nvPr>
        </p:nvSpPr>
        <p:spPr>
          <a:xfrm>
            <a:off x="478700" y="2537520"/>
            <a:ext cx="23426400" cy="10081200"/>
          </a:xfrm>
          <a:prstGeom prst="rect">
            <a:avLst/>
          </a:prstGeom>
          <a:noFill/>
          <a:ln>
            <a:noFill/>
          </a:ln>
        </p:spPr>
        <p:txBody>
          <a:bodyPr anchorCtr="0" anchor="t" bIns="91400" lIns="182850" spcFirstLastPara="1" rIns="182850" wrap="square" tIns="91400">
            <a:normAutofit/>
          </a:bodyPr>
          <a:lstStyle>
            <a:lvl1pPr indent="-457200" lvl="0" marL="457200" algn="l">
              <a:lnSpc>
                <a:spcPct val="100000"/>
              </a:lnSpc>
              <a:spcBef>
                <a:spcPts val="700"/>
              </a:spcBef>
              <a:spcAft>
                <a:spcPts val="0"/>
              </a:spcAft>
              <a:buClr>
                <a:schemeClr val="dk1"/>
              </a:buClr>
              <a:buSzPts val="3600"/>
              <a:buChar char="•"/>
              <a:defRPr/>
            </a:lvl1pPr>
            <a:lvl2pPr indent="-457200" lvl="1" marL="914400" algn="l">
              <a:lnSpc>
                <a:spcPct val="100000"/>
              </a:lnSpc>
              <a:spcBef>
                <a:spcPts val="700"/>
              </a:spcBef>
              <a:spcAft>
                <a:spcPts val="0"/>
              </a:spcAft>
              <a:buClr>
                <a:schemeClr val="dk1"/>
              </a:buClr>
              <a:buSzPts val="3600"/>
              <a:buChar char="–"/>
              <a:defRPr/>
            </a:lvl2pPr>
            <a:lvl3pPr indent="-457200" lvl="2" marL="1371600" algn="l">
              <a:lnSpc>
                <a:spcPct val="100000"/>
              </a:lnSpc>
              <a:spcBef>
                <a:spcPts val="700"/>
              </a:spcBef>
              <a:spcAft>
                <a:spcPts val="0"/>
              </a:spcAft>
              <a:buClr>
                <a:schemeClr val="dk1"/>
              </a:buClr>
              <a:buSzPts val="3600"/>
              <a:buChar char="•"/>
              <a:defRPr/>
            </a:lvl3pPr>
            <a:lvl4pPr indent="-457200" lvl="3" marL="1828800" algn="l">
              <a:lnSpc>
                <a:spcPct val="100000"/>
              </a:lnSpc>
              <a:spcBef>
                <a:spcPts val="700"/>
              </a:spcBef>
              <a:spcAft>
                <a:spcPts val="0"/>
              </a:spcAft>
              <a:buClr>
                <a:schemeClr val="dk1"/>
              </a:buClr>
              <a:buSzPts val="3600"/>
              <a:buChar char="–"/>
              <a:defRPr/>
            </a:lvl4pPr>
            <a:lvl5pPr indent="-457200" lvl="4" marL="2286000" algn="l">
              <a:lnSpc>
                <a:spcPct val="100000"/>
              </a:lnSpc>
              <a:spcBef>
                <a:spcPts val="700"/>
              </a:spcBef>
              <a:spcAft>
                <a:spcPts val="0"/>
              </a:spcAft>
              <a:buClr>
                <a:schemeClr val="dk1"/>
              </a:buClr>
              <a:buSzPts val="3600"/>
              <a:buChar char="»"/>
              <a:defRPr/>
            </a:lvl5pPr>
            <a:lvl6pPr indent="-457200" lvl="5" marL="2743200" algn="l">
              <a:lnSpc>
                <a:spcPct val="100000"/>
              </a:lnSpc>
              <a:spcBef>
                <a:spcPts val="700"/>
              </a:spcBef>
              <a:spcAft>
                <a:spcPts val="0"/>
              </a:spcAft>
              <a:buClr>
                <a:schemeClr val="dk1"/>
              </a:buClr>
              <a:buSzPts val="3600"/>
              <a:buChar char="•"/>
              <a:defRPr/>
            </a:lvl6pPr>
            <a:lvl7pPr indent="-457200" lvl="6" marL="3200400" algn="l">
              <a:lnSpc>
                <a:spcPct val="100000"/>
              </a:lnSpc>
              <a:spcBef>
                <a:spcPts val="700"/>
              </a:spcBef>
              <a:spcAft>
                <a:spcPts val="0"/>
              </a:spcAft>
              <a:buClr>
                <a:schemeClr val="dk1"/>
              </a:buClr>
              <a:buSzPts val="3600"/>
              <a:buChar char="•"/>
              <a:defRPr/>
            </a:lvl7pPr>
            <a:lvl8pPr indent="-457200" lvl="7" marL="3657600" algn="l">
              <a:lnSpc>
                <a:spcPct val="100000"/>
              </a:lnSpc>
              <a:spcBef>
                <a:spcPts val="700"/>
              </a:spcBef>
              <a:spcAft>
                <a:spcPts val="0"/>
              </a:spcAft>
              <a:buClr>
                <a:schemeClr val="dk1"/>
              </a:buClr>
              <a:buSzPts val="3600"/>
              <a:buChar char="•"/>
              <a:defRPr/>
            </a:lvl8pPr>
            <a:lvl9pPr indent="-457200" lvl="8" marL="4114800" algn="l">
              <a:lnSpc>
                <a:spcPct val="100000"/>
              </a:lnSpc>
              <a:spcBef>
                <a:spcPts val="700"/>
              </a:spcBef>
              <a:spcAft>
                <a:spcPts val="0"/>
              </a:spcAft>
              <a:buClr>
                <a:schemeClr val="dk1"/>
              </a:buClr>
              <a:buSzPts val="3600"/>
              <a:buChar char="•"/>
              <a:defRPr/>
            </a:lvl9pPr>
          </a:lstStyle>
          <a:p/>
        </p:txBody>
      </p:sp>
      <p:sp>
        <p:nvSpPr>
          <p:cNvPr id="577" name="Google Shape;577;p49"/>
          <p:cNvSpPr txBox="1"/>
          <p:nvPr>
            <p:ph idx="11" type="ftr"/>
          </p:nvPr>
        </p:nvSpPr>
        <p:spPr>
          <a:xfrm>
            <a:off x="8343702" y="12961616"/>
            <a:ext cx="7721400" cy="517200"/>
          </a:xfrm>
          <a:prstGeom prst="rect">
            <a:avLst/>
          </a:prstGeom>
          <a:noFill/>
          <a:ln>
            <a:noFill/>
          </a:ln>
        </p:spPr>
        <p:txBody>
          <a:bodyPr anchorCtr="0" anchor="ctr" bIns="91400" lIns="182850" spcFirstLastPara="1" rIns="182850" wrap="square" tIns="9140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78" name="Google Shape;578;p49"/>
          <p:cNvSpPr txBox="1"/>
          <p:nvPr>
            <p:ph idx="12" type="sldNum"/>
          </p:nvPr>
        </p:nvSpPr>
        <p:spPr>
          <a:xfrm>
            <a:off x="18336682" y="12973238"/>
            <a:ext cx="5689800" cy="505200"/>
          </a:xfrm>
          <a:prstGeom prst="rect">
            <a:avLst/>
          </a:prstGeom>
          <a:noFill/>
          <a:ln>
            <a:noFill/>
          </a:ln>
        </p:spPr>
        <p:txBody>
          <a:bodyPr anchorCtr="0" anchor="ctr" bIns="91400" lIns="182850" spcFirstLastPara="1" rIns="182850" wrap="square" tIns="914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grpSp>
        <p:nvGrpSpPr>
          <p:cNvPr id="579" name="Google Shape;579;p49"/>
          <p:cNvGrpSpPr/>
          <p:nvPr/>
        </p:nvGrpSpPr>
        <p:grpSpPr>
          <a:xfrm>
            <a:off x="0" y="9912"/>
            <a:ext cx="2088000" cy="2163566"/>
            <a:chOff x="0" y="4956"/>
            <a:chExt cx="1044000" cy="1081783"/>
          </a:xfrm>
        </p:grpSpPr>
        <p:sp>
          <p:nvSpPr>
            <p:cNvPr id="580" name="Google Shape;580;p49"/>
            <p:cNvSpPr/>
            <p:nvPr/>
          </p:nvSpPr>
          <p:spPr>
            <a:xfrm>
              <a:off x="0" y="6139"/>
              <a:ext cx="1044000" cy="1080600"/>
            </a:xfrm>
            <a:prstGeom prst="rect">
              <a:avLst/>
            </a:prstGeom>
            <a:solidFill>
              <a:schemeClr val="lt1"/>
            </a:solid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Times New Roman"/>
                <a:ea typeface="Times New Roman"/>
                <a:cs typeface="Times New Roman"/>
                <a:sym typeface="Times New Roman"/>
              </a:endParaRPr>
            </a:p>
          </p:txBody>
        </p:sp>
        <p:pic>
          <p:nvPicPr>
            <p:cNvPr descr="A green logo with black background&#10;&#10;Description automatically generated" id="581" name="Google Shape;581;p49"/>
            <p:cNvPicPr preferRelativeResize="0"/>
            <p:nvPr/>
          </p:nvPicPr>
          <p:blipFill rotWithShape="1">
            <a:blip r:embed="rId2">
              <a:alphaModFix/>
            </a:blip>
            <a:srcRect b="0" l="0" r="0" t="0"/>
            <a:stretch/>
          </p:blipFill>
          <p:spPr>
            <a:xfrm>
              <a:off x="11324" y="4956"/>
              <a:ext cx="942893" cy="1080546"/>
            </a:xfrm>
            <a:prstGeom prst="rect">
              <a:avLst/>
            </a:prstGeom>
            <a:noFill/>
            <a:ln>
              <a:noFill/>
            </a:ln>
          </p:spPr>
        </p:pic>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2" name="Shape 582"/>
        <p:cNvGrpSpPr/>
        <p:nvPr/>
      </p:nvGrpSpPr>
      <p:grpSpPr>
        <a:xfrm>
          <a:off x="0" y="0"/>
          <a:ext cx="0" cy="0"/>
          <a:chOff x="0" y="0"/>
          <a:chExt cx="0" cy="0"/>
        </a:xfrm>
      </p:grpSpPr>
      <p:sp>
        <p:nvSpPr>
          <p:cNvPr id="583" name="Google Shape;583;p50"/>
          <p:cNvSpPr txBox="1"/>
          <p:nvPr>
            <p:ph type="title"/>
          </p:nvPr>
        </p:nvSpPr>
        <p:spPr>
          <a:xfrm>
            <a:off x="1926168" y="8813802"/>
            <a:ext cx="20726400" cy="2724000"/>
          </a:xfrm>
          <a:prstGeom prst="rect">
            <a:avLst/>
          </a:prstGeom>
          <a:noFill/>
          <a:ln>
            <a:noFill/>
          </a:ln>
        </p:spPr>
        <p:txBody>
          <a:bodyPr anchorCtr="0" anchor="t" bIns="91400" lIns="144000" spcFirstLastPara="1" rIns="144000" wrap="square" tIns="91400">
            <a:normAutofit/>
          </a:bodyPr>
          <a:lstStyle>
            <a:lvl1pPr lvl="0" algn="l">
              <a:lnSpc>
                <a:spcPct val="100000"/>
              </a:lnSpc>
              <a:spcBef>
                <a:spcPts val="0"/>
              </a:spcBef>
              <a:spcAft>
                <a:spcPts val="0"/>
              </a:spcAft>
              <a:buClr>
                <a:schemeClr val="dk1"/>
              </a:buClr>
              <a:buSzPts val="8000"/>
              <a:buFont typeface="Arial"/>
              <a:buNone/>
              <a:defRPr b="1" sz="8000" cap="none"/>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84" name="Google Shape;584;p50"/>
          <p:cNvSpPr txBox="1"/>
          <p:nvPr>
            <p:ph idx="1" type="body"/>
          </p:nvPr>
        </p:nvSpPr>
        <p:spPr>
          <a:xfrm>
            <a:off x="1926168" y="5813426"/>
            <a:ext cx="20726400" cy="3000600"/>
          </a:xfrm>
          <a:prstGeom prst="rect">
            <a:avLst/>
          </a:prstGeom>
          <a:noFill/>
          <a:ln>
            <a:noFill/>
          </a:ln>
        </p:spPr>
        <p:txBody>
          <a:bodyPr anchorCtr="0" anchor="b" bIns="91400" lIns="182850" spcFirstLastPara="1" rIns="182850" wrap="square" tIns="91400">
            <a:normAutofit/>
          </a:bodyPr>
          <a:lstStyle>
            <a:lvl1pPr indent="-228600" lvl="0" marL="457200" algn="l">
              <a:lnSpc>
                <a:spcPct val="100000"/>
              </a:lnSpc>
              <a:spcBef>
                <a:spcPts val="800"/>
              </a:spcBef>
              <a:spcAft>
                <a:spcPts val="0"/>
              </a:spcAft>
              <a:buClr>
                <a:srgbClr val="888888"/>
              </a:buClr>
              <a:buSzPts val="4000"/>
              <a:buNone/>
              <a:defRPr sz="4000">
                <a:solidFill>
                  <a:srgbClr val="888888"/>
                </a:solidFill>
              </a:defRPr>
            </a:lvl1pPr>
            <a:lvl2pPr indent="-228600" lvl="1" marL="914400" algn="l">
              <a:lnSpc>
                <a:spcPct val="100000"/>
              </a:lnSpc>
              <a:spcBef>
                <a:spcPts val="700"/>
              </a:spcBef>
              <a:spcAft>
                <a:spcPts val="0"/>
              </a:spcAft>
              <a:buClr>
                <a:srgbClr val="888888"/>
              </a:buClr>
              <a:buSzPts val="3600"/>
              <a:buNone/>
              <a:defRPr sz="3600">
                <a:solidFill>
                  <a:srgbClr val="888888"/>
                </a:solidFill>
              </a:defRPr>
            </a:lvl2pPr>
            <a:lvl3pPr indent="-228600" lvl="2" marL="1371600" algn="l">
              <a:lnSpc>
                <a:spcPct val="100000"/>
              </a:lnSpc>
              <a:spcBef>
                <a:spcPts val="600"/>
              </a:spcBef>
              <a:spcAft>
                <a:spcPts val="0"/>
              </a:spcAft>
              <a:buClr>
                <a:srgbClr val="888888"/>
              </a:buClr>
              <a:buSzPts val="3200"/>
              <a:buNone/>
              <a:defRPr sz="3200">
                <a:solidFill>
                  <a:srgbClr val="888888"/>
                </a:solidFill>
              </a:defRPr>
            </a:lvl3pPr>
            <a:lvl4pPr indent="-228600" lvl="3" marL="1828800" algn="l">
              <a:lnSpc>
                <a:spcPct val="100000"/>
              </a:lnSpc>
              <a:spcBef>
                <a:spcPts val="600"/>
              </a:spcBef>
              <a:spcAft>
                <a:spcPts val="0"/>
              </a:spcAft>
              <a:buClr>
                <a:srgbClr val="888888"/>
              </a:buClr>
              <a:buSzPts val="2800"/>
              <a:buNone/>
              <a:defRPr sz="2800">
                <a:solidFill>
                  <a:srgbClr val="888888"/>
                </a:solidFill>
              </a:defRPr>
            </a:lvl4pPr>
            <a:lvl5pPr indent="-228600" lvl="4" marL="2286000" algn="l">
              <a:lnSpc>
                <a:spcPct val="100000"/>
              </a:lnSpc>
              <a:spcBef>
                <a:spcPts val="600"/>
              </a:spcBef>
              <a:spcAft>
                <a:spcPts val="0"/>
              </a:spcAft>
              <a:buClr>
                <a:srgbClr val="888888"/>
              </a:buClr>
              <a:buSzPts val="2800"/>
              <a:buNone/>
              <a:defRPr sz="2800">
                <a:solidFill>
                  <a:srgbClr val="888888"/>
                </a:solidFill>
              </a:defRPr>
            </a:lvl5pPr>
            <a:lvl6pPr indent="-228600" lvl="5" marL="2743200" algn="l">
              <a:lnSpc>
                <a:spcPct val="100000"/>
              </a:lnSpc>
              <a:spcBef>
                <a:spcPts val="600"/>
              </a:spcBef>
              <a:spcAft>
                <a:spcPts val="0"/>
              </a:spcAft>
              <a:buClr>
                <a:srgbClr val="888888"/>
              </a:buClr>
              <a:buSzPts val="2800"/>
              <a:buNone/>
              <a:defRPr sz="2800">
                <a:solidFill>
                  <a:srgbClr val="888888"/>
                </a:solidFill>
              </a:defRPr>
            </a:lvl6pPr>
            <a:lvl7pPr indent="-228600" lvl="6" marL="3200400" algn="l">
              <a:lnSpc>
                <a:spcPct val="100000"/>
              </a:lnSpc>
              <a:spcBef>
                <a:spcPts val="600"/>
              </a:spcBef>
              <a:spcAft>
                <a:spcPts val="0"/>
              </a:spcAft>
              <a:buClr>
                <a:srgbClr val="888888"/>
              </a:buClr>
              <a:buSzPts val="2800"/>
              <a:buNone/>
              <a:defRPr sz="2800">
                <a:solidFill>
                  <a:srgbClr val="888888"/>
                </a:solidFill>
              </a:defRPr>
            </a:lvl7pPr>
            <a:lvl8pPr indent="-228600" lvl="7" marL="3657600" algn="l">
              <a:lnSpc>
                <a:spcPct val="100000"/>
              </a:lnSpc>
              <a:spcBef>
                <a:spcPts val="600"/>
              </a:spcBef>
              <a:spcAft>
                <a:spcPts val="0"/>
              </a:spcAft>
              <a:buClr>
                <a:srgbClr val="888888"/>
              </a:buClr>
              <a:buSzPts val="2800"/>
              <a:buNone/>
              <a:defRPr sz="2800">
                <a:solidFill>
                  <a:srgbClr val="888888"/>
                </a:solidFill>
              </a:defRPr>
            </a:lvl8pPr>
            <a:lvl9pPr indent="-228600" lvl="8" marL="4114800" algn="l">
              <a:lnSpc>
                <a:spcPct val="100000"/>
              </a:lnSpc>
              <a:spcBef>
                <a:spcPts val="600"/>
              </a:spcBef>
              <a:spcAft>
                <a:spcPts val="0"/>
              </a:spcAft>
              <a:buClr>
                <a:srgbClr val="888888"/>
              </a:buClr>
              <a:buSzPts val="2800"/>
              <a:buNone/>
              <a:defRPr sz="2800">
                <a:solidFill>
                  <a:srgbClr val="888888"/>
                </a:solidFill>
              </a:defRPr>
            </a:lvl9pPr>
          </a:lstStyle>
          <a:p/>
        </p:txBody>
      </p:sp>
      <p:sp>
        <p:nvSpPr>
          <p:cNvPr id="585" name="Google Shape;585;p50"/>
          <p:cNvSpPr txBox="1"/>
          <p:nvPr>
            <p:ph idx="11" type="ftr"/>
          </p:nvPr>
        </p:nvSpPr>
        <p:spPr>
          <a:xfrm>
            <a:off x="8343702" y="12978680"/>
            <a:ext cx="7721400" cy="517200"/>
          </a:xfrm>
          <a:prstGeom prst="rect">
            <a:avLst/>
          </a:prstGeom>
          <a:noFill/>
          <a:ln>
            <a:noFill/>
          </a:ln>
        </p:spPr>
        <p:txBody>
          <a:bodyPr anchorCtr="0" anchor="ctr" bIns="91400" lIns="182850" spcFirstLastPara="1" rIns="182850" wrap="square" tIns="9140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86" name="Google Shape;586;p50"/>
          <p:cNvSpPr txBox="1"/>
          <p:nvPr>
            <p:ph idx="12" type="sldNum"/>
          </p:nvPr>
        </p:nvSpPr>
        <p:spPr>
          <a:xfrm>
            <a:off x="18336682" y="12973238"/>
            <a:ext cx="5689800" cy="505200"/>
          </a:xfrm>
          <a:prstGeom prst="rect">
            <a:avLst/>
          </a:prstGeom>
          <a:noFill/>
          <a:ln>
            <a:noFill/>
          </a:ln>
        </p:spPr>
        <p:txBody>
          <a:bodyPr anchorCtr="0" anchor="ctr" bIns="91400" lIns="182850" spcFirstLastPara="1" rIns="182850" wrap="square" tIns="914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87" name="Shape 587"/>
        <p:cNvGrpSpPr/>
        <p:nvPr/>
      </p:nvGrpSpPr>
      <p:grpSpPr>
        <a:xfrm>
          <a:off x="0" y="0"/>
          <a:ext cx="0" cy="0"/>
          <a:chOff x="0" y="0"/>
          <a:chExt cx="0" cy="0"/>
        </a:xfrm>
      </p:grpSpPr>
      <p:sp>
        <p:nvSpPr>
          <p:cNvPr id="588" name="Google Shape;588;p51"/>
          <p:cNvSpPr txBox="1"/>
          <p:nvPr>
            <p:ph type="title"/>
          </p:nvPr>
        </p:nvSpPr>
        <p:spPr>
          <a:xfrm>
            <a:off x="2398910" y="296336"/>
            <a:ext cx="20766000" cy="1344000"/>
          </a:xfrm>
          <a:prstGeom prst="rect">
            <a:avLst/>
          </a:prstGeom>
          <a:noFill/>
          <a:ln>
            <a:noFill/>
          </a:ln>
        </p:spPr>
        <p:txBody>
          <a:bodyPr anchorCtr="0" anchor="ctr" bIns="91400" lIns="144000" spcFirstLastPara="1" rIns="144000" wrap="square" tIns="91400">
            <a:normAutofit/>
          </a:bodyPr>
          <a:lstStyle>
            <a:lvl1pPr lvl="0" algn="l">
              <a:lnSpc>
                <a:spcPct val="10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89" name="Google Shape;589;p51"/>
          <p:cNvSpPr txBox="1"/>
          <p:nvPr>
            <p:ph idx="1" type="body"/>
          </p:nvPr>
        </p:nvSpPr>
        <p:spPr>
          <a:xfrm>
            <a:off x="1219200" y="3200402"/>
            <a:ext cx="10769400" cy="9052200"/>
          </a:xfrm>
          <a:prstGeom prst="rect">
            <a:avLst/>
          </a:prstGeom>
          <a:noFill/>
          <a:ln>
            <a:noFill/>
          </a:ln>
        </p:spPr>
        <p:txBody>
          <a:bodyPr anchorCtr="0" anchor="t" bIns="91400" lIns="182850" spcFirstLastPara="1" rIns="182850" wrap="square" tIns="91400">
            <a:normAutofit/>
          </a:bodyPr>
          <a:lstStyle>
            <a:lvl1pPr indent="-584200" lvl="0" marL="457200" algn="l">
              <a:lnSpc>
                <a:spcPct val="100000"/>
              </a:lnSpc>
              <a:spcBef>
                <a:spcPts val="1100"/>
              </a:spcBef>
              <a:spcAft>
                <a:spcPts val="0"/>
              </a:spcAft>
              <a:buClr>
                <a:schemeClr val="dk1"/>
              </a:buClr>
              <a:buSzPts val="5600"/>
              <a:buChar char="•"/>
              <a:defRPr sz="5600"/>
            </a:lvl1pPr>
            <a:lvl2pPr indent="-533400" lvl="1" marL="914400" algn="l">
              <a:lnSpc>
                <a:spcPct val="100000"/>
              </a:lnSpc>
              <a:spcBef>
                <a:spcPts val="1000"/>
              </a:spcBef>
              <a:spcAft>
                <a:spcPts val="0"/>
              </a:spcAft>
              <a:buClr>
                <a:schemeClr val="dk1"/>
              </a:buClr>
              <a:buSzPts val="4800"/>
              <a:buChar char="–"/>
              <a:defRPr sz="4800"/>
            </a:lvl2pPr>
            <a:lvl3pPr indent="-482600" lvl="2" marL="1371600" algn="l">
              <a:lnSpc>
                <a:spcPct val="100000"/>
              </a:lnSpc>
              <a:spcBef>
                <a:spcPts val="800"/>
              </a:spcBef>
              <a:spcAft>
                <a:spcPts val="0"/>
              </a:spcAft>
              <a:buClr>
                <a:schemeClr val="dk1"/>
              </a:buClr>
              <a:buSzPts val="4000"/>
              <a:buChar char="•"/>
              <a:defRPr sz="4000"/>
            </a:lvl3pPr>
            <a:lvl4pPr indent="-457200" lvl="3" marL="1828800" algn="l">
              <a:lnSpc>
                <a:spcPct val="100000"/>
              </a:lnSpc>
              <a:spcBef>
                <a:spcPts val="700"/>
              </a:spcBef>
              <a:spcAft>
                <a:spcPts val="0"/>
              </a:spcAft>
              <a:buClr>
                <a:schemeClr val="dk1"/>
              </a:buClr>
              <a:buSzPts val="3600"/>
              <a:buChar char="–"/>
              <a:defRPr sz="3600"/>
            </a:lvl4pPr>
            <a:lvl5pPr indent="-457200" lvl="4" marL="2286000" algn="l">
              <a:lnSpc>
                <a:spcPct val="100000"/>
              </a:lnSpc>
              <a:spcBef>
                <a:spcPts val="700"/>
              </a:spcBef>
              <a:spcAft>
                <a:spcPts val="0"/>
              </a:spcAft>
              <a:buClr>
                <a:schemeClr val="dk1"/>
              </a:buClr>
              <a:buSzPts val="3600"/>
              <a:buChar char="»"/>
              <a:defRPr sz="3600"/>
            </a:lvl5pPr>
            <a:lvl6pPr indent="-457200" lvl="5" marL="2743200" algn="l">
              <a:lnSpc>
                <a:spcPct val="100000"/>
              </a:lnSpc>
              <a:spcBef>
                <a:spcPts val="700"/>
              </a:spcBef>
              <a:spcAft>
                <a:spcPts val="0"/>
              </a:spcAft>
              <a:buClr>
                <a:schemeClr val="dk1"/>
              </a:buClr>
              <a:buSzPts val="3600"/>
              <a:buChar char="•"/>
              <a:defRPr sz="3600"/>
            </a:lvl6pPr>
            <a:lvl7pPr indent="-457200" lvl="6" marL="3200400" algn="l">
              <a:lnSpc>
                <a:spcPct val="100000"/>
              </a:lnSpc>
              <a:spcBef>
                <a:spcPts val="700"/>
              </a:spcBef>
              <a:spcAft>
                <a:spcPts val="0"/>
              </a:spcAft>
              <a:buClr>
                <a:schemeClr val="dk1"/>
              </a:buClr>
              <a:buSzPts val="3600"/>
              <a:buChar char="•"/>
              <a:defRPr sz="3600"/>
            </a:lvl7pPr>
            <a:lvl8pPr indent="-457200" lvl="7" marL="3657600" algn="l">
              <a:lnSpc>
                <a:spcPct val="100000"/>
              </a:lnSpc>
              <a:spcBef>
                <a:spcPts val="700"/>
              </a:spcBef>
              <a:spcAft>
                <a:spcPts val="0"/>
              </a:spcAft>
              <a:buClr>
                <a:schemeClr val="dk1"/>
              </a:buClr>
              <a:buSzPts val="3600"/>
              <a:buChar char="•"/>
              <a:defRPr sz="3600"/>
            </a:lvl8pPr>
            <a:lvl9pPr indent="-457200" lvl="8" marL="4114800" algn="l">
              <a:lnSpc>
                <a:spcPct val="100000"/>
              </a:lnSpc>
              <a:spcBef>
                <a:spcPts val="700"/>
              </a:spcBef>
              <a:spcAft>
                <a:spcPts val="0"/>
              </a:spcAft>
              <a:buClr>
                <a:schemeClr val="dk1"/>
              </a:buClr>
              <a:buSzPts val="3600"/>
              <a:buChar char="•"/>
              <a:defRPr sz="3600"/>
            </a:lvl9pPr>
          </a:lstStyle>
          <a:p/>
        </p:txBody>
      </p:sp>
      <p:sp>
        <p:nvSpPr>
          <p:cNvPr id="590" name="Google Shape;590;p51"/>
          <p:cNvSpPr txBox="1"/>
          <p:nvPr>
            <p:ph idx="2" type="body"/>
          </p:nvPr>
        </p:nvSpPr>
        <p:spPr>
          <a:xfrm>
            <a:off x="12395200" y="3200402"/>
            <a:ext cx="10769400" cy="9052200"/>
          </a:xfrm>
          <a:prstGeom prst="rect">
            <a:avLst/>
          </a:prstGeom>
          <a:noFill/>
          <a:ln>
            <a:noFill/>
          </a:ln>
        </p:spPr>
        <p:txBody>
          <a:bodyPr anchorCtr="0" anchor="t" bIns="91400" lIns="182850" spcFirstLastPara="1" rIns="182850" wrap="square" tIns="91400">
            <a:normAutofit/>
          </a:bodyPr>
          <a:lstStyle>
            <a:lvl1pPr indent="-584200" lvl="0" marL="457200" algn="l">
              <a:lnSpc>
                <a:spcPct val="100000"/>
              </a:lnSpc>
              <a:spcBef>
                <a:spcPts val="1100"/>
              </a:spcBef>
              <a:spcAft>
                <a:spcPts val="0"/>
              </a:spcAft>
              <a:buClr>
                <a:schemeClr val="dk1"/>
              </a:buClr>
              <a:buSzPts val="5600"/>
              <a:buChar char="•"/>
              <a:defRPr sz="5600"/>
            </a:lvl1pPr>
            <a:lvl2pPr indent="-533400" lvl="1" marL="914400" algn="l">
              <a:lnSpc>
                <a:spcPct val="100000"/>
              </a:lnSpc>
              <a:spcBef>
                <a:spcPts val="1000"/>
              </a:spcBef>
              <a:spcAft>
                <a:spcPts val="0"/>
              </a:spcAft>
              <a:buClr>
                <a:schemeClr val="dk1"/>
              </a:buClr>
              <a:buSzPts val="4800"/>
              <a:buChar char="–"/>
              <a:defRPr sz="4800"/>
            </a:lvl2pPr>
            <a:lvl3pPr indent="-482600" lvl="2" marL="1371600" algn="l">
              <a:lnSpc>
                <a:spcPct val="100000"/>
              </a:lnSpc>
              <a:spcBef>
                <a:spcPts val="800"/>
              </a:spcBef>
              <a:spcAft>
                <a:spcPts val="0"/>
              </a:spcAft>
              <a:buClr>
                <a:schemeClr val="dk1"/>
              </a:buClr>
              <a:buSzPts val="4000"/>
              <a:buChar char="•"/>
              <a:defRPr sz="4000"/>
            </a:lvl3pPr>
            <a:lvl4pPr indent="-457200" lvl="3" marL="1828800" algn="l">
              <a:lnSpc>
                <a:spcPct val="100000"/>
              </a:lnSpc>
              <a:spcBef>
                <a:spcPts val="700"/>
              </a:spcBef>
              <a:spcAft>
                <a:spcPts val="0"/>
              </a:spcAft>
              <a:buClr>
                <a:schemeClr val="dk1"/>
              </a:buClr>
              <a:buSzPts val="3600"/>
              <a:buChar char="–"/>
              <a:defRPr sz="3600"/>
            </a:lvl4pPr>
            <a:lvl5pPr indent="-457200" lvl="4" marL="2286000" algn="l">
              <a:lnSpc>
                <a:spcPct val="100000"/>
              </a:lnSpc>
              <a:spcBef>
                <a:spcPts val="700"/>
              </a:spcBef>
              <a:spcAft>
                <a:spcPts val="0"/>
              </a:spcAft>
              <a:buClr>
                <a:schemeClr val="dk1"/>
              </a:buClr>
              <a:buSzPts val="3600"/>
              <a:buChar char="»"/>
              <a:defRPr sz="3600"/>
            </a:lvl5pPr>
            <a:lvl6pPr indent="-457200" lvl="5" marL="2743200" algn="l">
              <a:lnSpc>
                <a:spcPct val="100000"/>
              </a:lnSpc>
              <a:spcBef>
                <a:spcPts val="700"/>
              </a:spcBef>
              <a:spcAft>
                <a:spcPts val="0"/>
              </a:spcAft>
              <a:buClr>
                <a:schemeClr val="dk1"/>
              </a:buClr>
              <a:buSzPts val="3600"/>
              <a:buChar char="•"/>
              <a:defRPr sz="3600"/>
            </a:lvl6pPr>
            <a:lvl7pPr indent="-457200" lvl="6" marL="3200400" algn="l">
              <a:lnSpc>
                <a:spcPct val="100000"/>
              </a:lnSpc>
              <a:spcBef>
                <a:spcPts val="700"/>
              </a:spcBef>
              <a:spcAft>
                <a:spcPts val="0"/>
              </a:spcAft>
              <a:buClr>
                <a:schemeClr val="dk1"/>
              </a:buClr>
              <a:buSzPts val="3600"/>
              <a:buChar char="•"/>
              <a:defRPr sz="3600"/>
            </a:lvl7pPr>
            <a:lvl8pPr indent="-457200" lvl="7" marL="3657600" algn="l">
              <a:lnSpc>
                <a:spcPct val="100000"/>
              </a:lnSpc>
              <a:spcBef>
                <a:spcPts val="700"/>
              </a:spcBef>
              <a:spcAft>
                <a:spcPts val="0"/>
              </a:spcAft>
              <a:buClr>
                <a:schemeClr val="dk1"/>
              </a:buClr>
              <a:buSzPts val="3600"/>
              <a:buChar char="•"/>
              <a:defRPr sz="3600"/>
            </a:lvl8pPr>
            <a:lvl9pPr indent="-457200" lvl="8" marL="4114800" algn="l">
              <a:lnSpc>
                <a:spcPct val="100000"/>
              </a:lnSpc>
              <a:spcBef>
                <a:spcPts val="700"/>
              </a:spcBef>
              <a:spcAft>
                <a:spcPts val="0"/>
              </a:spcAft>
              <a:buClr>
                <a:schemeClr val="dk1"/>
              </a:buClr>
              <a:buSzPts val="3600"/>
              <a:buChar char="•"/>
              <a:defRPr sz="3600"/>
            </a:lvl9pPr>
          </a:lstStyle>
          <a:p/>
        </p:txBody>
      </p:sp>
      <p:sp>
        <p:nvSpPr>
          <p:cNvPr id="591" name="Google Shape;591;p51"/>
          <p:cNvSpPr txBox="1"/>
          <p:nvPr>
            <p:ph idx="11" type="ftr"/>
          </p:nvPr>
        </p:nvSpPr>
        <p:spPr>
          <a:xfrm>
            <a:off x="8343702" y="12961616"/>
            <a:ext cx="7721400" cy="517200"/>
          </a:xfrm>
          <a:prstGeom prst="rect">
            <a:avLst/>
          </a:prstGeom>
          <a:noFill/>
          <a:ln>
            <a:noFill/>
          </a:ln>
        </p:spPr>
        <p:txBody>
          <a:bodyPr anchorCtr="0" anchor="ctr" bIns="91400" lIns="182850" spcFirstLastPara="1" rIns="182850" wrap="square" tIns="9140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92" name="Google Shape;592;p51"/>
          <p:cNvSpPr txBox="1"/>
          <p:nvPr>
            <p:ph idx="12" type="sldNum"/>
          </p:nvPr>
        </p:nvSpPr>
        <p:spPr>
          <a:xfrm>
            <a:off x="18336682" y="12973238"/>
            <a:ext cx="5689800" cy="505200"/>
          </a:xfrm>
          <a:prstGeom prst="rect">
            <a:avLst/>
          </a:prstGeom>
          <a:noFill/>
          <a:ln>
            <a:noFill/>
          </a:ln>
        </p:spPr>
        <p:txBody>
          <a:bodyPr anchorCtr="0" anchor="ctr" bIns="91400" lIns="182850" spcFirstLastPara="1" rIns="182850" wrap="square" tIns="914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Light - Title" showMasterSp="0">
  <p:cSld name="Light - Title">
    <p:bg>
      <p:bgPr>
        <a:solidFill>
          <a:srgbClr val="FFFFFF"/>
        </a:solidFill>
      </p:bgPr>
    </p:bg>
    <p:spTree>
      <p:nvGrpSpPr>
        <p:cNvPr id="42" name="Shape 42"/>
        <p:cNvGrpSpPr/>
        <p:nvPr/>
      </p:nvGrpSpPr>
      <p:grpSpPr>
        <a:xfrm>
          <a:off x="0" y="0"/>
          <a:ext cx="0" cy="0"/>
          <a:chOff x="0" y="0"/>
          <a:chExt cx="0" cy="0"/>
        </a:xfrm>
      </p:grpSpPr>
      <p:pic>
        <p:nvPicPr>
          <p:cNvPr descr="img 6@4x.png" id="43" name="Google Shape;43;p6"/>
          <p:cNvPicPr preferRelativeResize="0"/>
          <p:nvPr/>
        </p:nvPicPr>
        <p:blipFill rotWithShape="1">
          <a:blip r:embed="rId2">
            <a:alphaModFix/>
          </a:blip>
          <a:srcRect b="0" l="0" r="0" t="0"/>
          <a:stretch/>
        </p:blipFill>
        <p:spPr>
          <a:xfrm>
            <a:off x="10122410" y="-3760448"/>
            <a:ext cx="15642027" cy="8633422"/>
          </a:xfrm>
          <a:prstGeom prst="rect">
            <a:avLst/>
          </a:prstGeom>
          <a:noFill/>
          <a:ln>
            <a:noFill/>
          </a:ln>
        </p:spPr>
      </p:pic>
      <p:sp>
        <p:nvSpPr>
          <p:cNvPr id="44" name="Google Shape;44;p6"/>
          <p:cNvSpPr txBox="1"/>
          <p:nvPr>
            <p:ph idx="1" type="body"/>
          </p:nvPr>
        </p:nvSpPr>
        <p:spPr>
          <a:xfrm>
            <a:off x="1079500" y="7525869"/>
            <a:ext cx="23063494" cy="1087477"/>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828282"/>
              </a:buClr>
              <a:buSzPts val="6400"/>
              <a:buFont typeface="DM Sans"/>
              <a:buNone/>
              <a:defRPr b="0" i="0" sz="64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45" name="Google Shape;45;p6"/>
          <p:cNvSpPr txBox="1"/>
          <p:nvPr>
            <p:ph idx="2" type="body"/>
          </p:nvPr>
        </p:nvSpPr>
        <p:spPr>
          <a:xfrm>
            <a:off x="1079500" y="5824288"/>
            <a:ext cx="23063494" cy="1314912"/>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80000"/>
              </a:lnSpc>
              <a:spcBef>
                <a:spcPts val="0"/>
              </a:spcBef>
              <a:spcAft>
                <a:spcPts val="0"/>
              </a:spcAft>
              <a:buClr>
                <a:srgbClr val="005FAA"/>
              </a:buClr>
              <a:buSzPts val="9400"/>
              <a:buFont typeface="DM Sans"/>
              <a:buNone/>
              <a:defRPr i="0" sz="94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46" name="Google Shape;46;p6"/>
          <p:cNvSpPr txBox="1"/>
          <p:nvPr>
            <p:ph idx="3" type="body"/>
          </p:nvPr>
        </p:nvSpPr>
        <p:spPr>
          <a:xfrm>
            <a:off x="1209182" y="10729563"/>
            <a:ext cx="11318423"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800"/>
              <a:buFont typeface="DM Sans"/>
              <a:buNone/>
              <a:defRPr i="0" sz="48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47" name="Google Shape;47;p6"/>
          <p:cNvSpPr txBox="1"/>
          <p:nvPr>
            <p:ph idx="4" type="body"/>
          </p:nvPr>
        </p:nvSpPr>
        <p:spPr>
          <a:xfrm>
            <a:off x="1209182" y="11648613"/>
            <a:ext cx="11318424"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5FAA"/>
              </a:buClr>
              <a:buSzPts val="4000"/>
              <a:buFont typeface="DM Sans"/>
              <a:buNone/>
              <a:defRPr i="0" sz="40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48" name="Google Shape;48;p6"/>
          <p:cNvSpPr txBox="1"/>
          <p:nvPr>
            <p:ph idx="5" type="body"/>
          </p:nvPr>
        </p:nvSpPr>
        <p:spPr>
          <a:xfrm>
            <a:off x="15133504" y="10805763"/>
            <a:ext cx="8124360" cy="615553"/>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828282"/>
              </a:buClr>
              <a:buSzPts val="4000"/>
              <a:buFont typeface="DM Sans"/>
              <a:buNone/>
              <a:defRPr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49" name="Google Shape;49;p6"/>
          <p:cNvSpPr txBox="1"/>
          <p:nvPr>
            <p:ph idx="6" type="body"/>
          </p:nvPr>
        </p:nvSpPr>
        <p:spPr>
          <a:xfrm>
            <a:off x="15133502" y="11648613"/>
            <a:ext cx="8124360" cy="615553"/>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828282"/>
              </a:buClr>
              <a:buSzPts val="4000"/>
              <a:buFont typeface="DM Sans"/>
              <a:buNone/>
              <a:defRPr i="0" sz="4000" u="none" cap="none" strike="noStrike">
                <a:solidFill>
                  <a:srgbClr val="828282"/>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50" name="Google Shape;50;p6"/>
          <p:cNvSpPr txBox="1"/>
          <p:nvPr>
            <p:ph idx="7" type="body"/>
          </p:nvPr>
        </p:nvSpPr>
        <p:spPr>
          <a:xfrm>
            <a:off x="6484470" y="12746860"/>
            <a:ext cx="5802298"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51" name="Google Shape;51;p6"/>
          <p:cNvSpPr txBox="1"/>
          <p:nvPr>
            <p:ph idx="8" type="body"/>
          </p:nvPr>
        </p:nvSpPr>
        <p:spPr>
          <a:xfrm>
            <a:off x="1210140" y="12746860"/>
            <a:ext cx="4320001"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52" name="Google Shape;52;p6"/>
          <p:cNvSpPr/>
          <p:nvPr/>
        </p:nvSpPr>
        <p:spPr>
          <a:xfrm>
            <a:off x="1183823" y="-14941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53" name="Google Shape;53;p6"/>
          <p:cNvPicPr preferRelativeResize="0"/>
          <p:nvPr/>
        </p:nvPicPr>
        <p:blipFill>
          <a:blip r:embed="rId3">
            <a:alphaModFix/>
          </a:blip>
          <a:stretch>
            <a:fillRect/>
          </a:stretch>
        </p:blipFill>
        <p:spPr>
          <a:xfrm>
            <a:off x="1799975" y="489575"/>
            <a:ext cx="2267000" cy="173135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93" name="Shape 593"/>
        <p:cNvGrpSpPr/>
        <p:nvPr/>
      </p:nvGrpSpPr>
      <p:grpSpPr>
        <a:xfrm>
          <a:off x="0" y="0"/>
          <a:ext cx="0" cy="0"/>
          <a:chOff x="0" y="0"/>
          <a:chExt cx="0" cy="0"/>
        </a:xfrm>
      </p:grpSpPr>
      <p:sp>
        <p:nvSpPr>
          <p:cNvPr id="594" name="Google Shape;594;p52"/>
          <p:cNvSpPr txBox="1"/>
          <p:nvPr>
            <p:ph type="title"/>
          </p:nvPr>
        </p:nvSpPr>
        <p:spPr>
          <a:xfrm>
            <a:off x="2398910" y="296336"/>
            <a:ext cx="20766000" cy="1344000"/>
          </a:xfrm>
          <a:prstGeom prst="rect">
            <a:avLst/>
          </a:prstGeom>
          <a:noFill/>
          <a:ln>
            <a:noFill/>
          </a:ln>
        </p:spPr>
        <p:txBody>
          <a:bodyPr anchorCtr="0" anchor="ctr" bIns="91400" lIns="144000" spcFirstLastPara="1" rIns="144000" wrap="square" tIns="91400">
            <a:normAutofit/>
          </a:bodyPr>
          <a:lstStyle>
            <a:lvl1pPr lvl="0" algn="l">
              <a:lnSpc>
                <a:spcPct val="100000"/>
              </a:lnSpc>
              <a:spcBef>
                <a:spcPts val="0"/>
              </a:spcBef>
              <a:spcAft>
                <a:spcPts val="0"/>
              </a:spcAft>
              <a:buClr>
                <a:schemeClr val="dk1"/>
              </a:buClr>
              <a:buSzPts val="6000"/>
              <a:buFont typeface="Arial"/>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95" name="Google Shape;595;p52"/>
          <p:cNvSpPr txBox="1"/>
          <p:nvPr>
            <p:ph idx="1" type="body"/>
          </p:nvPr>
        </p:nvSpPr>
        <p:spPr>
          <a:xfrm>
            <a:off x="1219200" y="3070226"/>
            <a:ext cx="10773600" cy="1279800"/>
          </a:xfrm>
          <a:prstGeom prst="rect">
            <a:avLst/>
          </a:prstGeom>
          <a:noFill/>
          <a:ln>
            <a:noFill/>
          </a:ln>
        </p:spPr>
        <p:txBody>
          <a:bodyPr anchorCtr="0" anchor="b" bIns="91400" lIns="182850" spcFirstLastPara="1" rIns="182850" wrap="square" tIns="91400">
            <a:normAutofit/>
          </a:bodyPr>
          <a:lstStyle>
            <a:lvl1pPr indent="-228600" lvl="0" marL="457200" algn="l">
              <a:lnSpc>
                <a:spcPct val="100000"/>
              </a:lnSpc>
              <a:spcBef>
                <a:spcPts val="1000"/>
              </a:spcBef>
              <a:spcAft>
                <a:spcPts val="0"/>
              </a:spcAft>
              <a:buClr>
                <a:schemeClr val="dk1"/>
              </a:buClr>
              <a:buSzPts val="4800"/>
              <a:buNone/>
              <a:defRPr b="1" sz="4800"/>
            </a:lvl1pPr>
            <a:lvl2pPr indent="-228600" lvl="1" marL="914400" algn="l">
              <a:lnSpc>
                <a:spcPct val="100000"/>
              </a:lnSpc>
              <a:spcBef>
                <a:spcPts val="800"/>
              </a:spcBef>
              <a:spcAft>
                <a:spcPts val="0"/>
              </a:spcAft>
              <a:buClr>
                <a:schemeClr val="dk1"/>
              </a:buClr>
              <a:buSzPts val="4000"/>
              <a:buNone/>
              <a:defRPr b="1" sz="4000"/>
            </a:lvl2pPr>
            <a:lvl3pPr indent="-228600" lvl="2" marL="1371600" algn="l">
              <a:lnSpc>
                <a:spcPct val="100000"/>
              </a:lnSpc>
              <a:spcBef>
                <a:spcPts val="700"/>
              </a:spcBef>
              <a:spcAft>
                <a:spcPts val="0"/>
              </a:spcAft>
              <a:buClr>
                <a:schemeClr val="dk1"/>
              </a:buClr>
              <a:buSzPts val="3600"/>
              <a:buNone/>
              <a:defRPr b="1" sz="3600"/>
            </a:lvl3pPr>
            <a:lvl4pPr indent="-228600" lvl="3" marL="1828800" algn="l">
              <a:lnSpc>
                <a:spcPct val="100000"/>
              </a:lnSpc>
              <a:spcBef>
                <a:spcPts val="600"/>
              </a:spcBef>
              <a:spcAft>
                <a:spcPts val="0"/>
              </a:spcAft>
              <a:buClr>
                <a:schemeClr val="dk1"/>
              </a:buClr>
              <a:buSzPts val="3200"/>
              <a:buNone/>
              <a:defRPr b="1" sz="3200"/>
            </a:lvl4pPr>
            <a:lvl5pPr indent="-228600" lvl="4" marL="2286000" algn="l">
              <a:lnSpc>
                <a:spcPct val="100000"/>
              </a:lnSpc>
              <a:spcBef>
                <a:spcPts val="600"/>
              </a:spcBef>
              <a:spcAft>
                <a:spcPts val="0"/>
              </a:spcAft>
              <a:buClr>
                <a:schemeClr val="dk1"/>
              </a:buClr>
              <a:buSzPts val="3200"/>
              <a:buNone/>
              <a:defRPr b="1" sz="3200"/>
            </a:lvl5pPr>
            <a:lvl6pPr indent="-228600" lvl="5" marL="2743200" algn="l">
              <a:lnSpc>
                <a:spcPct val="100000"/>
              </a:lnSpc>
              <a:spcBef>
                <a:spcPts val="600"/>
              </a:spcBef>
              <a:spcAft>
                <a:spcPts val="0"/>
              </a:spcAft>
              <a:buClr>
                <a:schemeClr val="dk1"/>
              </a:buClr>
              <a:buSzPts val="3200"/>
              <a:buNone/>
              <a:defRPr b="1" sz="3200"/>
            </a:lvl6pPr>
            <a:lvl7pPr indent="-228600" lvl="6" marL="3200400" algn="l">
              <a:lnSpc>
                <a:spcPct val="100000"/>
              </a:lnSpc>
              <a:spcBef>
                <a:spcPts val="600"/>
              </a:spcBef>
              <a:spcAft>
                <a:spcPts val="0"/>
              </a:spcAft>
              <a:buClr>
                <a:schemeClr val="dk1"/>
              </a:buClr>
              <a:buSzPts val="3200"/>
              <a:buNone/>
              <a:defRPr b="1" sz="3200"/>
            </a:lvl7pPr>
            <a:lvl8pPr indent="-228600" lvl="7" marL="3657600" algn="l">
              <a:lnSpc>
                <a:spcPct val="100000"/>
              </a:lnSpc>
              <a:spcBef>
                <a:spcPts val="600"/>
              </a:spcBef>
              <a:spcAft>
                <a:spcPts val="0"/>
              </a:spcAft>
              <a:buClr>
                <a:schemeClr val="dk1"/>
              </a:buClr>
              <a:buSzPts val="3200"/>
              <a:buNone/>
              <a:defRPr b="1" sz="3200"/>
            </a:lvl8pPr>
            <a:lvl9pPr indent="-228600" lvl="8" marL="4114800" algn="l">
              <a:lnSpc>
                <a:spcPct val="100000"/>
              </a:lnSpc>
              <a:spcBef>
                <a:spcPts val="600"/>
              </a:spcBef>
              <a:spcAft>
                <a:spcPts val="0"/>
              </a:spcAft>
              <a:buClr>
                <a:schemeClr val="dk1"/>
              </a:buClr>
              <a:buSzPts val="3200"/>
              <a:buNone/>
              <a:defRPr b="1" sz="3200"/>
            </a:lvl9pPr>
          </a:lstStyle>
          <a:p/>
        </p:txBody>
      </p:sp>
      <p:sp>
        <p:nvSpPr>
          <p:cNvPr id="596" name="Google Shape;596;p52"/>
          <p:cNvSpPr txBox="1"/>
          <p:nvPr>
            <p:ph idx="2" type="body"/>
          </p:nvPr>
        </p:nvSpPr>
        <p:spPr>
          <a:xfrm>
            <a:off x="1219200" y="4349750"/>
            <a:ext cx="10773600" cy="7902600"/>
          </a:xfrm>
          <a:prstGeom prst="rect">
            <a:avLst/>
          </a:prstGeom>
          <a:noFill/>
          <a:ln>
            <a:noFill/>
          </a:ln>
        </p:spPr>
        <p:txBody>
          <a:bodyPr anchorCtr="0" anchor="t" bIns="91400" lIns="182850" spcFirstLastPara="1" rIns="182850" wrap="square" tIns="91400">
            <a:normAutofit/>
          </a:bodyPr>
          <a:lstStyle>
            <a:lvl1pPr indent="-533400" lvl="0" marL="457200" algn="l">
              <a:lnSpc>
                <a:spcPct val="100000"/>
              </a:lnSpc>
              <a:spcBef>
                <a:spcPts val="1000"/>
              </a:spcBef>
              <a:spcAft>
                <a:spcPts val="0"/>
              </a:spcAft>
              <a:buClr>
                <a:schemeClr val="dk1"/>
              </a:buClr>
              <a:buSzPts val="4800"/>
              <a:buChar char="•"/>
              <a:defRPr sz="4800"/>
            </a:lvl1pPr>
            <a:lvl2pPr indent="-482600" lvl="1" marL="914400" algn="l">
              <a:lnSpc>
                <a:spcPct val="100000"/>
              </a:lnSpc>
              <a:spcBef>
                <a:spcPts val="800"/>
              </a:spcBef>
              <a:spcAft>
                <a:spcPts val="0"/>
              </a:spcAft>
              <a:buClr>
                <a:schemeClr val="dk1"/>
              </a:buClr>
              <a:buSzPts val="4000"/>
              <a:buChar char="–"/>
              <a:defRPr sz="4000"/>
            </a:lvl2pPr>
            <a:lvl3pPr indent="-457200" lvl="2" marL="1371600" algn="l">
              <a:lnSpc>
                <a:spcPct val="100000"/>
              </a:lnSpc>
              <a:spcBef>
                <a:spcPts val="700"/>
              </a:spcBef>
              <a:spcAft>
                <a:spcPts val="0"/>
              </a:spcAft>
              <a:buClr>
                <a:schemeClr val="dk1"/>
              </a:buClr>
              <a:buSzPts val="3600"/>
              <a:buChar char="•"/>
              <a:defRPr sz="3600"/>
            </a:lvl3pPr>
            <a:lvl4pPr indent="-431800" lvl="3" marL="1828800" algn="l">
              <a:lnSpc>
                <a:spcPct val="100000"/>
              </a:lnSpc>
              <a:spcBef>
                <a:spcPts val="600"/>
              </a:spcBef>
              <a:spcAft>
                <a:spcPts val="0"/>
              </a:spcAft>
              <a:buClr>
                <a:schemeClr val="dk1"/>
              </a:buClr>
              <a:buSzPts val="3200"/>
              <a:buChar char="–"/>
              <a:defRPr sz="3200"/>
            </a:lvl4pPr>
            <a:lvl5pPr indent="-431800" lvl="4" marL="2286000" algn="l">
              <a:lnSpc>
                <a:spcPct val="100000"/>
              </a:lnSpc>
              <a:spcBef>
                <a:spcPts val="600"/>
              </a:spcBef>
              <a:spcAft>
                <a:spcPts val="0"/>
              </a:spcAft>
              <a:buClr>
                <a:schemeClr val="dk1"/>
              </a:buClr>
              <a:buSzPts val="3200"/>
              <a:buChar char="»"/>
              <a:defRPr sz="3200"/>
            </a:lvl5pPr>
            <a:lvl6pPr indent="-431800" lvl="5" marL="2743200" algn="l">
              <a:lnSpc>
                <a:spcPct val="100000"/>
              </a:lnSpc>
              <a:spcBef>
                <a:spcPts val="600"/>
              </a:spcBef>
              <a:spcAft>
                <a:spcPts val="0"/>
              </a:spcAft>
              <a:buClr>
                <a:schemeClr val="dk1"/>
              </a:buClr>
              <a:buSzPts val="3200"/>
              <a:buChar char="•"/>
              <a:defRPr sz="3200"/>
            </a:lvl6pPr>
            <a:lvl7pPr indent="-431800" lvl="6" marL="3200400" algn="l">
              <a:lnSpc>
                <a:spcPct val="100000"/>
              </a:lnSpc>
              <a:spcBef>
                <a:spcPts val="600"/>
              </a:spcBef>
              <a:spcAft>
                <a:spcPts val="0"/>
              </a:spcAft>
              <a:buClr>
                <a:schemeClr val="dk1"/>
              </a:buClr>
              <a:buSzPts val="3200"/>
              <a:buChar char="•"/>
              <a:defRPr sz="3200"/>
            </a:lvl7pPr>
            <a:lvl8pPr indent="-431800" lvl="7" marL="3657600" algn="l">
              <a:lnSpc>
                <a:spcPct val="100000"/>
              </a:lnSpc>
              <a:spcBef>
                <a:spcPts val="600"/>
              </a:spcBef>
              <a:spcAft>
                <a:spcPts val="0"/>
              </a:spcAft>
              <a:buClr>
                <a:schemeClr val="dk1"/>
              </a:buClr>
              <a:buSzPts val="3200"/>
              <a:buChar char="•"/>
              <a:defRPr sz="3200"/>
            </a:lvl8pPr>
            <a:lvl9pPr indent="-431800" lvl="8" marL="4114800" algn="l">
              <a:lnSpc>
                <a:spcPct val="100000"/>
              </a:lnSpc>
              <a:spcBef>
                <a:spcPts val="600"/>
              </a:spcBef>
              <a:spcAft>
                <a:spcPts val="0"/>
              </a:spcAft>
              <a:buClr>
                <a:schemeClr val="dk1"/>
              </a:buClr>
              <a:buSzPts val="3200"/>
              <a:buChar char="•"/>
              <a:defRPr sz="3200"/>
            </a:lvl9pPr>
          </a:lstStyle>
          <a:p/>
        </p:txBody>
      </p:sp>
      <p:sp>
        <p:nvSpPr>
          <p:cNvPr id="597" name="Google Shape;597;p52"/>
          <p:cNvSpPr txBox="1"/>
          <p:nvPr>
            <p:ph idx="3" type="body"/>
          </p:nvPr>
        </p:nvSpPr>
        <p:spPr>
          <a:xfrm>
            <a:off x="12386736" y="3070226"/>
            <a:ext cx="10777800" cy="1279800"/>
          </a:xfrm>
          <a:prstGeom prst="rect">
            <a:avLst/>
          </a:prstGeom>
          <a:noFill/>
          <a:ln>
            <a:noFill/>
          </a:ln>
        </p:spPr>
        <p:txBody>
          <a:bodyPr anchorCtr="0" anchor="b" bIns="91400" lIns="182850" spcFirstLastPara="1" rIns="182850" wrap="square" tIns="91400">
            <a:normAutofit/>
          </a:bodyPr>
          <a:lstStyle>
            <a:lvl1pPr indent="-228600" lvl="0" marL="457200" algn="l">
              <a:lnSpc>
                <a:spcPct val="100000"/>
              </a:lnSpc>
              <a:spcBef>
                <a:spcPts val="1000"/>
              </a:spcBef>
              <a:spcAft>
                <a:spcPts val="0"/>
              </a:spcAft>
              <a:buClr>
                <a:schemeClr val="dk1"/>
              </a:buClr>
              <a:buSzPts val="4800"/>
              <a:buNone/>
              <a:defRPr b="1" sz="4800"/>
            </a:lvl1pPr>
            <a:lvl2pPr indent="-228600" lvl="1" marL="914400" algn="l">
              <a:lnSpc>
                <a:spcPct val="100000"/>
              </a:lnSpc>
              <a:spcBef>
                <a:spcPts val="800"/>
              </a:spcBef>
              <a:spcAft>
                <a:spcPts val="0"/>
              </a:spcAft>
              <a:buClr>
                <a:schemeClr val="dk1"/>
              </a:buClr>
              <a:buSzPts val="4000"/>
              <a:buNone/>
              <a:defRPr b="1" sz="4000"/>
            </a:lvl2pPr>
            <a:lvl3pPr indent="-228600" lvl="2" marL="1371600" algn="l">
              <a:lnSpc>
                <a:spcPct val="100000"/>
              </a:lnSpc>
              <a:spcBef>
                <a:spcPts val="700"/>
              </a:spcBef>
              <a:spcAft>
                <a:spcPts val="0"/>
              </a:spcAft>
              <a:buClr>
                <a:schemeClr val="dk1"/>
              </a:buClr>
              <a:buSzPts val="3600"/>
              <a:buNone/>
              <a:defRPr b="1" sz="3600"/>
            </a:lvl3pPr>
            <a:lvl4pPr indent="-228600" lvl="3" marL="1828800" algn="l">
              <a:lnSpc>
                <a:spcPct val="100000"/>
              </a:lnSpc>
              <a:spcBef>
                <a:spcPts val="600"/>
              </a:spcBef>
              <a:spcAft>
                <a:spcPts val="0"/>
              </a:spcAft>
              <a:buClr>
                <a:schemeClr val="dk1"/>
              </a:buClr>
              <a:buSzPts val="3200"/>
              <a:buNone/>
              <a:defRPr b="1" sz="3200"/>
            </a:lvl4pPr>
            <a:lvl5pPr indent="-228600" lvl="4" marL="2286000" algn="l">
              <a:lnSpc>
                <a:spcPct val="100000"/>
              </a:lnSpc>
              <a:spcBef>
                <a:spcPts val="600"/>
              </a:spcBef>
              <a:spcAft>
                <a:spcPts val="0"/>
              </a:spcAft>
              <a:buClr>
                <a:schemeClr val="dk1"/>
              </a:buClr>
              <a:buSzPts val="3200"/>
              <a:buNone/>
              <a:defRPr b="1" sz="3200"/>
            </a:lvl5pPr>
            <a:lvl6pPr indent="-228600" lvl="5" marL="2743200" algn="l">
              <a:lnSpc>
                <a:spcPct val="100000"/>
              </a:lnSpc>
              <a:spcBef>
                <a:spcPts val="600"/>
              </a:spcBef>
              <a:spcAft>
                <a:spcPts val="0"/>
              </a:spcAft>
              <a:buClr>
                <a:schemeClr val="dk1"/>
              </a:buClr>
              <a:buSzPts val="3200"/>
              <a:buNone/>
              <a:defRPr b="1" sz="3200"/>
            </a:lvl6pPr>
            <a:lvl7pPr indent="-228600" lvl="6" marL="3200400" algn="l">
              <a:lnSpc>
                <a:spcPct val="100000"/>
              </a:lnSpc>
              <a:spcBef>
                <a:spcPts val="600"/>
              </a:spcBef>
              <a:spcAft>
                <a:spcPts val="0"/>
              </a:spcAft>
              <a:buClr>
                <a:schemeClr val="dk1"/>
              </a:buClr>
              <a:buSzPts val="3200"/>
              <a:buNone/>
              <a:defRPr b="1" sz="3200"/>
            </a:lvl7pPr>
            <a:lvl8pPr indent="-228600" lvl="7" marL="3657600" algn="l">
              <a:lnSpc>
                <a:spcPct val="100000"/>
              </a:lnSpc>
              <a:spcBef>
                <a:spcPts val="600"/>
              </a:spcBef>
              <a:spcAft>
                <a:spcPts val="0"/>
              </a:spcAft>
              <a:buClr>
                <a:schemeClr val="dk1"/>
              </a:buClr>
              <a:buSzPts val="3200"/>
              <a:buNone/>
              <a:defRPr b="1" sz="3200"/>
            </a:lvl8pPr>
            <a:lvl9pPr indent="-228600" lvl="8" marL="4114800" algn="l">
              <a:lnSpc>
                <a:spcPct val="100000"/>
              </a:lnSpc>
              <a:spcBef>
                <a:spcPts val="600"/>
              </a:spcBef>
              <a:spcAft>
                <a:spcPts val="0"/>
              </a:spcAft>
              <a:buClr>
                <a:schemeClr val="dk1"/>
              </a:buClr>
              <a:buSzPts val="3200"/>
              <a:buNone/>
              <a:defRPr b="1" sz="3200"/>
            </a:lvl9pPr>
          </a:lstStyle>
          <a:p/>
        </p:txBody>
      </p:sp>
      <p:sp>
        <p:nvSpPr>
          <p:cNvPr id="598" name="Google Shape;598;p52"/>
          <p:cNvSpPr txBox="1"/>
          <p:nvPr>
            <p:ph idx="4" type="body"/>
          </p:nvPr>
        </p:nvSpPr>
        <p:spPr>
          <a:xfrm>
            <a:off x="12386736" y="4349750"/>
            <a:ext cx="10777800" cy="7902600"/>
          </a:xfrm>
          <a:prstGeom prst="rect">
            <a:avLst/>
          </a:prstGeom>
          <a:noFill/>
          <a:ln>
            <a:noFill/>
          </a:ln>
        </p:spPr>
        <p:txBody>
          <a:bodyPr anchorCtr="0" anchor="t" bIns="91400" lIns="182850" spcFirstLastPara="1" rIns="182850" wrap="square" tIns="91400">
            <a:normAutofit/>
          </a:bodyPr>
          <a:lstStyle>
            <a:lvl1pPr indent="-533400" lvl="0" marL="457200" algn="l">
              <a:lnSpc>
                <a:spcPct val="100000"/>
              </a:lnSpc>
              <a:spcBef>
                <a:spcPts val="1000"/>
              </a:spcBef>
              <a:spcAft>
                <a:spcPts val="0"/>
              </a:spcAft>
              <a:buClr>
                <a:schemeClr val="dk1"/>
              </a:buClr>
              <a:buSzPts val="4800"/>
              <a:buChar char="•"/>
              <a:defRPr sz="4800"/>
            </a:lvl1pPr>
            <a:lvl2pPr indent="-482600" lvl="1" marL="914400" algn="l">
              <a:lnSpc>
                <a:spcPct val="100000"/>
              </a:lnSpc>
              <a:spcBef>
                <a:spcPts val="800"/>
              </a:spcBef>
              <a:spcAft>
                <a:spcPts val="0"/>
              </a:spcAft>
              <a:buClr>
                <a:schemeClr val="dk1"/>
              </a:buClr>
              <a:buSzPts val="4000"/>
              <a:buChar char="–"/>
              <a:defRPr sz="4000"/>
            </a:lvl2pPr>
            <a:lvl3pPr indent="-457200" lvl="2" marL="1371600" algn="l">
              <a:lnSpc>
                <a:spcPct val="100000"/>
              </a:lnSpc>
              <a:spcBef>
                <a:spcPts val="700"/>
              </a:spcBef>
              <a:spcAft>
                <a:spcPts val="0"/>
              </a:spcAft>
              <a:buClr>
                <a:schemeClr val="dk1"/>
              </a:buClr>
              <a:buSzPts val="3600"/>
              <a:buChar char="•"/>
              <a:defRPr sz="3600"/>
            </a:lvl3pPr>
            <a:lvl4pPr indent="-431800" lvl="3" marL="1828800" algn="l">
              <a:lnSpc>
                <a:spcPct val="100000"/>
              </a:lnSpc>
              <a:spcBef>
                <a:spcPts val="600"/>
              </a:spcBef>
              <a:spcAft>
                <a:spcPts val="0"/>
              </a:spcAft>
              <a:buClr>
                <a:schemeClr val="dk1"/>
              </a:buClr>
              <a:buSzPts val="3200"/>
              <a:buChar char="–"/>
              <a:defRPr sz="3200"/>
            </a:lvl4pPr>
            <a:lvl5pPr indent="-431800" lvl="4" marL="2286000" algn="l">
              <a:lnSpc>
                <a:spcPct val="100000"/>
              </a:lnSpc>
              <a:spcBef>
                <a:spcPts val="600"/>
              </a:spcBef>
              <a:spcAft>
                <a:spcPts val="0"/>
              </a:spcAft>
              <a:buClr>
                <a:schemeClr val="dk1"/>
              </a:buClr>
              <a:buSzPts val="3200"/>
              <a:buChar char="»"/>
              <a:defRPr sz="3200"/>
            </a:lvl5pPr>
            <a:lvl6pPr indent="-431800" lvl="5" marL="2743200" algn="l">
              <a:lnSpc>
                <a:spcPct val="100000"/>
              </a:lnSpc>
              <a:spcBef>
                <a:spcPts val="600"/>
              </a:spcBef>
              <a:spcAft>
                <a:spcPts val="0"/>
              </a:spcAft>
              <a:buClr>
                <a:schemeClr val="dk1"/>
              </a:buClr>
              <a:buSzPts val="3200"/>
              <a:buChar char="•"/>
              <a:defRPr sz="3200"/>
            </a:lvl6pPr>
            <a:lvl7pPr indent="-431800" lvl="6" marL="3200400" algn="l">
              <a:lnSpc>
                <a:spcPct val="100000"/>
              </a:lnSpc>
              <a:spcBef>
                <a:spcPts val="600"/>
              </a:spcBef>
              <a:spcAft>
                <a:spcPts val="0"/>
              </a:spcAft>
              <a:buClr>
                <a:schemeClr val="dk1"/>
              </a:buClr>
              <a:buSzPts val="3200"/>
              <a:buChar char="•"/>
              <a:defRPr sz="3200"/>
            </a:lvl7pPr>
            <a:lvl8pPr indent="-431800" lvl="7" marL="3657600" algn="l">
              <a:lnSpc>
                <a:spcPct val="100000"/>
              </a:lnSpc>
              <a:spcBef>
                <a:spcPts val="600"/>
              </a:spcBef>
              <a:spcAft>
                <a:spcPts val="0"/>
              </a:spcAft>
              <a:buClr>
                <a:schemeClr val="dk1"/>
              </a:buClr>
              <a:buSzPts val="3200"/>
              <a:buChar char="•"/>
              <a:defRPr sz="3200"/>
            </a:lvl8pPr>
            <a:lvl9pPr indent="-431800" lvl="8" marL="4114800" algn="l">
              <a:lnSpc>
                <a:spcPct val="100000"/>
              </a:lnSpc>
              <a:spcBef>
                <a:spcPts val="600"/>
              </a:spcBef>
              <a:spcAft>
                <a:spcPts val="0"/>
              </a:spcAft>
              <a:buClr>
                <a:schemeClr val="dk1"/>
              </a:buClr>
              <a:buSzPts val="3200"/>
              <a:buChar char="•"/>
              <a:defRPr sz="3200"/>
            </a:lvl9pPr>
          </a:lstStyle>
          <a:p/>
        </p:txBody>
      </p:sp>
      <p:sp>
        <p:nvSpPr>
          <p:cNvPr id="599" name="Google Shape;599;p52"/>
          <p:cNvSpPr txBox="1"/>
          <p:nvPr>
            <p:ph idx="11" type="ftr"/>
          </p:nvPr>
        </p:nvSpPr>
        <p:spPr>
          <a:xfrm>
            <a:off x="8343702" y="12961616"/>
            <a:ext cx="7721400" cy="517200"/>
          </a:xfrm>
          <a:prstGeom prst="rect">
            <a:avLst/>
          </a:prstGeom>
          <a:noFill/>
          <a:ln>
            <a:noFill/>
          </a:ln>
        </p:spPr>
        <p:txBody>
          <a:bodyPr anchorCtr="0" anchor="ctr" bIns="91400" lIns="182850" spcFirstLastPara="1" rIns="182850" wrap="square" tIns="9140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00" name="Google Shape;600;p52"/>
          <p:cNvSpPr txBox="1"/>
          <p:nvPr>
            <p:ph idx="12" type="sldNum"/>
          </p:nvPr>
        </p:nvSpPr>
        <p:spPr>
          <a:xfrm>
            <a:off x="18336682" y="12973238"/>
            <a:ext cx="5689800" cy="505200"/>
          </a:xfrm>
          <a:prstGeom prst="rect">
            <a:avLst/>
          </a:prstGeom>
          <a:noFill/>
          <a:ln>
            <a:noFill/>
          </a:ln>
        </p:spPr>
        <p:txBody>
          <a:bodyPr anchorCtr="0" anchor="ctr" bIns="91400" lIns="182850" spcFirstLastPara="1" rIns="182850" wrap="square" tIns="914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1" name="Shape 601"/>
        <p:cNvGrpSpPr/>
        <p:nvPr/>
      </p:nvGrpSpPr>
      <p:grpSpPr>
        <a:xfrm>
          <a:off x="0" y="0"/>
          <a:ext cx="0" cy="0"/>
          <a:chOff x="0" y="0"/>
          <a:chExt cx="0" cy="0"/>
        </a:xfrm>
      </p:grpSpPr>
      <p:sp>
        <p:nvSpPr>
          <p:cNvPr id="602" name="Google Shape;602;p53"/>
          <p:cNvSpPr txBox="1"/>
          <p:nvPr>
            <p:ph type="title"/>
          </p:nvPr>
        </p:nvSpPr>
        <p:spPr>
          <a:xfrm>
            <a:off x="2398910" y="296336"/>
            <a:ext cx="20766000" cy="1344000"/>
          </a:xfrm>
          <a:prstGeom prst="rect">
            <a:avLst/>
          </a:prstGeom>
          <a:noFill/>
          <a:ln>
            <a:noFill/>
          </a:ln>
        </p:spPr>
        <p:txBody>
          <a:bodyPr anchorCtr="0" anchor="ctr" bIns="91400" lIns="144000" spcFirstLastPara="1" rIns="144000" wrap="square" tIns="91400">
            <a:normAutofit/>
          </a:bodyPr>
          <a:lstStyle>
            <a:lvl1pPr lvl="0" algn="l">
              <a:lnSpc>
                <a:spcPct val="10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03" name="Google Shape;603;p53"/>
          <p:cNvSpPr txBox="1"/>
          <p:nvPr>
            <p:ph idx="11" type="ftr"/>
          </p:nvPr>
        </p:nvSpPr>
        <p:spPr>
          <a:xfrm>
            <a:off x="8343702" y="12961616"/>
            <a:ext cx="7721400" cy="517200"/>
          </a:xfrm>
          <a:prstGeom prst="rect">
            <a:avLst/>
          </a:prstGeom>
          <a:noFill/>
          <a:ln>
            <a:noFill/>
          </a:ln>
        </p:spPr>
        <p:txBody>
          <a:bodyPr anchorCtr="0" anchor="ctr" bIns="91400" lIns="182850" spcFirstLastPara="1" rIns="182850" wrap="square" tIns="9140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04" name="Google Shape;604;p53"/>
          <p:cNvSpPr txBox="1"/>
          <p:nvPr>
            <p:ph idx="12" type="sldNum"/>
          </p:nvPr>
        </p:nvSpPr>
        <p:spPr>
          <a:xfrm>
            <a:off x="18336682" y="12973238"/>
            <a:ext cx="5689800" cy="505200"/>
          </a:xfrm>
          <a:prstGeom prst="rect">
            <a:avLst/>
          </a:prstGeom>
          <a:noFill/>
          <a:ln>
            <a:noFill/>
          </a:ln>
        </p:spPr>
        <p:txBody>
          <a:bodyPr anchorCtr="0" anchor="ctr" bIns="91400" lIns="182850" spcFirstLastPara="1" rIns="182850" wrap="square" tIns="914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5" name="Shape 605"/>
        <p:cNvGrpSpPr/>
        <p:nvPr/>
      </p:nvGrpSpPr>
      <p:grpSpPr>
        <a:xfrm>
          <a:off x="0" y="0"/>
          <a:ext cx="0" cy="0"/>
          <a:chOff x="0" y="0"/>
          <a:chExt cx="0" cy="0"/>
        </a:xfrm>
      </p:grpSpPr>
      <p:sp>
        <p:nvSpPr>
          <p:cNvPr id="606" name="Google Shape;606;p54"/>
          <p:cNvSpPr txBox="1"/>
          <p:nvPr>
            <p:ph idx="11" type="ftr"/>
          </p:nvPr>
        </p:nvSpPr>
        <p:spPr>
          <a:xfrm>
            <a:off x="8343702" y="12961616"/>
            <a:ext cx="7721400" cy="517200"/>
          </a:xfrm>
          <a:prstGeom prst="rect">
            <a:avLst/>
          </a:prstGeom>
          <a:noFill/>
          <a:ln>
            <a:noFill/>
          </a:ln>
        </p:spPr>
        <p:txBody>
          <a:bodyPr anchorCtr="0" anchor="ctr" bIns="91400" lIns="182850" spcFirstLastPara="1" rIns="182850" wrap="square" tIns="9140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07" name="Google Shape;607;p54"/>
          <p:cNvSpPr txBox="1"/>
          <p:nvPr>
            <p:ph idx="12" type="sldNum"/>
          </p:nvPr>
        </p:nvSpPr>
        <p:spPr>
          <a:xfrm>
            <a:off x="18336682" y="12973238"/>
            <a:ext cx="5689800" cy="505200"/>
          </a:xfrm>
          <a:prstGeom prst="rect">
            <a:avLst/>
          </a:prstGeom>
          <a:noFill/>
          <a:ln>
            <a:noFill/>
          </a:ln>
        </p:spPr>
        <p:txBody>
          <a:bodyPr anchorCtr="0" anchor="ctr" bIns="91400" lIns="182850" spcFirstLastPara="1" rIns="182850" wrap="square" tIns="914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08" name="Shape 608"/>
        <p:cNvGrpSpPr/>
        <p:nvPr/>
      </p:nvGrpSpPr>
      <p:grpSpPr>
        <a:xfrm>
          <a:off x="0" y="0"/>
          <a:ext cx="0" cy="0"/>
          <a:chOff x="0" y="0"/>
          <a:chExt cx="0" cy="0"/>
        </a:xfrm>
      </p:grpSpPr>
      <p:sp>
        <p:nvSpPr>
          <p:cNvPr id="609" name="Google Shape;609;p55"/>
          <p:cNvSpPr txBox="1"/>
          <p:nvPr>
            <p:ph type="title"/>
          </p:nvPr>
        </p:nvSpPr>
        <p:spPr>
          <a:xfrm>
            <a:off x="1219202" y="546100"/>
            <a:ext cx="8022000" cy="2324400"/>
          </a:xfrm>
          <a:prstGeom prst="rect">
            <a:avLst/>
          </a:prstGeom>
          <a:noFill/>
          <a:ln>
            <a:noFill/>
          </a:ln>
        </p:spPr>
        <p:txBody>
          <a:bodyPr anchorCtr="0" anchor="b" bIns="91400" lIns="144000" spcFirstLastPara="1" rIns="144000" wrap="square" tIns="91400">
            <a:normAutofit/>
          </a:bodyPr>
          <a:lstStyle>
            <a:lvl1pPr lvl="0" algn="l">
              <a:lnSpc>
                <a:spcPct val="100000"/>
              </a:lnSpc>
              <a:spcBef>
                <a:spcPts val="0"/>
              </a:spcBef>
              <a:spcAft>
                <a:spcPts val="0"/>
              </a:spcAft>
              <a:buClr>
                <a:schemeClr val="dk1"/>
              </a:buClr>
              <a:buSzPts val="4000"/>
              <a:buFont typeface="Arial"/>
              <a:buNone/>
              <a:defRPr b="1" sz="4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10" name="Google Shape;610;p55"/>
          <p:cNvSpPr txBox="1"/>
          <p:nvPr>
            <p:ph idx="1" type="body"/>
          </p:nvPr>
        </p:nvSpPr>
        <p:spPr>
          <a:xfrm>
            <a:off x="9533466" y="546102"/>
            <a:ext cx="13631400" cy="11706000"/>
          </a:xfrm>
          <a:prstGeom prst="rect">
            <a:avLst/>
          </a:prstGeom>
          <a:noFill/>
          <a:ln>
            <a:noFill/>
          </a:ln>
        </p:spPr>
        <p:txBody>
          <a:bodyPr anchorCtr="0" anchor="t" bIns="91400" lIns="182850" spcFirstLastPara="1" rIns="182850" wrap="square" tIns="91400">
            <a:normAutofit/>
          </a:bodyPr>
          <a:lstStyle>
            <a:lvl1pPr indent="-635000" lvl="0" marL="457200" algn="l">
              <a:lnSpc>
                <a:spcPct val="100000"/>
              </a:lnSpc>
              <a:spcBef>
                <a:spcPts val="1300"/>
              </a:spcBef>
              <a:spcAft>
                <a:spcPts val="0"/>
              </a:spcAft>
              <a:buClr>
                <a:schemeClr val="dk1"/>
              </a:buClr>
              <a:buSzPts val="6400"/>
              <a:buChar char="•"/>
              <a:defRPr sz="6400"/>
            </a:lvl1pPr>
            <a:lvl2pPr indent="-584200" lvl="1" marL="914400" algn="l">
              <a:lnSpc>
                <a:spcPct val="100000"/>
              </a:lnSpc>
              <a:spcBef>
                <a:spcPts val="1100"/>
              </a:spcBef>
              <a:spcAft>
                <a:spcPts val="0"/>
              </a:spcAft>
              <a:buClr>
                <a:schemeClr val="dk1"/>
              </a:buClr>
              <a:buSzPts val="5600"/>
              <a:buChar char="–"/>
              <a:defRPr sz="5600"/>
            </a:lvl2pPr>
            <a:lvl3pPr indent="-533400" lvl="2" marL="1371600" algn="l">
              <a:lnSpc>
                <a:spcPct val="100000"/>
              </a:lnSpc>
              <a:spcBef>
                <a:spcPts val="1000"/>
              </a:spcBef>
              <a:spcAft>
                <a:spcPts val="0"/>
              </a:spcAft>
              <a:buClr>
                <a:schemeClr val="dk1"/>
              </a:buClr>
              <a:buSzPts val="4800"/>
              <a:buChar char="•"/>
              <a:defRPr sz="4800"/>
            </a:lvl3pPr>
            <a:lvl4pPr indent="-482600" lvl="3" marL="1828800" algn="l">
              <a:lnSpc>
                <a:spcPct val="100000"/>
              </a:lnSpc>
              <a:spcBef>
                <a:spcPts val="800"/>
              </a:spcBef>
              <a:spcAft>
                <a:spcPts val="0"/>
              </a:spcAft>
              <a:buClr>
                <a:schemeClr val="dk1"/>
              </a:buClr>
              <a:buSzPts val="4000"/>
              <a:buChar char="–"/>
              <a:defRPr sz="4000"/>
            </a:lvl4pPr>
            <a:lvl5pPr indent="-482600" lvl="4" marL="2286000" algn="l">
              <a:lnSpc>
                <a:spcPct val="100000"/>
              </a:lnSpc>
              <a:spcBef>
                <a:spcPts val="800"/>
              </a:spcBef>
              <a:spcAft>
                <a:spcPts val="0"/>
              </a:spcAft>
              <a:buClr>
                <a:schemeClr val="dk1"/>
              </a:buClr>
              <a:buSzPts val="4000"/>
              <a:buChar char="»"/>
              <a:defRPr sz="4000"/>
            </a:lvl5pPr>
            <a:lvl6pPr indent="-482600" lvl="5" marL="2743200" algn="l">
              <a:lnSpc>
                <a:spcPct val="100000"/>
              </a:lnSpc>
              <a:spcBef>
                <a:spcPts val="800"/>
              </a:spcBef>
              <a:spcAft>
                <a:spcPts val="0"/>
              </a:spcAft>
              <a:buClr>
                <a:schemeClr val="dk1"/>
              </a:buClr>
              <a:buSzPts val="4000"/>
              <a:buChar char="•"/>
              <a:defRPr sz="4000"/>
            </a:lvl6pPr>
            <a:lvl7pPr indent="-482600" lvl="6" marL="3200400" algn="l">
              <a:lnSpc>
                <a:spcPct val="100000"/>
              </a:lnSpc>
              <a:spcBef>
                <a:spcPts val="800"/>
              </a:spcBef>
              <a:spcAft>
                <a:spcPts val="0"/>
              </a:spcAft>
              <a:buClr>
                <a:schemeClr val="dk1"/>
              </a:buClr>
              <a:buSzPts val="4000"/>
              <a:buChar char="•"/>
              <a:defRPr sz="4000"/>
            </a:lvl7pPr>
            <a:lvl8pPr indent="-482600" lvl="7" marL="3657600" algn="l">
              <a:lnSpc>
                <a:spcPct val="100000"/>
              </a:lnSpc>
              <a:spcBef>
                <a:spcPts val="800"/>
              </a:spcBef>
              <a:spcAft>
                <a:spcPts val="0"/>
              </a:spcAft>
              <a:buClr>
                <a:schemeClr val="dk1"/>
              </a:buClr>
              <a:buSzPts val="4000"/>
              <a:buChar char="•"/>
              <a:defRPr sz="4000"/>
            </a:lvl8pPr>
            <a:lvl9pPr indent="-482600" lvl="8" marL="4114800" algn="l">
              <a:lnSpc>
                <a:spcPct val="100000"/>
              </a:lnSpc>
              <a:spcBef>
                <a:spcPts val="800"/>
              </a:spcBef>
              <a:spcAft>
                <a:spcPts val="0"/>
              </a:spcAft>
              <a:buClr>
                <a:schemeClr val="dk1"/>
              </a:buClr>
              <a:buSzPts val="4000"/>
              <a:buChar char="•"/>
              <a:defRPr sz="4000"/>
            </a:lvl9pPr>
          </a:lstStyle>
          <a:p/>
        </p:txBody>
      </p:sp>
      <p:sp>
        <p:nvSpPr>
          <p:cNvPr id="611" name="Google Shape;611;p55"/>
          <p:cNvSpPr txBox="1"/>
          <p:nvPr>
            <p:ph idx="2" type="body"/>
          </p:nvPr>
        </p:nvSpPr>
        <p:spPr>
          <a:xfrm>
            <a:off x="1219202" y="2870202"/>
            <a:ext cx="8022000" cy="9382200"/>
          </a:xfrm>
          <a:prstGeom prst="rect">
            <a:avLst/>
          </a:prstGeom>
          <a:noFill/>
          <a:ln>
            <a:noFill/>
          </a:ln>
        </p:spPr>
        <p:txBody>
          <a:bodyPr anchorCtr="0" anchor="t" bIns="91400" lIns="182850" spcFirstLastPara="1" rIns="182850" wrap="square" tIns="91400">
            <a:normAutofit/>
          </a:bodyPr>
          <a:lstStyle>
            <a:lvl1pPr indent="-228600" lvl="0" marL="457200" algn="l">
              <a:lnSpc>
                <a:spcPct val="100000"/>
              </a:lnSpc>
              <a:spcBef>
                <a:spcPts val="600"/>
              </a:spcBef>
              <a:spcAft>
                <a:spcPts val="0"/>
              </a:spcAft>
              <a:buClr>
                <a:schemeClr val="dk1"/>
              </a:buClr>
              <a:buSzPts val="2800"/>
              <a:buNone/>
              <a:defRPr sz="2800"/>
            </a:lvl1pPr>
            <a:lvl2pPr indent="-228600" lvl="1" marL="914400" algn="l">
              <a:lnSpc>
                <a:spcPct val="100000"/>
              </a:lnSpc>
              <a:spcBef>
                <a:spcPts val="500"/>
              </a:spcBef>
              <a:spcAft>
                <a:spcPts val="0"/>
              </a:spcAft>
              <a:buClr>
                <a:schemeClr val="dk1"/>
              </a:buClr>
              <a:buSzPts val="2400"/>
              <a:buNone/>
              <a:defRPr sz="2400"/>
            </a:lvl2pPr>
            <a:lvl3pPr indent="-228600" lvl="2" marL="1371600" algn="l">
              <a:lnSpc>
                <a:spcPct val="100000"/>
              </a:lnSpc>
              <a:spcBef>
                <a:spcPts val="400"/>
              </a:spcBef>
              <a:spcAft>
                <a:spcPts val="0"/>
              </a:spcAft>
              <a:buClr>
                <a:schemeClr val="dk1"/>
              </a:buClr>
              <a:buSzPts val="2000"/>
              <a:buNone/>
              <a:defRPr sz="2000"/>
            </a:lvl3pPr>
            <a:lvl4pPr indent="-228600" lvl="3" marL="1828800" algn="l">
              <a:lnSpc>
                <a:spcPct val="100000"/>
              </a:lnSpc>
              <a:spcBef>
                <a:spcPts val="400"/>
              </a:spcBef>
              <a:spcAft>
                <a:spcPts val="0"/>
              </a:spcAft>
              <a:buClr>
                <a:schemeClr val="dk1"/>
              </a:buClr>
              <a:buSzPts val="1800"/>
              <a:buNone/>
              <a:defRPr sz="1800"/>
            </a:lvl4pPr>
            <a:lvl5pPr indent="-228600" lvl="4" marL="2286000" algn="l">
              <a:lnSpc>
                <a:spcPct val="100000"/>
              </a:lnSpc>
              <a:spcBef>
                <a:spcPts val="400"/>
              </a:spcBef>
              <a:spcAft>
                <a:spcPts val="0"/>
              </a:spcAft>
              <a:buClr>
                <a:schemeClr val="dk1"/>
              </a:buClr>
              <a:buSzPts val="1800"/>
              <a:buNone/>
              <a:defRPr sz="1800"/>
            </a:lvl5pPr>
            <a:lvl6pPr indent="-228600" lvl="5" marL="2743200" algn="l">
              <a:lnSpc>
                <a:spcPct val="100000"/>
              </a:lnSpc>
              <a:spcBef>
                <a:spcPts val="400"/>
              </a:spcBef>
              <a:spcAft>
                <a:spcPts val="0"/>
              </a:spcAft>
              <a:buClr>
                <a:schemeClr val="dk1"/>
              </a:buClr>
              <a:buSzPts val="1800"/>
              <a:buNone/>
              <a:defRPr sz="1800"/>
            </a:lvl6pPr>
            <a:lvl7pPr indent="-228600" lvl="6" marL="3200400" algn="l">
              <a:lnSpc>
                <a:spcPct val="100000"/>
              </a:lnSpc>
              <a:spcBef>
                <a:spcPts val="400"/>
              </a:spcBef>
              <a:spcAft>
                <a:spcPts val="0"/>
              </a:spcAft>
              <a:buClr>
                <a:schemeClr val="dk1"/>
              </a:buClr>
              <a:buSzPts val="1800"/>
              <a:buNone/>
              <a:defRPr sz="1800"/>
            </a:lvl7pPr>
            <a:lvl8pPr indent="-228600" lvl="7" marL="3657600" algn="l">
              <a:lnSpc>
                <a:spcPct val="100000"/>
              </a:lnSpc>
              <a:spcBef>
                <a:spcPts val="400"/>
              </a:spcBef>
              <a:spcAft>
                <a:spcPts val="0"/>
              </a:spcAft>
              <a:buClr>
                <a:schemeClr val="dk1"/>
              </a:buClr>
              <a:buSzPts val="1800"/>
              <a:buNone/>
              <a:defRPr sz="1800"/>
            </a:lvl8pPr>
            <a:lvl9pPr indent="-228600" lvl="8" marL="4114800" algn="l">
              <a:lnSpc>
                <a:spcPct val="100000"/>
              </a:lnSpc>
              <a:spcBef>
                <a:spcPts val="400"/>
              </a:spcBef>
              <a:spcAft>
                <a:spcPts val="0"/>
              </a:spcAft>
              <a:buClr>
                <a:schemeClr val="dk1"/>
              </a:buClr>
              <a:buSzPts val="1800"/>
              <a:buNone/>
              <a:defRPr sz="1800"/>
            </a:lvl9pPr>
          </a:lstStyle>
          <a:p/>
        </p:txBody>
      </p:sp>
      <p:sp>
        <p:nvSpPr>
          <p:cNvPr id="612" name="Google Shape;612;p55"/>
          <p:cNvSpPr txBox="1"/>
          <p:nvPr>
            <p:ph idx="11" type="ftr"/>
          </p:nvPr>
        </p:nvSpPr>
        <p:spPr>
          <a:xfrm>
            <a:off x="8343702" y="12961616"/>
            <a:ext cx="7721400" cy="517200"/>
          </a:xfrm>
          <a:prstGeom prst="rect">
            <a:avLst/>
          </a:prstGeom>
          <a:noFill/>
          <a:ln>
            <a:noFill/>
          </a:ln>
        </p:spPr>
        <p:txBody>
          <a:bodyPr anchorCtr="0" anchor="ctr" bIns="91400" lIns="182850" spcFirstLastPara="1" rIns="182850" wrap="square" tIns="9140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13" name="Google Shape;613;p55"/>
          <p:cNvSpPr txBox="1"/>
          <p:nvPr>
            <p:ph idx="12" type="sldNum"/>
          </p:nvPr>
        </p:nvSpPr>
        <p:spPr>
          <a:xfrm>
            <a:off x="18336682" y="12973238"/>
            <a:ext cx="5689800" cy="505200"/>
          </a:xfrm>
          <a:prstGeom prst="rect">
            <a:avLst/>
          </a:prstGeom>
          <a:noFill/>
          <a:ln>
            <a:noFill/>
          </a:ln>
        </p:spPr>
        <p:txBody>
          <a:bodyPr anchorCtr="0" anchor="ctr" bIns="91400" lIns="182850" spcFirstLastPara="1" rIns="182850" wrap="square" tIns="914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4" name="Shape 614"/>
        <p:cNvGrpSpPr/>
        <p:nvPr/>
      </p:nvGrpSpPr>
      <p:grpSpPr>
        <a:xfrm>
          <a:off x="0" y="0"/>
          <a:ext cx="0" cy="0"/>
          <a:chOff x="0" y="0"/>
          <a:chExt cx="0" cy="0"/>
        </a:xfrm>
      </p:grpSpPr>
      <p:sp>
        <p:nvSpPr>
          <p:cNvPr id="615" name="Google Shape;615;p56"/>
          <p:cNvSpPr txBox="1"/>
          <p:nvPr>
            <p:ph type="title"/>
          </p:nvPr>
        </p:nvSpPr>
        <p:spPr>
          <a:xfrm>
            <a:off x="4779434" y="9601200"/>
            <a:ext cx="14630400" cy="1133400"/>
          </a:xfrm>
          <a:prstGeom prst="rect">
            <a:avLst/>
          </a:prstGeom>
          <a:noFill/>
          <a:ln>
            <a:noFill/>
          </a:ln>
        </p:spPr>
        <p:txBody>
          <a:bodyPr anchorCtr="0" anchor="b" bIns="91400" lIns="144000" spcFirstLastPara="1" rIns="144000" wrap="square" tIns="91400">
            <a:normAutofit/>
          </a:bodyPr>
          <a:lstStyle>
            <a:lvl1pPr lvl="0" algn="l">
              <a:lnSpc>
                <a:spcPct val="100000"/>
              </a:lnSpc>
              <a:spcBef>
                <a:spcPts val="0"/>
              </a:spcBef>
              <a:spcAft>
                <a:spcPts val="0"/>
              </a:spcAft>
              <a:buClr>
                <a:schemeClr val="dk1"/>
              </a:buClr>
              <a:buSzPts val="4000"/>
              <a:buFont typeface="Arial"/>
              <a:buNone/>
              <a:defRPr b="1" sz="4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16" name="Google Shape;616;p56"/>
          <p:cNvSpPr/>
          <p:nvPr>
            <p:ph idx="2" type="pic"/>
          </p:nvPr>
        </p:nvSpPr>
        <p:spPr>
          <a:xfrm>
            <a:off x="4779434" y="1225550"/>
            <a:ext cx="14630400" cy="8229600"/>
          </a:xfrm>
          <a:prstGeom prst="rect">
            <a:avLst/>
          </a:prstGeom>
          <a:noFill/>
          <a:ln>
            <a:noFill/>
          </a:ln>
        </p:spPr>
      </p:sp>
      <p:sp>
        <p:nvSpPr>
          <p:cNvPr id="617" name="Google Shape;617;p56"/>
          <p:cNvSpPr txBox="1"/>
          <p:nvPr>
            <p:ph idx="1" type="body"/>
          </p:nvPr>
        </p:nvSpPr>
        <p:spPr>
          <a:xfrm>
            <a:off x="4779434" y="10734676"/>
            <a:ext cx="14630400" cy="1609800"/>
          </a:xfrm>
          <a:prstGeom prst="rect">
            <a:avLst/>
          </a:prstGeom>
          <a:noFill/>
          <a:ln>
            <a:noFill/>
          </a:ln>
        </p:spPr>
        <p:txBody>
          <a:bodyPr anchorCtr="0" anchor="t" bIns="91400" lIns="182850" spcFirstLastPara="1" rIns="182850" wrap="square" tIns="91400">
            <a:normAutofit/>
          </a:bodyPr>
          <a:lstStyle>
            <a:lvl1pPr indent="-228600" lvl="0" marL="457200" algn="l">
              <a:lnSpc>
                <a:spcPct val="100000"/>
              </a:lnSpc>
              <a:spcBef>
                <a:spcPts val="600"/>
              </a:spcBef>
              <a:spcAft>
                <a:spcPts val="0"/>
              </a:spcAft>
              <a:buClr>
                <a:schemeClr val="dk1"/>
              </a:buClr>
              <a:buSzPts val="2800"/>
              <a:buNone/>
              <a:defRPr sz="2800"/>
            </a:lvl1pPr>
            <a:lvl2pPr indent="-228600" lvl="1" marL="914400" algn="l">
              <a:lnSpc>
                <a:spcPct val="100000"/>
              </a:lnSpc>
              <a:spcBef>
                <a:spcPts val="500"/>
              </a:spcBef>
              <a:spcAft>
                <a:spcPts val="0"/>
              </a:spcAft>
              <a:buClr>
                <a:schemeClr val="dk1"/>
              </a:buClr>
              <a:buSzPts val="2400"/>
              <a:buNone/>
              <a:defRPr sz="2400"/>
            </a:lvl2pPr>
            <a:lvl3pPr indent="-228600" lvl="2" marL="1371600" algn="l">
              <a:lnSpc>
                <a:spcPct val="100000"/>
              </a:lnSpc>
              <a:spcBef>
                <a:spcPts val="400"/>
              </a:spcBef>
              <a:spcAft>
                <a:spcPts val="0"/>
              </a:spcAft>
              <a:buClr>
                <a:schemeClr val="dk1"/>
              </a:buClr>
              <a:buSzPts val="2000"/>
              <a:buNone/>
              <a:defRPr sz="2000"/>
            </a:lvl3pPr>
            <a:lvl4pPr indent="-228600" lvl="3" marL="1828800" algn="l">
              <a:lnSpc>
                <a:spcPct val="100000"/>
              </a:lnSpc>
              <a:spcBef>
                <a:spcPts val="400"/>
              </a:spcBef>
              <a:spcAft>
                <a:spcPts val="0"/>
              </a:spcAft>
              <a:buClr>
                <a:schemeClr val="dk1"/>
              </a:buClr>
              <a:buSzPts val="1800"/>
              <a:buNone/>
              <a:defRPr sz="1800"/>
            </a:lvl4pPr>
            <a:lvl5pPr indent="-228600" lvl="4" marL="2286000" algn="l">
              <a:lnSpc>
                <a:spcPct val="100000"/>
              </a:lnSpc>
              <a:spcBef>
                <a:spcPts val="400"/>
              </a:spcBef>
              <a:spcAft>
                <a:spcPts val="0"/>
              </a:spcAft>
              <a:buClr>
                <a:schemeClr val="dk1"/>
              </a:buClr>
              <a:buSzPts val="1800"/>
              <a:buNone/>
              <a:defRPr sz="1800"/>
            </a:lvl5pPr>
            <a:lvl6pPr indent="-228600" lvl="5" marL="2743200" algn="l">
              <a:lnSpc>
                <a:spcPct val="100000"/>
              </a:lnSpc>
              <a:spcBef>
                <a:spcPts val="400"/>
              </a:spcBef>
              <a:spcAft>
                <a:spcPts val="0"/>
              </a:spcAft>
              <a:buClr>
                <a:schemeClr val="dk1"/>
              </a:buClr>
              <a:buSzPts val="1800"/>
              <a:buNone/>
              <a:defRPr sz="1800"/>
            </a:lvl6pPr>
            <a:lvl7pPr indent="-228600" lvl="6" marL="3200400" algn="l">
              <a:lnSpc>
                <a:spcPct val="100000"/>
              </a:lnSpc>
              <a:spcBef>
                <a:spcPts val="400"/>
              </a:spcBef>
              <a:spcAft>
                <a:spcPts val="0"/>
              </a:spcAft>
              <a:buClr>
                <a:schemeClr val="dk1"/>
              </a:buClr>
              <a:buSzPts val="1800"/>
              <a:buNone/>
              <a:defRPr sz="1800"/>
            </a:lvl7pPr>
            <a:lvl8pPr indent="-228600" lvl="7" marL="3657600" algn="l">
              <a:lnSpc>
                <a:spcPct val="100000"/>
              </a:lnSpc>
              <a:spcBef>
                <a:spcPts val="400"/>
              </a:spcBef>
              <a:spcAft>
                <a:spcPts val="0"/>
              </a:spcAft>
              <a:buClr>
                <a:schemeClr val="dk1"/>
              </a:buClr>
              <a:buSzPts val="1800"/>
              <a:buNone/>
              <a:defRPr sz="1800"/>
            </a:lvl8pPr>
            <a:lvl9pPr indent="-228600" lvl="8" marL="4114800" algn="l">
              <a:lnSpc>
                <a:spcPct val="100000"/>
              </a:lnSpc>
              <a:spcBef>
                <a:spcPts val="400"/>
              </a:spcBef>
              <a:spcAft>
                <a:spcPts val="0"/>
              </a:spcAft>
              <a:buClr>
                <a:schemeClr val="dk1"/>
              </a:buClr>
              <a:buSzPts val="1800"/>
              <a:buNone/>
              <a:defRPr sz="1800"/>
            </a:lvl9pPr>
          </a:lstStyle>
          <a:p/>
        </p:txBody>
      </p:sp>
      <p:sp>
        <p:nvSpPr>
          <p:cNvPr id="618" name="Google Shape;618;p56"/>
          <p:cNvSpPr txBox="1"/>
          <p:nvPr>
            <p:ph idx="11" type="ftr"/>
          </p:nvPr>
        </p:nvSpPr>
        <p:spPr>
          <a:xfrm>
            <a:off x="8343702" y="12961616"/>
            <a:ext cx="7721400" cy="517200"/>
          </a:xfrm>
          <a:prstGeom prst="rect">
            <a:avLst/>
          </a:prstGeom>
          <a:noFill/>
          <a:ln>
            <a:noFill/>
          </a:ln>
        </p:spPr>
        <p:txBody>
          <a:bodyPr anchorCtr="0" anchor="ctr" bIns="91400" lIns="182850" spcFirstLastPara="1" rIns="182850" wrap="square" tIns="9140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19" name="Google Shape;619;p56"/>
          <p:cNvSpPr txBox="1"/>
          <p:nvPr>
            <p:ph idx="12" type="sldNum"/>
          </p:nvPr>
        </p:nvSpPr>
        <p:spPr>
          <a:xfrm>
            <a:off x="18336682" y="12973238"/>
            <a:ext cx="5689800" cy="505200"/>
          </a:xfrm>
          <a:prstGeom prst="rect">
            <a:avLst/>
          </a:prstGeom>
          <a:noFill/>
          <a:ln>
            <a:noFill/>
          </a:ln>
        </p:spPr>
        <p:txBody>
          <a:bodyPr anchorCtr="0" anchor="ctr" bIns="91400" lIns="182850" spcFirstLastPara="1" rIns="182850" wrap="square" tIns="914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20" name="Shape 620"/>
        <p:cNvGrpSpPr/>
        <p:nvPr/>
      </p:nvGrpSpPr>
      <p:grpSpPr>
        <a:xfrm>
          <a:off x="0" y="0"/>
          <a:ext cx="0" cy="0"/>
          <a:chOff x="0" y="0"/>
          <a:chExt cx="0" cy="0"/>
        </a:xfrm>
      </p:grpSpPr>
      <p:sp>
        <p:nvSpPr>
          <p:cNvPr id="621" name="Google Shape;621;p57"/>
          <p:cNvSpPr txBox="1"/>
          <p:nvPr>
            <p:ph type="title"/>
          </p:nvPr>
        </p:nvSpPr>
        <p:spPr>
          <a:xfrm>
            <a:off x="2398910" y="296336"/>
            <a:ext cx="20766000" cy="1344000"/>
          </a:xfrm>
          <a:prstGeom prst="rect">
            <a:avLst/>
          </a:prstGeom>
          <a:noFill/>
          <a:ln>
            <a:noFill/>
          </a:ln>
        </p:spPr>
        <p:txBody>
          <a:bodyPr anchorCtr="0" anchor="ctr" bIns="91400" lIns="144000" spcFirstLastPara="1" rIns="144000" wrap="square" tIns="91400">
            <a:normAutofit/>
          </a:bodyPr>
          <a:lstStyle>
            <a:lvl1pPr lvl="0" algn="l">
              <a:lnSpc>
                <a:spcPct val="10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22" name="Google Shape;622;p57"/>
          <p:cNvSpPr txBox="1"/>
          <p:nvPr>
            <p:ph idx="1" type="body"/>
          </p:nvPr>
        </p:nvSpPr>
        <p:spPr>
          <a:xfrm rot="5400000">
            <a:off x="7151503" y="-4135079"/>
            <a:ext cx="10081200" cy="23426400"/>
          </a:xfrm>
          <a:prstGeom prst="rect">
            <a:avLst/>
          </a:prstGeom>
          <a:noFill/>
          <a:ln>
            <a:noFill/>
          </a:ln>
        </p:spPr>
        <p:txBody>
          <a:bodyPr anchorCtr="0" anchor="t" bIns="91400" lIns="182850" spcFirstLastPara="1" rIns="182850" wrap="square" tIns="91400">
            <a:normAutofit/>
          </a:bodyPr>
          <a:lstStyle>
            <a:lvl1pPr indent="-457200" lvl="0" marL="457200" algn="l">
              <a:lnSpc>
                <a:spcPct val="100000"/>
              </a:lnSpc>
              <a:spcBef>
                <a:spcPts val="700"/>
              </a:spcBef>
              <a:spcAft>
                <a:spcPts val="0"/>
              </a:spcAft>
              <a:buClr>
                <a:schemeClr val="dk1"/>
              </a:buClr>
              <a:buSzPts val="3600"/>
              <a:buChar char="•"/>
              <a:defRPr/>
            </a:lvl1pPr>
            <a:lvl2pPr indent="-457200" lvl="1" marL="914400" algn="l">
              <a:lnSpc>
                <a:spcPct val="100000"/>
              </a:lnSpc>
              <a:spcBef>
                <a:spcPts val="700"/>
              </a:spcBef>
              <a:spcAft>
                <a:spcPts val="0"/>
              </a:spcAft>
              <a:buClr>
                <a:schemeClr val="dk1"/>
              </a:buClr>
              <a:buSzPts val="3600"/>
              <a:buChar char="–"/>
              <a:defRPr/>
            </a:lvl2pPr>
            <a:lvl3pPr indent="-457200" lvl="2" marL="1371600" algn="l">
              <a:lnSpc>
                <a:spcPct val="100000"/>
              </a:lnSpc>
              <a:spcBef>
                <a:spcPts val="700"/>
              </a:spcBef>
              <a:spcAft>
                <a:spcPts val="0"/>
              </a:spcAft>
              <a:buClr>
                <a:schemeClr val="dk1"/>
              </a:buClr>
              <a:buSzPts val="3600"/>
              <a:buChar char="•"/>
              <a:defRPr/>
            </a:lvl3pPr>
            <a:lvl4pPr indent="-457200" lvl="3" marL="1828800" algn="l">
              <a:lnSpc>
                <a:spcPct val="100000"/>
              </a:lnSpc>
              <a:spcBef>
                <a:spcPts val="700"/>
              </a:spcBef>
              <a:spcAft>
                <a:spcPts val="0"/>
              </a:spcAft>
              <a:buClr>
                <a:schemeClr val="dk1"/>
              </a:buClr>
              <a:buSzPts val="3600"/>
              <a:buChar char="–"/>
              <a:defRPr/>
            </a:lvl4pPr>
            <a:lvl5pPr indent="-457200" lvl="4" marL="2286000" algn="l">
              <a:lnSpc>
                <a:spcPct val="100000"/>
              </a:lnSpc>
              <a:spcBef>
                <a:spcPts val="700"/>
              </a:spcBef>
              <a:spcAft>
                <a:spcPts val="0"/>
              </a:spcAft>
              <a:buClr>
                <a:schemeClr val="dk1"/>
              </a:buClr>
              <a:buSzPts val="3600"/>
              <a:buChar char="»"/>
              <a:defRPr/>
            </a:lvl5pPr>
            <a:lvl6pPr indent="-457200" lvl="5" marL="2743200" algn="l">
              <a:lnSpc>
                <a:spcPct val="100000"/>
              </a:lnSpc>
              <a:spcBef>
                <a:spcPts val="700"/>
              </a:spcBef>
              <a:spcAft>
                <a:spcPts val="0"/>
              </a:spcAft>
              <a:buClr>
                <a:schemeClr val="dk1"/>
              </a:buClr>
              <a:buSzPts val="3600"/>
              <a:buChar char="•"/>
              <a:defRPr/>
            </a:lvl6pPr>
            <a:lvl7pPr indent="-457200" lvl="6" marL="3200400" algn="l">
              <a:lnSpc>
                <a:spcPct val="100000"/>
              </a:lnSpc>
              <a:spcBef>
                <a:spcPts val="700"/>
              </a:spcBef>
              <a:spcAft>
                <a:spcPts val="0"/>
              </a:spcAft>
              <a:buClr>
                <a:schemeClr val="dk1"/>
              </a:buClr>
              <a:buSzPts val="3600"/>
              <a:buChar char="•"/>
              <a:defRPr/>
            </a:lvl7pPr>
            <a:lvl8pPr indent="-457200" lvl="7" marL="3657600" algn="l">
              <a:lnSpc>
                <a:spcPct val="100000"/>
              </a:lnSpc>
              <a:spcBef>
                <a:spcPts val="700"/>
              </a:spcBef>
              <a:spcAft>
                <a:spcPts val="0"/>
              </a:spcAft>
              <a:buClr>
                <a:schemeClr val="dk1"/>
              </a:buClr>
              <a:buSzPts val="3600"/>
              <a:buChar char="•"/>
              <a:defRPr/>
            </a:lvl8pPr>
            <a:lvl9pPr indent="-457200" lvl="8" marL="4114800" algn="l">
              <a:lnSpc>
                <a:spcPct val="100000"/>
              </a:lnSpc>
              <a:spcBef>
                <a:spcPts val="700"/>
              </a:spcBef>
              <a:spcAft>
                <a:spcPts val="0"/>
              </a:spcAft>
              <a:buClr>
                <a:schemeClr val="dk1"/>
              </a:buClr>
              <a:buSzPts val="3600"/>
              <a:buChar char="•"/>
              <a:defRPr/>
            </a:lvl9pPr>
          </a:lstStyle>
          <a:p/>
        </p:txBody>
      </p:sp>
      <p:sp>
        <p:nvSpPr>
          <p:cNvPr id="623" name="Google Shape;623;p57"/>
          <p:cNvSpPr txBox="1"/>
          <p:nvPr>
            <p:ph idx="11" type="ftr"/>
          </p:nvPr>
        </p:nvSpPr>
        <p:spPr>
          <a:xfrm>
            <a:off x="8343702" y="12961616"/>
            <a:ext cx="7721400" cy="517200"/>
          </a:xfrm>
          <a:prstGeom prst="rect">
            <a:avLst/>
          </a:prstGeom>
          <a:noFill/>
          <a:ln>
            <a:noFill/>
          </a:ln>
        </p:spPr>
        <p:txBody>
          <a:bodyPr anchorCtr="0" anchor="ctr" bIns="91400" lIns="182850" spcFirstLastPara="1" rIns="182850" wrap="square" tIns="9140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24" name="Google Shape;624;p57"/>
          <p:cNvSpPr txBox="1"/>
          <p:nvPr>
            <p:ph idx="12" type="sldNum"/>
          </p:nvPr>
        </p:nvSpPr>
        <p:spPr>
          <a:xfrm>
            <a:off x="18336682" y="12973238"/>
            <a:ext cx="5689800" cy="505200"/>
          </a:xfrm>
          <a:prstGeom prst="rect">
            <a:avLst/>
          </a:prstGeom>
          <a:noFill/>
          <a:ln>
            <a:noFill/>
          </a:ln>
        </p:spPr>
        <p:txBody>
          <a:bodyPr anchorCtr="0" anchor="ctr" bIns="91400" lIns="182850" spcFirstLastPara="1" rIns="182850" wrap="square" tIns="914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25" name="Shape 625"/>
        <p:cNvGrpSpPr/>
        <p:nvPr/>
      </p:nvGrpSpPr>
      <p:grpSpPr>
        <a:xfrm>
          <a:off x="0" y="0"/>
          <a:ext cx="0" cy="0"/>
          <a:chOff x="0" y="0"/>
          <a:chExt cx="0" cy="0"/>
        </a:xfrm>
      </p:grpSpPr>
      <p:sp>
        <p:nvSpPr>
          <p:cNvPr id="626" name="Google Shape;626;p58"/>
          <p:cNvSpPr txBox="1"/>
          <p:nvPr>
            <p:ph type="title"/>
          </p:nvPr>
        </p:nvSpPr>
        <p:spPr>
          <a:xfrm rot="5400000">
            <a:off x="14570101" y="3657579"/>
            <a:ext cx="11703000" cy="5486400"/>
          </a:xfrm>
          <a:prstGeom prst="rect">
            <a:avLst/>
          </a:prstGeom>
          <a:noFill/>
          <a:ln>
            <a:noFill/>
          </a:ln>
        </p:spPr>
        <p:txBody>
          <a:bodyPr anchorCtr="0" anchor="ctr" bIns="91400" lIns="144000" spcFirstLastPara="1" rIns="144000" wrap="square" tIns="91400">
            <a:normAutofit/>
          </a:bodyPr>
          <a:lstStyle>
            <a:lvl1pPr lvl="0" algn="l">
              <a:lnSpc>
                <a:spcPct val="100000"/>
              </a:lnSpc>
              <a:spcBef>
                <a:spcPts val="0"/>
              </a:spcBef>
              <a:spcAft>
                <a:spcPts val="0"/>
              </a:spcAft>
              <a:buClr>
                <a:schemeClr val="dk1"/>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27" name="Google Shape;627;p58"/>
          <p:cNvSpPr txBox="1"/>
          <p:nvPr>
            <p:ph idx="1" type="body"/>
          </p:nvPr>
        </p:nvSpPr>
        <p:spPr>
          <a:xfrm rot="5400000">
            <a:off x="3394001" y="-1625723"/>
            <a:ext cx="11703000" cy="16053000"/>
          </a:xfrm>
          <a:prstGeom prst="rect">
            <a:avLst/>
          </a:prstGeom>
          <a:noFill/>
          <a:ln>
            <a:noFill/>
          </a:ln>
        </p:spPr>
        <p:txBody>
          <a:bodyPr anchorCtr="0" anchor="t" bIns="91400" lIns="182850" spcFirstLastPara="1" rIns="182850" wrap="square" tIns="91400">
            <a:normAutofit/>
          </a:bodyPr>
          <a:lstStyle>
            <a:lvl1pPr indent="-457200" lvl="0" marL="457200" algn="l">
              <a:lnSpc>
                <a:spcPct val="100000"/>
              </a:lnSpc>
              <a:spcBef>
                <a:spcPts val="700"/>
              </a:spcBef>
              <a:spcAft>
                <a:spcPts val="0"/>
              </a:spcAft>
              <a:buClr>
                <a:schemeClr val="dk1"/>
              </a:buClr>
              <a:buSzPts val="3600"/>
              <a:buChar char="•"/>
              <a:defRPr/>
            </a:lvl1pPr>
            <a:lvl2pPr indent="-457200" lvl="1" marL="914400" algn="l">
              <a:lnSpc>
                <a:spcPct val="100000"/>
              </a:lnSpc>
              <a:spcBef>
                <a:spcPts val="700"/>
              </a:spcBef>
              <a:spcAft>
                <a:spcPts val="0"/>
              </a:spcAft>
              <a:buClr>
                <a:schemeClr val="dk1"/>
              </a:buClr>
              <a:buSzPts val="3600"/>
              <a:buChar char="–"/>
              <a:defRPr/>
            </a:lvl2pPr>
            <a:lvl3pPr indent="-457200" lvl="2" marL="1371600" algn="l">
              <a:lnSpc>
                <a:spcPct val="100000"/>
              </a:lnSpc>
              <a:spcBef>
                <a:spcPts val="700"/>
              </a:spcBef>
              <a:spcAft>
                <a:spcPts val="0"/>
              </a:spcAft>
              <a:buClr>
                <a:schemeClr val="dk1"/>
              </a:buClr>
              <a:buSzPts val="3600"/>
              <a:buChar char="•"/>
              <a:defRPr/>
            </a:lvl3pPr>
            <a:lvl4pPr indent="-457200" lvl="3" marL="1828800" algn="l">
              <a:lnSpc>
                <a:spcPct val="100000"/>
              </a:lnSpc>
              <a:spcBef>
                <a:spcPts val="700"/>
              </a:spcBef>
              <a:spcAft>
                <a:spcPts val="0"/>
              </a:spcAft>
              <a:buClr>
                <a:schemeClr val="dk1"/>
              </a:buClr>
              <a:buSzPts val="3600"/>
              <a:buChar char="–"/>
              <a:defRPr/>
            </a:lvl4pPr>
            <a:lvl5pPr indent="-457200" lvl="4" marL="2286000" algn="l">
              <a:lnSpc>
                <a:spcPct val="100000"/>
              </a:lnSpc>
              <a:spcBef>
                <a:spcPts val="700"/>
              </a:spcBef>
              <a:spcAft>
                <a:spcPts val="0"/>
              </a:spcAft>
              <a:buClr>
                <a:schemeClr val="dk1"/>
              </a:buClr>
              <a:buSzPts val="3600"/>
              <a:buChar char="»"/>
              <a:defRPr/>
            </a:lvl5pPr>
            <a:lvl6pPr indent="-457200" lvl="5" marL="2743200" algn="l">
              <a:lnSpc>
                <a:spcPct val="100000"/>
              </a:lnSpc>
              <a:spcBef>
                <a:spcPts val="700"/>
              </a:spcBef>
              <a:spcAft>
                <a:spcPts val="0"/>
              </a:spcAft>
              <a:buClr>
                <a:schemeClr val="dk1"/>
              </a:buClr>
              <a:buSzPts val="3600"/>
              <a:buChar char="•"/>
              <a:defRPr/>
            </a:lvl6pPr>
            <a:lvl7pPr indent="-457200" lvl="6" marL="3200400" algn="l">
              <a:lnSpc>
                <a:spcPct val="100000"/>
              </a:lnSpc>
              <a:spcBef>
                <a:spcPts val="700"/>
              </a:spcBef>
              <a:spcAft>
                <a:spcPts val="0"/>
              </a:spcAft>
              <a:buClr>
                <a:schemeClr val="dk1"/>
              </a:buClr>
              <a:buSzPts val="3600"/>
              <a:buChar char="•"/>
              <a:defRPr/>
            </a:lvl7pPr>
            <a:lvl8pPr indent="-457200" lvl="7" marL="3657600" algn="l">
              <a:lnSpc>
                <a:spcPct val="100000"/>
              </a:lnSpc>
              <a:spcBef>
                <a:spcPts val="700"/>
              </a:spcBef>
              <a:spcAft>
                <a:spcPts val="0"/>
              </a:spcAft>
              <a:buClr>
                <a:schemeClr val="dk1"/>
              </a:buClr>
              <a:buSzPts val="3600"/>
              <a:buChar char="•"/>
              <a:defRPr/>
            </a:lvl8pPr>
            <a:lvl9pPr indent="-457200" lvl="8" marL="4114800" algn="l">
              <a:lnSpc>
                <a:spcPct val="100000"/>
              </a:lnSpc>
              <a:spcBef>
                <a:spcPts val="700"/>
              </a:spcBef>
              <a:spcAft>
                <a:spcPts val="0"/>
              </a:spcAft>
              <a:buClr>
                <a:schemeClr val="dk1"/>
              </a:buClr>
              <a:buSzPts val="3600"/>
              <a:buChar char="•"/>
              <a:defRPr/>
            </a:lvl9pPr>
          </a:lstStyle>
          <a:p/>
        </p:txBody>
      </p:sp>
      <p:sp>
        <p:nvSpPr>
          <p:cNvPr id="628" name="Google Shape;628;p58"/>
          <p:cNvSpPr txBox="1"/>
          <p:nvPr>
            <p:ph idx="11" type="ftr"/>
          </p:nvPr>
        </p:nvSpPr>
        <p:spPr>
          <a:xfrm>
            <a:off x="8343702" y="12961616"/>
            <a:ext cx="7721400" cy="517200"/>
          </a:xfrm>
          <a:prstGeom prst="rect">
            <a:avLst/>
          </a:prstGeom>
          <a:noFill/>
          <a:ln>
            <a:noFill/>
          </a:ln>
        </p:spPr>
        <p:txBody>
          <a:bodyPr anchorCtr="0" anchor="ctr" bIns="91400" lIns="182850" spcFirstLastPara="1" rIns="182850" wrap="square" tIns="9140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29" name="Google Shape;629;p58"/>
          <p:cNvSpPr txBox="1"/>
          <p:nvPr>
            <p:ph idx="12" type="sldNum"/>
          </p:nvPr>
        </p:nvSpPr>
        <p:spPr>
          <a:xfrm>
            <a:off x="18336682" y="12973238"/>
            <a:ext cx="5689800" cy="505200"/>
          </a:xfrm>
          <a:prstGeom prst="rect">
            <a:avLst/>
          </a:prstGeom>
          <a:noFill/>
          <a:ln>
            <a:noFill/>
          </a:ln>
        </p:spPr>
        <p:txBody>
          <a:bodyPr anchorCtr="0" anchor="ctr" bIns="91400" lIns="182850" spcFirstLastPara="1" rIns="182850" wrap="square" tIns="914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Content - Text only 1">
  <p:cSld name="Content - Text with Bullet_1">
    <p:spTree>
      <p:nvGrpSpPr>
        <p:cNvPr id="630" name="Shape 630"/>
        <p:cNvGrpSpPr/>
        <p:nvPr/>
      </p:nvGrpSpPr>
      <p:grpSpPr>
        <a:xfrm>
          <a:off x="0" y="0"/>
          <a:ext cx="0" cy="0"/>
          <a:chOff x="0" y="0"/>
          <a:chExt cx="0" cy="0"/>
        </a:xfrm>
      </p:grpSpPr>
      <p:pic>
        <p:nvPicPr>
          <p:cNvPr descr="Image" id="631" name="Google Shape;631;p59"/>
          <p:cNvPicPr preferRelativeResize="0"/>
          <p:nvPr/>
        </p:nvPicPr>
        <p:blipFill rotWithShape="1">
          <a:blip r:embed="rId2">
            <a:alphaModFix amt="25000"/>
          </a:blip>
          <a:srcRect b="9" l="0" r="0" t="9"/>
          <a:stretch/>
        </p:blipFill>
        <p:spPr>
          <a:xfrm>
            <a:off x="19856949" y="815931"/>
            <a:ext cx="4902208" cy="12315877"/>
          </a:xfrm>
          <a:prstGeom prst="rect">
            <a:avLst/>
          </a:prstGeom>
          <a:noFill/>
          <a:ln>
            <a:noFill/>
          </a:ln>
        </p:spPr>
      </p:pic>
      <p:grpSp>
        <p:nvGrpSpPr>
          <p:cNvPr id="632" name="Google Shape;632;p59"/>
          <p:cNvGrpSpPr/>
          <p:nvPr/>
        </p:nvGrpSpPr>
        <p:grpSpPr>
          <a:xfrm>
            <a:off x="313398" y="-641338"/>
            <a:ext cx="1926000" cy="2416200"/>
            <a:chOff x="0" y="0"/>
            <a:chExt cx="1926000" cy="2416200"/>
          </a:xfrm>
        </p:grpSpPr>
        <p:sp>
          <p:nvSpPr>
            <p:cNvPr id="633" name="Google Shape;633;p59"/>
            <p:cNvSpPr/>
            <p:nvPr/>
          </p:nvSpPr>
          <p:spPr>
            <a:xfrm>
              <a:off x="0" y="0"/>
              <a:ext cx="1926000" cy="24162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634" name="Google Shape;634;p59"/>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635" name="Google Shape;635;p59"/>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Autofit/>
          </a:bodyPr>
          <a:lstStyle>
            <a:lvl1pPr indent="-228600" lvl="0" marL="457200" marR="0" algn="l">
              <a:lnSpc>
                <a:spcPct val="90000"/>
              </a:lnSpc>
              <a:spcBef>
                <a:spcPts val="1000"/>
              </a:spcBef>
              <a:spcAft>
                <a:spcPts val="0"/>
              </a:spcAft>
              <a:buClr>
                <a:srgbClr val="828282"/>
              </a:buClr>
              <a:buSzPts val="3200"/>
              <a:buFont typeface="DM Sans"/>
              <a:buNone/>
              <a:defRPr b="0" i="0" sz="3200" u="none" cap="none" strike="noStrike">
                <a:solidFill>
                  <a:srgbClr val="828282"/>
                </a:solidFill>
                <a:latin typeface="DM Sans"/>
                <a:ea typeface="DM Sans"/>
                <a:cs typeface="DM Sans"/>
                <a:sym typeface="DM Sans"/>
              </a:defRPr>
            </a:lvl1pPr>
            <a:lvl2pPr indent="-228600" lvl="1" marL="914400" marR="0" algn="l">
              <a:lnSpc>
                <a:spcPct val="90000"/>
              </a:lnSpc>
              <a:spcBef>
                <a:spcPts val="1000"/>
              </a:spcBef>
              <a:spcAft>
                <a:spcPts val="0"/>
              </a:spcAft>
              <a:buClr>
                <a:srgbClr val="828282"/>
              </a:buClr>
              <a:buSzPts val="3200"/>
              <a:buFont typeface="DM Sans"/>
              <a:buNone/>
              <a:defRPr b="0" i="0" sz="3200" u="none" cap="none" strike="noStrike">
                <a:solidFill>
                  <a:srgbClr val="828282"/>
                </a:solidFill>
                <a:latin typeface="DM Sans"/>
                <a:ea typeface="DM Sans"/>
                <a:cs typeface="DM Sans"/>
                <a:sym typeface="DM Sans"/>
              </a:defRPr>
            </a:lvl2pPr>
            <a:lvl3pPr indent="-228600" lvl="2" marL="1371600" marR="0" algn="l">
              <a:lnSpc>
                <a:spcPct val="90000"/>
              </a:lnSpc>
              <a:spcBef>
                <a:spcPts val="1000"/>
              </a:spcBef>
              <a:spcAft>
                <a:spcPts val="0"/>
              </a:spcAft>
              <a:buClr>
                <a:srgbClr val="828282"/>
              </a:buClr>
              <a:buSzPts val="3200"/>
              <a:buFont typeface="DM Sans"/>
              <a:buNone/>
              <a:defRPr b="0" i="0" sz="3200" u="none" cap="none" strike="noStrike">
                <a:solidFill>
                  <a:srgbClr val="828282"/>
                </a:solidFill>
                <a:latin typeface="DM Sans"/>
                <a:ea typeface="DM Sans"/>
                <a:cs typeface="DM Sans"/>
                <a:sym typeface="DM Sans"/>
              </a:defRPr>
            </a:lvl3pPr>
            <a:lvl4pPr indent="-228600" lvl="3" marL="1828800" marR="0" algn="l">
              <a:lnSpc>
                <a:spcPct val="90000"/>
              </a:lnSpc>
              <a:spcBef>
                <a:spcPts val="1000"/>
              </a:spcBef>
              <a:spcAft>
                <a:spcPts val="0"/>
              </a:spcAft>
              <a:buClr>
                <a:srgbClr val="828282"/>
              </a:buClr>
              <a:buSzPts val="3200"/>
              <a:buFont typeface="DM Sans"/>
              <a:buNone/>
              <a:defRPr b="0" i="0" sz="3200" u="none" cap="none" strike="noStrike">
                <a:solidFill>
                  <a:srgbClr val="828282"/>
                </a:solidFill>
                <a:latin typeface="DM Sans"/>
                <a:ea typeface="DM Sans"/>
                <a:cs typeface="DM Sans"/>
                <a:sym typeface="DM Sans"/>
              </a:defRPr>
            </a:lvl4pPr>
            <a:lvl5pPr indent="-228600" lvl="4" marL="2286000" marR="0" algn="l">
              <a:lnSpc>
                <a:spcPct val="90000"/>
              </a:lnSpc>
              <a:spcBef>
                <a:spcPts val="1000"/>
              </a:spcBef>
              <a:spcAft>
                <a:spcPts val="0"/>
              </a:spcAft>
              <a:buClr>
                <a:srgbClr val="828282"/>
              </a:buClr>
              <a:buSzPts val="3200"/>
              <a:buFont typeface="DM Sans"/>
              <a:buNone/>
              <a:defRPr b="0" i="0" sz="3200" u="none" cap="none" strike="noStrike">
                <a:solidFill>
                  <a:srgbClr val="828282"/>
                </a:solidFill>
                <a:latin typeface="DM Sans"/>
                <a:ea typeface="DM Sans"/>
                <a:cs typeface="DM Sans"/>
                <a:sym typeface="DM Sans"/>
              </a:defRPr>
            </a:lvl5pPr>
            <a:lvl6pPr indent="-508000" lvl="5" marL="2743200" marR="0" algn="l">
              <a:lnSpc>
                <a:spcPct val="100000"/>
              </a:lnSpc>
              <a:spcBef>
                <a:spcPts val="0"/>
              </a:spcBef>
              <a:spcAft>
                <a:spcPts val="0"/>
              </a:spcAft>
              <a:buClr>
                <a:srgbClr val="000000"/>
              </a:buClr>
              <a:buSzPts val="4400"/>
              <a:buFont typeface="DM Sans"/>
              <a:buChar char="•"/>
              <a:defRPr b="1" i="0" sz="3600" u="none" cap="none" strike="noStrike">
                <a:solidFill>
                  <a:srgbClr val="000000"/>
                </a:solidFill>
                <a:latin typeface="DM Sans"/>
                <a:ea typeface="DM Sans"/>
                <a:cs typeface="DM Sans"/>
                <a:sym typeface="DM Sans"/>
              </a:defRPr>
            </a:lvl6pPr>
            <a:lvl7pPr indent="-508000" lvl="6" marL="3200400" marR="0" algn="l">
              <a:lnSpc>
                <a:spcPct val="100000"/>
              </a:lnSpc>
              <a:spcBef>
                <a:spcPts val="0"/>
              </a:spcBef>
              <a:spcAft>
                <a:spcPts val="0"/>
              </a:spcAft>
              <a:buClr>
                <a:srgbClr val="000000"/>
              </a:buClr>
              <a:buSzPts val="4400"/>
              <a:buFont typeface="DM Sans"/>
              <a:buChar char="•"/>
              <a:defRPr b="1" i="0" sz="3600" u="none" cap="none" strike="noStrike">
                <a:solidFill>
                  <a:srgbClr val="000000"/>
                </a:solidFill>
                <a:latin typeface="DM Sans"/>
                <a:ea typeface="DM Sans"/>
                <a:cs typeface="DM Sans"/>
                <a:sym typeface="DM Sans"/>
              </a:defRPr>
            </a:lvl7pPr>
            <a:lvl8pPr indent="-508000" lvl="7" marL="3657600" marR="0" algn="l">
              <a:lnSpc>
                <a:spcPct val="100000"/>
              </a:lnSpc>
              <a:spcBef>
                <a:spcPts val="0"/>
              </a:spcBef>
              <a:spcAft>
                <a:spcPts val="0"/>
              </a:spcAft>
              <a:buClr>
                <a:srgbClr val="000000"/>
              </a:buClr>
              <a:buSzPts val="4400"/>
              <a:buFont typeface="DM Sans"/>
              <a:buChar char="•"/>
              <a:defRPr b="1" i="0" sz="3600" u="none" cap="none" strike="noStrike">
                <a:solidFill>
                  <a:srgbClr val="000000"/>
                </a:solidFill>
                <a:latin typeface="DM Sans"/>
                <a:ea typeface="DM Sans"/>
                <a:cs typeface="DM Sans"/>
                <a:sym typeface="DM Sans"/>
              </a:defRPr>
            </a:lvl8pPr>
            <a:lvl9pPr indent="-508000" lvl="8" marL="4114800" marR="0" algn="l">
              <a:lnSpc>
                <a:spcPct val="100000"/>
              </a:lnSpc>
              <a:spcBef>
                <a:spcPts val="0"/>
              </a:spcBef>
              <a:spcAft>
                <a:spcPts val="0"/>
              </a:spcAft>
              <a:buClr>
                <a:srgbClr val="000000"/>
              </a:buClr>
              <a:buSzPts val="4400"/>
              <a:buFont typeface="DM Sans"/>
              <a:buChar char="•"/>
              <a:defRPr b="1" i="0" sz="3600" u="none" cap="none" strike="noStrike">
                <a:solidFill>
                  <a:srgbClr val="000000"/>
                </a:solidFill>
                <a:latin typeface="DM Sans"/>
                <a:ea typeface="DM Sans"/>
                <a:cs typeface="DM Sans"/>
                <a:sym typeface="DM Sans"/>
              </a:defRPr>
            </a:lvl9pPr>
          </a:lstStyle>
          <a:p/>
        </p:txBody>
      </p:sp>
      <p:sp>
        <p:nvSpPr>
          <p:cNvPr id="636" name="Google Shape;636;p59"/>
          <p:cNvSpPr txBox="1"/>
          <p:nvPr>
            <p:ph idx="12" type="sldNum"/>
          </p:nvPr>
        </p:nvSpPr>
        <p:spPr>
          <a:xfrm>
            <a:off x="23212926" y="13031659"/>
            <a:ext cx="683400" cy="369300"/>
          </a:xfrm>
          <a:prstGeom prst="rect">
            <a:avLst/>
          </a:prstGeom>
          <a:noFill/>
          <a:ln>
            <a:noFill/>
          </a:ln>
        </p:spPr>
        <p:txBody>
          <a:bodyPr anchorCtr="0" anchor="ctr" bIns="45700" lIns="91450" spcFirstLastPara="1" rIns="91450" wrap="square" tIns="45700">
            <a:spAutoFit/>
          </a:bodyPr>
          <a:lstStyle>
            <a:lvl1pPr indent="0" lvl="0"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637" name="Google Shape;637;p59"/>
          <p:cNvSpPr txBox="1"/>
          <p:nvPr>
            <p:ph idx="2" type="body"/>
          </p:nvPr>
        </p:nvSpPr>
        <p:spPr>
          <a:xfrm>
            <a:off x="1015999" y="2844812"/>
            <a:ext cx="22579200" cy="6990000"/>
          </a:xfrm>
          <a:prstGeom prst="rect">
            <a:avLst/>
          </a:prstGeom>
          <a:noFill/>
          <a:ln>
            <a:noFill/>
          </a:ln>
        </p:spPr>
        <p:txBody>
          <a:bodyPr anchorCtr="0" anchor="t" bIns="45700" lIns="91450" spcFirstLastPara="1" rIns="91450" wrap="square" tIns="45700">
            <a:noAutofit/>
          </a:bodyPr>
          <a:lstStyle>
            <a:lvl1pPr indent="-431800" lvl="0" marL="457200" marR="0" algn="l">
              <a:lnSpc>
                <a:spcPct val="100000"/>
              </a:lnSpc>
              <a:spcBef>
                <a:spcPts val="0"/>
              </a:spcBef>
              <a:spcAft>
                <a:spcPts val="0"/>
              </a:spcAft>
              <a:buClr>
                <a:srgbClr val="828282"/>
              </a:buClr>
              <a:buSzPts val="3200"/>
              <a:buFont typeface="Arial"/>
              <a:buChar char="•"/>
              <a:defRPr b="0" i="0" sz="3200" u="none" cap="none" strike="noStrike">
                <a:solidFill>
                  <a:srgbClr val="828282"/>
                </a:solidFill>
                <a:latin typeface="DM Sans"/>
                <a:ea typeface="DM Sans"/>
                <a:cs typeface="DM Sans"/>
                <a:sym typeface="DM Sans"/>
              </a:defRPr>
            </a:lvl1pPr>
            <a:lvl2pPr indent="-431800" lvl="1" marL="914400" marR="0" algn="l">
              <a:lnSpc>
                <a:spcPct val="100000"/>
              </a:lnSpc>
              <a:spcBef>
                <a:spcPts val="0"/>
              </a:spcBef>
              <a:spcAft>
                <a:spcPts val="0"/>
              </a:spcAft>
              <a:buClr>
                <a:srgbClr val="828282"/>
              </a:buClr>
              <a:buSzPts val="3200"/>
              <a:buFont typeface="Arial"/>
              <a:buChar char="•"/>
              <a:defRPr b="0" i="0" sz="3200" u="none" cap="none" strike="noStrike">
                <a:solidFill>
                  <a:srgbClr val="828282"/>
                </a:solidFill>
                <a:latin typeface="DM Sans"/>
                <a:ea typeface="DM Sans"/>
                <a:cs typeface="DM Sans"/>
                <a:sym typeface="DM Sans"/>
              </a:defRPr>
            </a:lvl2pPr>
            <a:lvl3pPr indent="-431800" lvl="2" marL="1371600" marR="0" algn="l">
              <a:lnSpc>
                <a:spcPct val="100000"/>
              </a:lnSpc>
              <a:spcBef>
                <a:spcPts val="0"/>
              </a:spcBef>
              <a:spcAft>
                <a:spcPts val="0"/>
              </a:spcAft>
              <a:buClr>
                <a:srgbClr val="828282"/>
              </a:buClr>
              <a:buSzPts val="3200"/>
              <a:buFont typeface="Arial"/>
              <a:buChar char="•"/>
              <a:defRPr b="0" i="0" sz="3200" u="none" cap="none" strike="noStrike">
                <a:solidFill>
                  <a:srgbClr val="828282"/>
                </a:solidFill>
                <a:latin typeface="DM Sans"/>
                <a:ea typeface="DM Sans"/>
                <a:cs typeface="DM Sans"/>
                <a:sym typeface="DM Sans"/>
              </a:defRPr>
            </a:lvl3pPr>
            <a:lvl4pPr indent="-431800" lvl="3" marL="1828800" marR="0" algn="l">
              <a:lnSpc>
                <a:spcPct val="100000"/>
              </a:lnSpc>
              <a:spcBef>
                <a:spcPts val="0"/>
              </a:spcBef>
              <a:spcAft>
                <a:spcPts val="0"/>
              </a:spcAft>
              <a:buClr>
                <a:srgbClr val="828282"/>
              </a:buClr>
              <a:buSzPts val="3200"/>
              <a:buFont typeface="Arial"/>
              <a:buChar char="•"/>
              <a:defRPr b="0" i="0" sz="3200" u="none" cap="none" strike="noStrike">
                <a:solidFill>
                  <a:srgbClr val="828282"/>
                </a:solidFill>
                <a:latin typeface="DM Sans"/>
                <a:ea typeface="DM Sans"/>
                <a:cs typeface="DM Sans"/>
                <a:sym typeface="DM Sans"/>
              </a:defRPr>
            </a:lvl4pPr>
            <a:lvl5pPr indent="-431800" lvl="4" marL="2286000" marR="0" algn="l">
              <a:lnSpc>
                <a:spcPct val="100000"/>
              </a:lnSpc>
              <a:spcBef>
                <a:spcPts val="0"/>
              </a:spcBef>
              <a:spcAft>
                <a:spcPts val="0"/>
              </a:spcAft>
              <a:buClr>
                <a:srgbClr val="828282"/>
              </a:buClr>
              <a:buSzPts val="3200"/>
              <a:buFont typeface="Arial"/>
              <a:buChar char="•"/>
              <a:defRPr b="0" i="0" sz="3200" u="none" cap="none" strike="noStrike">
                <a:solidFill>
                  <a:srgbClr val="828282"/>
                </a:solidFill>
                <a:latin typeface="DM Sans"/>
                <a:ea typeface="DM Sans"/>
                <a:cs typeface="DM Sans"/>
                <a:sym typeface="DM Sans"/>
              </a:defRPr>
            </a:lvl5pPr>
            <a:lvl6pPr indent="-431800" lvl="5" marL="2743200" marR="0" algn="l">
              <a:lnSpc>
                <a:spcPct val="100000"/>
              </a:lnSpc>
              <a:spcBef>
                <a:spcPts val="0"/>
              </a:spcBef>
              <a:spcAft>
                <a:spcPts val="0"/>
              </a:spcAft>
              <a:buClr>
                <a:srgbClr val="828282"/>
              </a:buClr>
              <a:buSzPts val="3200"/>
              <a:buFont typeface="DM Sans"/>
              <a:buChar char="•"/>
              <a:defRPr b="0" i="0" sz="3200" u="none" cap="none" strike="noStrike">
                <a:solidFill>
                  <a:srgbClr val="828282"/>
                </a:solidFill>
                <a:latin typeface="DM Sans"/>
                <a:ea typeface="DM Sans"/>
                <a:cs typeface="DM Sans"/>
                <a:sym typeface="DM Sans"/>
              </a:defRPr>
            </a:lvl6pPr>
            <a:lvl7pPr indent="-508000" lvl="6" marL="3200400" marR="0" algn="l">
              <a:lnSpc>
                <a:spcPct val="100000"/>
              </a:lnSpc>
              <a:spcBef>
                <a:spcPts val="0"/>
              </a:spcBef>
              <a:spcAft>
                <a:spcPts val="0"/>
              </a:spcAft>
              <a:buClr>
                <a:srgbClr val="000000"/>
              </a:buClr>
              <a:buSzPts val="4400"/>
              <a:buFont typeface="DM Sans"/>
              <a:buChar char="•"/>
              <a:defRPr b="1" i="0" sz="3600" u="none" cap="none" strike="noStrike">
                <a:solidFill>
                  <a:srgbClr val="000000"/>
                </a:solidFill>
                <a:latin typeface="DM Sans"/>
                <a:ea typeface="DM Sans"/>
                <a:cs typeface="DM Sans"/>
                <a:sym typeface="DM Sans"/>
              </a:defRPr>
            </a:lvl7pPr>
            <a:lvl8pPr indent="-508000" lvl="7" marL="3657600" marR="0" algn="l">
              <a:lnSpc>
                <a:spcPct val="100000"/>
              </a:lnSpc>
              <a:spcBef>
                <a:spcPts val="0"/>
              </a:spcBef>
              <a:spcAft>
                <a:spcPts val="0"/>
              </a:spcAft>
              <a:buClr>
                <a:srgbClr val="000000"/>
              </a:buClr>
              <a:buSzPts val="4400"/>
              <a:buFont typeface="DM Sans"/>
              <a:buChar char="•"/>
              <a:defRPr b="1" i="0" sz="3600" u="none" cap="none" strike="noStrike">
                <a:solidFill>
                  <a:srgbClr val="000000"/>
                </a:solidFill>
                <a:latin typeface="DM Sans"/>
                <a:ea typeface="DM Sans"/>
                <a:cs typeface="DM Sans"/>
                <a:sym typeface="DM Sans"/>
              </a:defRPr>
            </a:lvl8pPr>
            <a:lvl9pPr indent="-508000" lvl="8" marL="4114800" marR="0" algn="l">
              <a:lnSpc>
                <a:spcPct val="100000"/>
              </a:lnSpc>
              <a:spcBef>
                <a:spcPts val="0"/>
              </a:spcBef>
              <a:spcAft>
                <a:spcPts val="0"/>
              </a:spcAft>
              <a:buClr>
                <a:srgbClr val="000000"/>
              </a:buClr>
              <a:buSzPts val="4400"/>
              <a:buFont typeface="DM Sans"/>
              <a:buChar char="•"/>
              <a:defRPr b="1" i="0" sz="3600" u="none" cap="none" strike="noStrike">
                <a:solidFill>
                  <a:srgbClr val="000000"/>
                </a:solidFill>
                <a:latin typeface="DM Sans"/>
                <a:ea typeface="DM Sans"/>
                <a:cs typeface="DM Sans"/>
                <a:sym typeface="DM Sans"/>
              </a:defRPr>
            </a:lvl9pPr>
          </a:lstStyle>
          <a:p/>
        </p:txBody>
      </p:sp>
      <p:sp>
        <p:nvSpPr>
          <p:cNvPr id="638" name="Google Shape;638;p59"/>
          <p:cNvSpPr txBox="1"/>
          <p:nvPr>
            <p:ph type="title"/>
          </p:nvPr>
        </p:nvSpPr>
        <p:spPr>
          <a:xfrm>
            <a:off x="2564146" y="790816"/>
            <a:ext cx="21971400" cy="831000"/>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pic>
        <p:nvPicPr>
          <p:cNvPr id="639" name="Google Shape;639;p59"/>
          <p:cNvPicPr preferRelativeResize="0"/>
          <p:nvPr/>
        </p:nvPicPr>
        <p:blipFill rotWithShape="1">
          <a:blip r:embed="rId4">
            <a:alphaModFix/>
          </a:blip>
          <a:srcRect b="0" l="0" r="0" t="0"/>
          <a:stretch/>
        </p:blipFill>
        <p:spPr>
          <a:xfrm>
            <a:off x="638100" y="471123"/>
            <a:ext cx="1276651" cy="975008"/>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 Logo Only" showMasterSp="0">
  <p:cSld name="Logo Only">
    <p:spTree>
      <p:nvGrpSpPr>
        <p:cNvPr id="640" name="Shape 640"/>
        <p:cNvGrpSpPr/>
        <p:nvPr/>
      </p:nvGrpSpPr>
      <p:grpSpPr>
        <a:xfrm>
          <a:off x="0" y="0"/>
          <a:ext cx="0" cy="0"/>
          <a:chOff x="0" y="0"/>
          <a:chExt cx="0" cy="0"/>
        </a:xfrm>
      </p:grpSpPr>
      <p:grpSp>
        <p:nvGrpSpPr>
          <p:cNvPr id="641" name="Google Shape;641;p60"/>
          <p:cNvGrpSpPr/>
          <p:nvPr/>
        </p:nvGrpSpPr>
        <p:grpSpPr>
          <a:xfrm>
            <a:off x="313398" y="-641338"/>
            <a:ext cx="1926000" cy="2416200"/>
            <a:chOff x="0" y="0"/>
            <a:chExt cx="1926000" cy="2416200"/>
          </a:xfrm>
        </p:grpSpPr>
        <p:sp>
          <p:nvSpPr>
            <p:cNvPr id="642" name="Google Shape;642;p60"/>
            <p:cNvSpPr/>
            <p:nvPr/>
          </p:nvSpPr>
          <p:spPr>
            <a:xfrm>
              <a:off x="0" y="0"/>
              <a:ext cx="1926000" cy="24162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643" name="Google Shape;643;p60"/>
            <p:cNvPicPr preferRelativeResize="0"/>
            <p:nvPr/>
          </p:nvPicPr>
          <p:blipFill rotWithShape="1">
            <a:blip r:embed="rId2">
              <a:alphaModFix/>
            </a:blip>
            <a:srcRect b="0" l="0" r="0" t="0"/>
            <a:stretch/>
          </p:blipFill>
          <p:spPr>
            <a:xfrm>
              <a:off x="324692" y="1128751"/>
              <a:ext cx="1276671" cy="942421"/>
            </a:xfrm>
            <a:prstGeom prst="rect">
              <a:avLst/>
            </a:prstGeom>
            <a:noFill/>
            <a:ln>
              <a:noFill/>
            </a:ln>
          </p:spPr>
        </p:pic>
      </p:grpSp>
      <p:sp>
        <p:nvSpPr>
          <p:cNvPr id="644" name="Google Shape;644;p60"/>
          <p:cNvSpPr txBox="1"/>
          <p:nvPr>
            <p:ph idx="12" type="sldNum"/>
          </p:nvPr>
        </p:nvSpPr>
        <p:spPr>
          <a:xfrm>
            <a:off x="23212926" y="13031659"/>
            <a:ext cx="683400" cy="369300"/>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Content - Text bullet">
  <p:cSld name="Content - Text Only (v2)">
    <p:spTree>
      <p:nvGrpSpPr>
        <p:cNvPr id="645" name="Shape 645"/>
        <p:cNvGrpSpPr/>
        <p:nvPr/>
      </p:nvGrpSpPr>
      <p:grpSpPr>
        <a:xfrm>
          <a:off x="0" y="0"/>
          <a:ext cx="0" cy="0"/>
          <a:chOff x="0" y="0"/>
          <a:chExt cx="0" cy="0"/>
        </a:xfrm>
      </p:grpSpPr>
      <p:pic>
        <p:nvPicPr>
          <p:cNvPr descr="Image" id="646" name="Google Shape;646;p61"/>
          <p:cNvPicPr preferRelativeResize="0"/>
          <p:nvPr/>
        </p:nvPicPr>
        <p:blipFill rotWithShape="1">
          <a:blip r:embed="rId2">
            <a:alphaModFix amt="25000"/>
          </a:blip>
          <a:srcRect b="9" l="0" r="0" t="9"/>
          <a:stretch/>
        </p:blipFill>
        <p:spPr>
          <a:xfrm>
            <a:off x="19856949" y="815931"/>
            <a:ext cx="4902206" cy="12315872"/>
          </a:xfrm>
          <a:prstGeom prst="rect">
            <a:avLst/>
          </a:prstGeom>
          <a:noFill/>
          <a:ln>
            <a:noFill/>
          </a:ln>
        </p:spPr>
      </p:pic>
      <p:grpSp>
        <p:nvGrpSpPr>
          <p:cNvPr id="647" name="Google Shape;647;p61"/>
          <p:cNvGrpSpPr/>
          <p:nvPr/>
        </p:nvGrpSpPr>
        <p:grpSpPr>
          <a:xfrm>
            <a:off x="313398" y="-641338"/>
            <a:ext cx="1926000" cy="2416200"/>
            <a:chOff x="0" y="0"/>
            <a:chExt cx="1926000" cy="2416200"/>
          </a:xfrm>
        </p:grpSpPr>
        <p:sp>
          <p:nvSpPr>
            <p:cNvPr id="648" name="Google Shape;648;p61"/>
            <p:cNvSpPr/>
            <p:nvPr/>
          </p:nvSpPr>
          <p:spPr>
            <a:xfrm>
              <a:off x="0" y="0"/>
              <a:ext cx="1926000" cy="24162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descr="Image" id="649" name="Google Shape;649;p61"/>
            <p:cNvPicPr preferRelativeResize="0"/>
            <p:nvPr/>
          </p:nvPicPr>
          <p:blipFill rotWithShape="1">
            <a:blip r:embed="rId3">
              <a:alphaModFix/>
            </a:blip>
            <a:srcRect b="0" l="0" r="0" t="0"/>
            <a:stretch/>
          </p:blipFill>
          <p:spPr>
            <a:xfrm>
              <a:off x="324692" y="1128751"/>
              <a:ext cx="1276671" cy="942421"/>
            </a:xfrm>
            <a:prstGeom prst="rect">
              <a:avLst/>
            </a:prstGeom>
            <a:noFill/>
            <a:ln>
              <a:noFill/>
            </a:ln>
          </p:spPr>
        </p:pic>
      </p:grpSp>
      <p:sp>
        <p:nvSpPr>
          <p:cNvPr id="650" name="Google Shape;650;p61"/>
          <p:cNvSpPr txBox="1"/>
          <p:nvPr>
            <p:ph idx="1" type="body"/>
          </p:nvPr>
        </p:nvSpPr>
        <p:spPr>
          <a:xfrm>
            <a:off x="2563814" y="1755775"/>
            <a:ext cx="21031200" cy="533400"/>
          </a:xfrm>
          <a:prstGeom prst="rect">
            <a:avLst/>
          </a:prstGeom>
          <a:noFill/>
          <a:ln>
            <a:noFill/>
          </a:ln>
        </p:spPr>
        <p:txBody>
          <a:bodyPr anchorCtr="0" anchor="t" bIns="45700" lIns="45700" spcFirstLastPara="1" rIns="45700" wrap="square" tIns="45700">
            <a:normAutofit/>
          </a:bodyPr>
          <a:lstStyle>
            <a:lvl1pPr indent="-228600" lvl="0" marL="457200" marR="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651" name="Google Shape;651;p61"/>
          <p:cNvSpPr txBox="1"/>
          <p:nvPr>
            <p:ph idx="12" type="sldNum"/>
          </p:nvPr>
        </p:nvSpPr>
        <p:spPr>
          <a:xfrm>
            <a:off x="23212926" y="13031659"/>
            <a:ext cx="683400" cy="369300"/>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652" name="Google Shape;652;p61"/>
          <p:cNvSpPr txBox="1"/>
          <p:nvPr>
            <p:ph idx="2" type="body"/>
          </p:nvPr>
        </p:nvSpPr>
        <p:spPr>
          <a:xfrm>
            <a:off x="1016000" y="2903618"/>
            <a:ext cx="22578900" cy="8277000"/>
          </a:xfrm>
          <a:prstGeom prst="rect">
            <a:avLst/>
          </a:prstGeom>
          <a:noFill/>
          <a:ln>
            <a:noFill/>
          </a:ln>
        </p:spPr>
        <p:txBody>
          <a:bodyPr anchorCtr="0" anchor="t" bIns="45700" lIns="91425" spcFirstLastPara="1" rIns="91425" wrap="square" tIns="45700">
            <a:normAutofit/>
          </a:bodyPr>
          <a:lstStyle>
            <a:lvl1pPr indent="-425450" lvl="0" marL="457200" marR="0" algn="l">
              <a:lnSpc>
                <a:spcPct val="115000"/>
              </a:lnSpc>
              <a:spcBef>
                <a:spcPts val="0"/>
              </a:spcBef>
              <a:spcAft>
                <a:spcPts val="0"/>
              </a:spcAft>
              <a:buClr>
                <a:schemeClr val="accent2"/>
              </a:buClr>
              <a:buSzPts val="3100"/>
              <a:buChar char="•"/>
              <a:defRPr b="1" i="0" sz="4300" u="none" cap="none" strike="noStrike">
                <a:solidFill>
                  <a:srgbClr val="0061B0"/>
                </a:solidFill>
                <a:latin typeface="DM Sans"/>
                <a:ea typeface="DM Sans"/>
                <a:cs typeface="DM Sans"/>
                <a:sym typeface="DM Sans"/>
              </a:defRPr>
            </a:lvl1pPr>
            <a:lvl2pPr indent="-431800" lvl="1" marL="914400" marR="0" algn="l">
              <a:lnSpc>
                <a:spcPct val="115000"/>
              </a:lnSpc>
              <a:spcBef>
                <a:spcPts val="0"/>
              </a:spcBef>
              <a:spcAft>
                <a:spcPts val="0"/>
              </a:spcAft>
              <a:buClr>
                <a:srgbClr val="828282"/>
              </a:buClr>
              <a:buSzPts val="3200"/>
              <a:buChar char="•"/>
              <a:defRPr b="1" i="0" sz="3200" u="none" cap="none" strike="noStrike">
                <a:solidFill>
                  <a:srgbClr val="828282"/>
                </a:solidFill>
                <a:latin typeface="DM Sans"/>
                <a:ea typeface="DM Sans"/>
                <a:cs typeface="DM Sans"/>
                <a:sym typeface="DM Sans"/>
              </a:defRPr>
            </a:lvl2pPr>
            <a:lvl3pPr indent="-370839" lvl="2" marL="1371600" marR="0" algn="l">
              <a:lnSpc>
                <a:spcPct val="115000"/>
              </a:lnSpc>
              <a:spcBef>
                <a:spcPts val="0"/>
              </a:spcBef>
              <a:spcAft>
                <a:spcPts val="0"/>
              </a:spcAft>
              <a:buClr>
                <a:srgbClr val="F07E13"/>
              </a:buClr>
              <a:buSzPts val="2240"/>
              <a:buFont typeface="Courier New"/>
              <a:buChar char="o"/>
              <a:defRPr i="0" sz="3200" u="none" cap="none" strike="noStrike">
                <a:solidFill>
                  <a:srgbClr val="828282"/>
                </a:solidFill>
                <a:latin typeface="DM Sans"/>
                <a:ea typeface="DM Sans"/>
                <a:cs typeface="DM Sans"/>
                <a:sym typeface="DM Sans"/>
              </a:defRPr>
            </a:lvl3pPr>
            <a:lvl4pPr indent="-431800" lvl="3" marL="1828800" marR="0" algn="l">
              <a:lnSpc>
                <a:spcPct val="115000"/>
              </a:lnSpc>
              <a:spcBef>
                <a:spcPts val="0"/>
              </a:spcBef>
              <a:spcAft>
                <a:spcPts val="0"/>
              </a:spcAft>
              <a:buClr>
                <a:srgbClr val="828282"/>
              </a:buClr>
              <a:buSzPts val="3200"/>
              <a:buFont typeface="DM Sans"/>
              <a:buChar char="•"/>
              <a:defRPr i="0" sz="3200" u="none" cap="none" strike="noStrike">
                <a:solidFill>
                  <a:srgbClr val="828282"/>
                </a:solidFill>
                <a:latin typeface="DM Sans"/>
                <a:ea typeface="DM Sans"/>
                <a:cs typeface="DM Sans"/>
                <a:sym typeface="DM Sans"/>
              </a:defRPr>
            </a:lvl4pPr>
            <a:lvl5pPr indent="-431800" lvl="4" marL="2286000" marR="0" algn="l">
              <a:lnSpc>
                <a:spcPct val="100000"/>
              </a:lnSpc>
              <a:spcBef>
                <a:spcPts val="0"/>
              </a:spcBef>
              <a:spcAft>
                <a:spcPts val="0"/>
              </a:spcAft>
              <a:buClr>
                <a:srgbClr val="828282"/>
              </a:buClr>
              <a:buSzPts val="3200"/>
              <a:buFont typeface="DM Sans"/>
              <a:buChar char="•"/>
              <a:defRPr i="0" sz="3200" u="none" cap="none" strike="noStrike">
                <a:solidFill>
                  <a:srgbClr val="828282"/>
                </a:solidFill>
                <a:latin typeface="DM Sans"/>
                <a:ea typeface="DM Sans"/>
                <a:cs typeface="DM Sans"/>
                <a:sym typeface="DM Sans"/>
              </a:defRPr>
            </a:lvl5pPr>
            <a:lvl6pPr indent="-509778" lvl="5" marL="2743200" marR="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653" name="Google Shape;653;p61"/>
          <p:cNvSpPr txBox="1"/>
          <p:nvPr>
            <p:ph type="title"/>
          </p:nvPr>
        </p:nvSpPr>
        <p:spPr>
          <a:xfrm>
            <a:off x="2564146" y="790816"/>
            <a:ext cx="21971100" cy="831000"/>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Image - Title" showMasterSp="0">
  <p:cSld name="Image - Title">
    <p:bg>
      <p:bgPr>
        <a:solidFill>
          <a:srgbClr val="09142E"/>
        </a:solidFill>
      </p:bgPr>
    </p:bg>
    <p:spTree>
      <p:nvGrpSpPr>
        <p:cNvPr id="54" name="Shape 54"/>
        <p:cNvGrpSpPr/>
        <p:nvPr/>
      </p:nvGrpSpPr>
      <p:grpSpPr>
        <a:xfrm>
          <a:off x="0" y="0"/>
          <a:ext cx="0" cy="0"/>
          <a:chOff x="0" y="0"/>
          <a:chExt cx="0" cy="0"/>
        </a:xfrm>
      </p:grpSpPr>
      <p:pic>
        <p:nvPicPr>
          <p:cNvPr descr="Picture 2" id="55" name="Google Shape;55;p7"/>
          <p:cNvPicPr preferRelativeResize="0"/>
          <p:nvPr/>
        </p:nvPicPr>
        <p:blipFill rotWithShape="1">
          <a:blip r:embed="rId2">
            <a:alphaModFix/>
          </a:blip>
          <a:srcRect b="0" l="0" r="0" t="0"/>
          <a:stretch/>
        </p:blipFill>
        <p:spPr>
          <a:xfrm>
            <a:off x="-3" y="-98118"/>
            <a:ext cx="24711380" cy="13900152"/>
          </a:xfrm>
          <a:prstGeom prst="rect">
            <a:avLst/>
          </a:prstGeom>
          <a:noFill/>
          <a:ln>
            <a:noFill/>
          </a:ln>
        </p:spPr>
      </p:pic>
      <p:sp>
        <p:nvSpPr>
          <p:cNvPr id="56" name="Google Shape;56;p7"/>
          <p:cNvSpPr/>
          <p:nvPr/>
        </p:nvSpPr>
        <p:spPr>
          <a:xfrm>
            <a:off x="-76202" y="-98119"/>
            <a:ext cx="24711300" cy="14124900"/>
          </a:xfrm>
          <a:prstGeom prst="rect">
            <a:avLst/>
          </a:prstGeom>
          <a:solidFill>
            <a:srgbClr val="09142E">
              <a:alpha val="60000"/>
            </a:srgbClr>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57" name="Google Shape;57;p7"/>
          <p:cNvSpPr txBox="1"/>
          <p:nvPr>
            <p:ph idx="1" type="body"/>
          </p:nvPr>
        </p:nvSpPr>
        <p:spPr>
          <a:xfrm>
            <a:off x="1079499" y="7525869"/>
            <a:ext cx="23063495" cy="1087477"/>
          </a:xfrm>
          <a:prstGeom prst="rect">
            <a:avLst/>
          </a:prstGeom>
          <a:noFill/>
          <a:ln>
            <a:noFill/>
          </a:ln>
        </p:spPr>
        <p:txBody>
          <a:bodyPr anchorCtr="0" anchor="t"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6400"/>
              <a:buFont typeface="DM Sans"/>
              <a:buNone/>
              <a:defRPr b="0" i="0" sz="6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58" name="Google Shape;58;p7"/>
          <p:cNvSpPr txBox="1"/>
          <p:nvPr>
            <p:ph idx="2" type="body"/>
          </p:nvPr>
        </p:nvSpPr>
        <p:spPr>
          <a:xfrm>
            <a:off x="1079499" y="5707173"/>
            <a:ext cx="23063495" cy="1549142"/>
          </a:xfrm>
          <a:prstGeom prst="rect">
            <a:avLst/>
          </a:prstGeom>
          <a:noFill/>
          <a:ln>
            <a:noFill/>
          </a:ln>
        </p:spPr>
        <p:txBody>
          <a:bodyPr anchorCtr="0" anchor="ctr" bIns="50800" lIns="50800" spcFirstLastPara="1" rIns="50800" wrap="square" tIns="50800">
            <a:spAutoFit/>
          </a:bodyPr>
          <a:lstStyle>
            <a:lvl1pPr indent="-228600" lvl="0" marL="457200" marR="0" rtl="0" algn="l">
              <a:lnSpc>
                <a:spcPct val="100000"/>
              </a:lnSpc>
              <a:spcBef>
                <a:spcPts val="0"/>
              </a:spcBef>
              <a:spcAft>
                <a:spcPts val="0"/>
              </a:spcAft>
              <a:buClr>
                <a:srgbClr val="FFFFFF"/>
              </a:buClr>
              <a:buSzPts val="9400"/>
              <a:buFont typeface="DM Sans"/>
              <a:buNone/>
              <a:defRPr i="0" sz="94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59" name="Google Shape;59;p7"/>
          <p:cNvSpPr txBox="1"/>
          <p:nvPr>
            <p:ph idx="3" type="body"/>
          </p:nvPr>
        </p:nvSpPr>
        <p:spPr>
          <a:xfrm>
            <a:off x="1209182" y="10729563"/>
            <a:ext cx="11318423" cy="738664"/>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800"/>
              <a:buFont typeface="DM Sans"/>
              <a:buNone/>
              <a:defRPr b="1" i="0" sz="48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60" name="Google Shape;60;p7"/>
          <p:cNvSpPr txBox="1"/>
          <p:nvPr>
            <p:ph idx="4" type="body"/>
          </p:nvPr>
        </p:nvSpPr>
        <p:spPr>
          <a:xfrm>
            <a:off x="1209182" y="11648613"/>
            <a:ext cx="11318424"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FFFFFF"/>
              </a:buClr>
              <a:buSzPts val="4000"/>
              <a:buFont typeface="DM Sans"/>
              <a:buNone/>
              <a:defRPr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61" name="Google Shape;61;p7"/>
          <p:cNvSpPr txBox="1"/>
          <p:nvPr>
            <p:ph idx="5" type="body"/>
          </p:nvPr>
        </p:nvSpPr>
        <p:spPr>
          <a:xfrm>
            <a:off x="15133504" y="10805763"/>
            <a:ext cx="8124360" cy="615553"/>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62" name="Google Shape;62;p7"/>
          <p:cNvSpPr txBox="1"/>
          <p:nvPr>
            <p:ph idx="6" type="body"/>
          </p:nvPr>
        </p:nvSpPr>
        <p:spPr>
          <a:xfrm>
            <a:off x="15133505" y="11648613"/>
            <a:ext cx="8124357" cy="615553"/>
          </a:xfrm>
          <a:prstGeom prst="rect">
            <a:avLst/>
          </a:prstGeom>
          <a:noFill/>
          <a:ln>
            <a:noFill/>
          </a:ln>
        </p:spPr>
        <p:txBody>
          <a:bodyPr anchorCtr="0" anchor="t" bIns="0" lIns="0" spcFirstLastPara="1" rIns="0" wrap="square" tIns="0">
            <a:spAutoFit/>
          </a:bodyPr>
          <a:lstStyle>
            <a:lvl1pPr indent="-228600" lvl="0" marL="457200" marR="0" rtl="0" algn="r">
              <a:lnSpc>
                <a:spcPct val="100000"/>
              </a:lnSpc>
              <a:spcBef>
                <a:spcPts val="0"/>
              </a:spcBef>
              <a:spcAft>
                <a:spcPts val="0"/>
              </a:spcAft>
              <a:buClr>
                <a:srgbClr val="FFFFFF"/>
              </a:buClr>
              <a:buSzPts val="4000"/>
              <a:buFont typeface="DM Sans"/>
              <a:buNone/>
              <a:defRPr i="0" sz="40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63" name="Google Shape;63;p7"/>
          <p:cNvSpPr txBox="1"/>
          <p:nvPr>
            <p:ph idx="7" type="body"/>
          </p:nvPr>
        </p:nvSpPr>
        <p:spPr>
          <a:xfrm>
            <a:off x="6484470" y="12746860"/>
            <a:ext cx="5802298"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sp>
        <p:nvSpPr>
          <p:cNvPr id="64" name="Google Shape;64;p7"/>
          <p:cNvSpPr txBox="1"/>
          <p:nvPr>
            <p:ph idx="8" type="body"/>
          </p:nvPr>
        </p:nvSpPr>
        <p:spPr>
          <a:xfrm>
            <a:off x="1210140" y="12746860"/>
            <a:ext cx="4320001" cy="369332"/>
          </a:xfrm>
          <a:prstGeom prst="rect">
            <a:avLst/>
          </a:prstGeom>
          <a:noFill/>
          <a:ln>
            <a:noFill/>
          </a:ln>
        </p:spPr>
        <p:txBody>
          <a:bodyPr anchorCtr="0" anchor="b" bIns="0" lIns="0" spcFirstLastPara="1" rIns="0" wrap="square" tIns="0">
            <a:spAutoFit/>
          </a:bodyPr>
          <a:lstStyle>
            <a:lvl1pPr indent="-228600" lvl="0" marL="457200" marR="0" rtl="0" algn="l">
              <a:lnSpc>
                <a:spcPct val="100000"/>
              </a:lnSpc>
              <a:spcBef>
                <a:spcPts val="0"/>
              </a:spcBef>
              <a:spcAft>
                <a:spcPts val="0"/>
              </a:spcAft>
              <a:buClr>
                <a:srgbClr val="999999"/>
              </a:buClr>
              <a:buSzPts val="2400"/>
              <a:buFont typeface="DM Sans"/>
              <a:buNone/>
              <a:defRPr i="0" sz="2400" u="none" cap="none" strike="noStrike">
                <a:solidFill>
                  <a:srgbClr val="999999"/>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pic>
        <p:nvPicPr>
          <p:cNvPr descr="img 6@4x.png" id="65" name="Google Shape;65;p7"/>
          <p:cNvPicPr preferRelativeResize="0"/>
          <p:nvPr/>
        </p:nvPicPr>
        <p:blipFill rotWithShape="1">
          <a:blip r:embed="rId3">
            <a:alphaModFix/>
          </a:blip>
          <a:srcRect b="0" l="0" r="0" t="0"/>
          <a:stretch/>
        </p:blipFill>
        <p:spPr>
          <a:xfrm>
            <a:off x="10122410" y="-3760448"/>
            <a:ext cx="15642027" cy="8633422"/>
          </a:xfrm>
          <a:prstGeom prst="rect">
            <a:avLst/>
          </a:prstGeom>
          <a:noFill/>
          <a:ln>
            <a:noFill/>
          </a:ln>
        </p:spPr>
      </p:pic>
      <p:sp>
        <p:nvSpPr>
          <p:cNvPr id="66" name="Google Shape;66;p7"/>
          <p:cNvSpPr/>
          <p:nvPr/>
        </p:nvSpPr>
        <p:spPr>
          <a:xfrm>
            <a:off x="1183823" y="-14941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67" name="Google Shape;67;p7"/>
          <p:cNvPicPr preferRelativeResize="0"/>
          <p:nvPr/>
        </p:nvPicPr>
        <p:blipFill>
          <a:blip r:embed="rId4">
            <a:alphaModFix/>
          </a:blip>
          <a:stretch>
            <a:fillRect/>
          </a:stretch>
        </p:blipFill>
        <p:spPr>
          <a:xfrm>
            <a:off x="1799975" y="489575"/>
            <a:ext cx="2267000" cy="17313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lank - Title with Background">
  <p:cSld name="Blank - Title with Background">
    <p:spTree>
      <p:nvGrpSpPr>
        <p:cNvPr id="68" name="Shape 68"/>
        <p:cNvGrpSpPr/>
        <p:nvPr/>
      </p:nvGrpSpPr>
      <p:grpSpPr>
        <a:xfrm>
          <a:off x="0" y="0"/>
          <a:ext cx="0" cy="0"/>
          <a:chOff x="0" y="0"/>
          <a:chExt cx="0" cy="0"/>
        </a:xfrm>
      </p:grpSpPr>
      <p:pic>
        <p:nvPicPr>
          <p:cNvPr descr="Image" id="69" name="Google Shape;69;p8"/>
          <p:cNvPicPr preferRelativeResize="0"/>
          <p:nvPr/>
        </p:nvPicPr>
        <p:blipFill rotWithShape="1">
          <a:blip r:embed="rId2">
            <a:alphaModFix amt="25000"/>
          </a:blip>
          <a:srcRect b="11" l="0" r="0" t="12"/>
          <a:stretch/>
        </p:blipFill>
        <p:spPr>
          <a:xfrm>
            <a:off x="19856949" y="815931"/>
            <a:ext cx="4902205" cy="12315870"/>
          </a:xfrm>
          <a:prstGeom prst="rect">
            <a:avLst/>
          </a:prstGeom>
          <a:noFill/>
          <a:ln>
            <a:noFill/>
          </a:ln>
        </p:spPr>
      </p:pic>
      <p:sp>
        <p:nvSpPr>
          <p:cNvPr id="70" name="Google Shape;70;p8"/>
          <p:cNvSpPr txBox="1"/>
          <p:nvPr>
            <p:ph idx="1" type="body"/>
          </p:nvPr>
        </p:nvSpPr>
        <p:spPr>
          <a:xfrm>
            <a:off x="2563814" y="1755775"/>
            <a:ext cx="21031201" cy="533313"/>
          </a:xfrm>
          <a:prstGeom prst="rect">
            <a:avLst/>
          </a:prstGeom>
          <a:noFill/>
          <a:ln>
            <a:noFill/>
          </a:ln>
        </p:spPr>
        <p:txBody>
          <a:bodyPr anchorCtr="0" anchor="t" bIns="45700" lIns="45700" spcFirstLastPara="1" rIns="45700" wrap="square" tIns="45700">
            <a:noAutofit/>
          </a:bodyPr>
          <a:lstStyle>
            <a:lvl1pPr indent="-228600" lvl="0" marL="4572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1pPr>
            <a:lvl2pPr indent="-228600" lvl="1" marL="9144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2pPr>
            <a:lvl3pPr indent="-228600" lvl="2" marL="13716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3pPr>
            <a:lvl4pPr indent="-228600" lvl="3" marL="18288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4pPr>
            <a:lvl5pPr indent="-228600" lvl="4" marL="2286000" marR="0" rtl="0" algn="l">
              <a:lnSpc>
                <a:spcPct val="90000"/>
              </a:lnSpc>
              <a:spcBef>
                <a:spcPts val="1000"/>
              </a:spcBef>
              <a:spcAft>
                <a:spcPts val="0"/>
              </a:spcAft>
              <a:buClr>
                <a:srgbClr val="828282"/>
              </a:buClr>
              <a:buSzPts val="3100"/>
              <a:buFont typeface="DM Sans"/>
              <a:buNone/>
              <a:defRPr b="0" i="0" sz="3100" u="none" cap="none" strike="noStrike">
                <a:solidFill>
                  <a:srgbClr val="828282"/>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71" name="Google Shape;71;p8"/>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72" name="Google Shape;72;p8"/>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algn="l">
              <a:lnSpc>
                <a:spcPct val="100000"/>
              </a:lnSpc>
              <a:spcBef>
                <a:spcPts val="0"/>
              </a:spcBef>
              <a:spcAft>
                <a:spcPts val="0"/>
              </a:spcAft>
              <a:buClr>
                <a:srgbClr val="005FAA"/>
              </a:buClr>
              <a:buSzPts val="1800"/>
              <a:buNone/>
              <a:defRPr/>
            </a:lvl1pPr>
            <a:lvl2pPr lvl="1" algn="l">
              <a:lnSpc>
                <a:spcPct val="100000"/>
              </a:lnSpc>
              <a:spcBef>
                <a:spcPts val="0"/>
              </a:spcBef>
              <a:spcAft>
                <a:spcPts val="0"/>
              </a:spcAft>
              <a:buClr>
                <a:srgbClr val="005FAA"/>
              </a:buClr>
              <a:buSzPts val="1800"/>
              <a:buNone/>
              <a:defRPr/>
            </a:lvl2pPr>
            <a:lvl3pPr lvl="2" algn="l">
              <a:lnSpc>
                <a:spcPct val="100000"/>
              </a:lnSpc>
              <a:spcBef>
                <a:spcPts val="0"/>
              </a:spcBef>
              <a:spcAft>
                <a:spcPts val="0"/>
              </a:spcAft>
              <a:buClr>
                <a:srgbClr val="005FAA"/>
              </a:buClr>
              <a:buSzPts val="1800"/>
              <a:buNone/>
              <a:defRPr/>
            </a:lvl3pPr>
            <a:lvl4pPr lvl="3" algn="l">
              <a:lnSpc>
                <a:spcPct val="100000"/>
              </a:lnSpc>
              <a:spcBef>
                <a:spcPts val="0"/>
              </a:spcBef>
              <a:spcAft>
                <a:spcPts val="0"/>
              </a:spcAft>
              <a:buClr>
                <a:srgbClr val="005FAA"/>
              </a:buClr>
              <a:buSzPts val="1800"/>
              <a:buNone/>
              <a:defRPr/>
            </a:lvl4pPr>
            <a:lvl5pPr lvl="4" algn="l">
              <a:lnSpc>
                <a:spcPct val="100000"/>
              </a:lnSpc>
              <a:spcBef>
                <a:spcPts val="0"/>
              </a:spcBef>
              <a:spcAft>
                <a:spcPts val="0"/>
              </a:spcAft>
              <a:buClr>
                <a:srgbClr val="005FAA"/>
              </a:buClr>
              <a:buSzPts val="1800"/>
              <a:buNone/>
              <a:defRPr/>
            </a:lvl5pPr>
            <a:lvl6pPr lvl="5" algn="l">
              <a:lnSpc>
                <a:spcPct val="100000"/>
              </a:lnSpc>
              <a:spcBef>
                <a:spcPts val="0"/>
              </a:spcBef>
              <a:spcAft>
                <a:spcPts val="0"/>
              </a:spcAft>
              <a:buClr>
                <a:srgbClr val="005FAA"/>
              </a:buClr>
              <a:buSzPts val="1800"/>
              <a:buNone/>
              <a:defRPr/>
            </a:lvl6pPr>
            <a:lvl7pPr lvl="6" algn="l">
              <a:lnSpc>
                <a:spcPct val="100000"/>
              </a:lnSpc>
              <a:spcBef>
                <a:spcPts val="0"/>
              </a:spcBef>
              <a:spcAft>
                <a:spcPts val="0"/>
              </a:spcAft>
              <a:buClr>
                <a:srgbClr val="005FAA"/>
              </a:buClr>
              <a:buSzPts val="1800"/>
              <a:buNone/>
              <a:defRPr/>
            </a:lvl7pPr>
            <a:lvl8pPr lvl="7" algn="l">
              <a:lnSpc>
                <a:spcPct val="100000"/>
              </a:lnSpc>
              <a:spcBef>
                <a:spcPts val="0"/>
              </a:spcBef>
              <a:spcAft>
                <a:spcPts val="0"/>
              </a:spcAft>
              <a:buClr>
                <a:srgbClr val="005FAA"/>
              </a:buClr>
              <a:buSzPts val="1800"/>
              <a:buNone/>
              <a:defRPr/>
            </a:lvl8pPr>
            <a:lvl9pPr lvl="8" algn="l">
              <a:lnSpc>
                <a:spcPct val="100000"/>
              </a:lnSpc>
              <a:spcBef>
                <a:spcPts val="0"/>
              </a:spcBef>
              <a:spcAft>
                <a:spcPts val="0"/>
              </a:spcAft>
              <a:buClr>
                <a:srgbClr val="005FAA"/>
              </a:buClr>
              <a:buSzPts val="18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Dark - Divider" showMasterSp="0">
  <p:cSld name="Dark - Divider">
    <p:bg>
      <p:bgPr>
        <a:solidFill>
          <a:srgbClr val="09142E"/>
        </a:solidFill>
      </p:bgPr>
    </p:bg>
    <p:spTree>
      <p:nvGrpSpPr>
        <p:cNvPr id="73" name="Shape 73"/>
        <p:cNvGrpSpPr/>
        <p:nvPr/>
      </p:nvGrpSpPr>
      <p:grpSpPr>
        <a:xfrm>
          <a:off x="0" y="0"/>
          <a:ext cx="0" cy="0"/>
          <a:chOff x="0" y="0"/>
          <a:chExt cx="0" cy="0"/>
        </a:xfrm>
      </p:grpSpPr>
      <p:pic>
        <p:nvPicPr>
          <p:cNvPr descr="img 32x.png" id="74" name="Google Shape;74;p9"/>
          <p:cNvPicPr preferRelativeResize="0"/>
          <p:nvPr/>
        </p:nvPicPr>
        <p:blipFill rotWithShape="1">
          <a:blip r:embed="rId2">
            <a:alphaModFix/>
          </a:blip>
          <a:srcRect b="0" l="0" r="0" t="0"/>
          <a:stretch/>
        </p:blipFill>
        <p:spPr>
          <a:xfrm>
            <a:off x="17129419" y="-800684"/>
            <a:ext cx="7298147" cy="15317367"/>
          </a:xfrm>
          <a:prstGeom prst="rect">
            <a:avLst/>
          </a:prstGeom>
          <a:noFill/>
          <a:ln>
            <a:noFill/>
          </a:ln>
        </p:spPr>
      </p:pic>
      <p:sp>
        <p:nvSpPr>
          <p:cNvPr id="75" name="Google Shape;75;p9"/>
          <p:cNvSpPr txBox="1"/>
          <p:nvPr>
            <p:ph idx="1" type="body"/>
          </p:nvPr>
        </p:nvSpPr>
        <p:spPr>
          <a:xfrm>
            <a:off x="1209182" y="9219545"/>
            <a:ext cx="11318423" cy="1238159"/>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FFFFFF"/>
              </a:buClr>
              <a:buSzPts val="9600"/>
              <a:buFont typeface="DM Sans"/>
              <a:buNone/>
              <a:defRPr i="0" sz="9600" u="none" cap="none" strike="noStrike">
                <a:solidFill>
                  <a:srgbClr val="FFFFFF"/>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76" name="Google Shape;76;p9"/>
          <p:cNvSpPr txBox="1"/>
          <p:nvPr>
            <p:ph idx="2" type="body"/>
          </p:nvPr>
        </p:nvSpPr>
        <p:spPr>
          <a:xfrm>
            <a:off x="1209182" y="6753290"/>
            <a:ext cx="11318424"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i="0" sz="3600" u="none" cap="none" strike="noStrike">
                <a:solidFill>
                  <a:srgbClr val="000000"/>
                </a:solidFill>
                <a:latin typeface="DM Sans"/>
                <a:ea typeface="DM Sans"/>
                <a:cs typeface="DM Sans"/>
                <a:sym typeface="DM Sans"/>
              </a:defRPr>
            </a:lvl9pPr>
          </a:lstStyle>
          <a:p/>
        </p:txBody>
      </p:sp>
      <p:pic>
        <p:nvPicPr>
          <p:cNvPr descr="Frame 132x.png" id="77" name="Google Shape;77;p9"/>
          <p:cNvPicPr preferRelativeResize="0"/>
          <p:nvPr/>
        </p:nvPicPr>
        <p:blipFill rotWithShape="1">
          <a:blip r:embed="rId3">
            <a:alphaModFix/>
          </a:blip>
          <a:srcRect b="0" l="0" r="0" t="0"/>
          <a:stretch/>
        </p:blipFill>
        <p:spPr>
          <a:xfrm rot="5400000">
            <a:off x="14572301" y="1010510"/>
            <a:ext cx="2813261" cy="2813261"/>
          </a:xfrm>
          <a:prstGeom prst="rect">
            <a:avLst/>
          </a:prstGeom>
          <a:noFill/>
          <a:ln>
            <a:noFill/>
          </a:ln>
        </p:spPr>
      </p:pic>
      <p:sp>
        <p:nvSpPr>
          <p:cNvPr id="78" name="Google Shape;78;p9"/>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79" name="Google Shape;79;p9"/>
          <p:cNvSpPr/>
          <p:nvPr/>
        </p:nvSpPr>
        <p:spPr>
          <a:xfrm>
            <a:off x="1183823" y="-14941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80" name="Google Shape;80;p9"/>
          <p:cNvPicPr preferRelativeResize="0"/>
          <p:nvPr/>
        </p:nvPicPr>
        <p:blipFill>
          <a:blip r:embed="rId4">
            <a:alphaModFix/>
          </a:blip>
          <a:stretch>
            <a:fillRect/>
          </a:stretch>
        </p:blipFill>
        <p:spPr>
          <a:xfrm>
            <a:off x="1799975" y="489575"/>
            <a:ext cx="2267000" cy="17313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Light - Divider" showMasterSp="0">
  <p:cSld name="Light - Divider">
    <p:bg>
      <p:bgPr>
        <a:solidFill>
          <a:srgbClr val="FFFFFF"/>
        </a:solidFill>
      </p:bgPr>
    </p:bg>
    <p:spTree>
      <p:nvGrpSpPr>
        <p:cNvPr id="81" name="Shape 81"/>
        <p:cNvGrpSpPr/>
        <p:nvPr/>
      </p:nvGrpSpPr>
      <p:grpSpPr>
        <a:xfrm>
          <a:off x="0" y="0"/>
          <a:ext cx="0" cy="0"/>
          <a:chOff x="0" y="0"/>
          <a:chExt cx="0" cy="0"/>
        </a:xfrm>
      </p:grpSpPr>
      <p:pic>
        <p:nvPicPr>
          <p:cNvPr descr="img 32x.png" id="82" name="Google Shape;82;p10"/>
          <p:cNvPicPr preferRelativeResize="0"/>
          <p:nvPr/>
        </p:nvPicPr>
        <p:blipFill rotWithShape="1">
          <a:blip r:embed="rId2">
            <a:alphaModFix/>
          </a:blip>
          <a:srcRect b="0" l="0" r="0" t="0"/>
          <a:stretch/>
        </p:blipFill>
        <p:spPr>
          <a:xfrm>
            <a:off x="17129419" y="-800684"/>
            <a:ext cx="7298147" cy="15317367"/>
          </a:xfrm>
          <a:prstGeom prst="rect">
            <a:avLst/>
          </a:prstGeom>
          <a:noFill/>
          <a:ln>
            <a:noFill/>
          </a:ln>
        </p:spPr>
      </p:pic>
      <p:pic>
        <p:nvPicPr>
          <p:cNvPr descr="Frame 132x.png" id="83" name="Google Shape;83;p10"/>
          <p:cNvPicPr preferRelativeResize="0"/>
          <p:nvPr/>
        </p:nvPicPr>
        <p:blipFill rotWithShape="1">
          <a:blip r:embed="rId3">
            <a:alphaModFix/>
          </a:blip>
          <a:srcRect b="0" l="0" r="0" t="0"/>
          <a:stretch/>
        </p:blipFill>
        <p:spPr>
          <a:xfrm rot="5400000">
            <a:off x="14572301" y="1010510"/>
            <a:ext cx="2813261" cy="2813261"/>
          </a:xfrm>
          <a:prstGeom prst="rect">
            <a:avLst/>
          </a:prstGeom>
          <a:noFill/>
          <a:ln>
            <a:noFill/>
          </a:ln>
        </p:spPr>
      </p:pic>
      <p:sp>
        <p:nvSpPr>
          <p:cNvPr id="84" name="Google Shape;84;p10"/>
          <p:cNvSpPr txBox="1"/>
          <p:nvPr>
            <p:ph idx="1" type="body"/>
          </p:nvPr>
        </p:nvSpPr>
        <p:spPr>
          <a:xfrm>
            <a:off x="1209182" y="9219545"/>
            <a:ext cx="11318424" cy="1238159"/>
          </a:xfrm>
          <a:prstGeom prst="rect">
            <a:avLst/>
          </a:prstGeom>
          <a:noFill/>
          <a:ln>
            <a:noFill/>
          </a:ln>
        </p:spPr>
        <p:txBody>
          <a:bodyPr anchorCtr="0" anchor="ctr" bIns="0" lIns="0" spcFirstLastPara="1" rIns="0" wrap="square" tIns="0">
            <a:spAutoFit/>
          </a:bodyPr>
          <a:lstStyle>
            <a:lvl1pPr indent="-228600" lvl="0" marL="457200" marR="0" rtl="0" algn="l">
              <a:lnSpc>
                <a:spcPct val="80000"/>
              </a:lnSpc>
              <a:spcBef>
                <a:spcPts val="0"/>
              </a:spcBef>
              <a:spcAft>
                <a:spcPts val="0"/>
              </a:spcAft>
              <a:buClr>
                <a:srgbClr val="005FAA"/>
              </a:buClr>
              <a:buSzPts val="9600"/>
              <a:buFont typeface="DM Sans"/>
              <a:buNone/>
              <a:defRPr i="0" sz="9600" u="none" cap="none" strike="noStrike">
                <a:solidFill>
                  <a:srgbClr val="005FAA"/>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85" name="Google Shape;85;p10"/>
          <p:cNvSpPr txBox="1"/>
          <p:nvPr>
            <p:ph idx="2" type="body"/>
          </p:nvPr>
        </p:nvSpPr>
        <p:spPr>
          <a:xfrm>
            <a:off x="1209182" y="6753290"/>
            <a:ext cx="11318424" cy="615553"/>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EF8200"/>
              </a:buClr>
              <a:buSzPts val="4000"/>
              <a:buFont typeface="DM Sans"/>
              <a:buNone/>
              <a:defRPr b="0" i="0" sz="4000" u="none" cap="none" strike="noStrike">
                <a:solidFill>
                  <a:srgbClr val="EF8200"/>
                </a:solidFill>
                <a:latin typeface="DM Sans"/>
                <a:ea typeface="DM Sans"/>
                <a:cs typeface="DM Sans"/>
                <a:sym typeface="DM Sans"/>
              </a:defRPr>
            </a:lvl1pPr>
            <a:lvl2pPr indent="-509778" lvl="1" marL="914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2pPr>
            <a:lvl3pPr indent="-509778" lvl="2" marL="1371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3pPr>
            <a:lvl4pPr indent="-509778" lvl="3" marL="1828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4pPr>
            <a:lvl5pPr indent="-509778" lvl="4" marL="22860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5pPr>
            <a:lvl6pPr indent="-509778" lvl="5" marL="27432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6pPr>
            <a:lvl7pPr indent="-509778" lvl="6" marL="32004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7pPr>
            <a:lvl8pPr indent="-509778" lvl="7" marL="36576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8pPr>
            <a:lvl9pPr indent="-509778" lvl="8" marL="4114800" marR="0" rtl="0" algn="l">
              <a:lnSpc>
                <a:spcPct val="100000"/>
              </a:lnSpc>
              <a:spcBef>
                <a:spcPts val="0"/>
              </a:spcBef>
              <a:spcAft>
                <a:spcPts val="0"/>
              </a:spcAft>
              <a:buClr>
                <a:srgbClr val="000000"/>
              </a:buClr>
              <a:buSzPts val="4428"/>
              <a:buFont typeface="DM Sans"/>
              <a:buChar char="•"/>
              <a:defRPr b="1" i="0" sz="3600" u="none" cap="none" strike="noStrike">
                <a:solidFill>
                  <a:srgbClr val="000000"/>
                </a:solidFill>
                <a:latin typeface="DM Sans"/>
                <a:ea typeface="DM Sans"/>
                <a:cs typeface="DM Sans"/>
                <a:sym typeface="DM Sans"/>
              </a:defRPr>
            </a:lvl9pPr>
          </a:lstStyle>
          <a:p/>
        </p:txBody>
      </p:sp>
      <p:sp>
        <p:nvSpPr>
          <p:cNvPr id="86" name="Google Shape;86;p10"/>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87" name="Google Shape;87;p10"/>
          <p:cNvSpPr/>
          <p:nvPr/>
        </p:nvSpPr>
        <p:spPr>
          <a:xfrm>
            <a:off x="1183823" y="-1494181"/>
            <a:ext cx="3512100" cy="4405800"/>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pic>
        <p:nvPicPr>
          <p:cNvPr id="88" name="Google Shape;88;p10"/>
          <p:cNvPicPr preferRelativeResize="0"/>
          <p:nvPr/>
        </p:nvPicPr>
        <p:blipFill>
          <a:blip r:embed="rId4">
            <a:alphaModFix/>
          </a:blip>
          <a:stretch>
            <a:fillRect/>
          </a:stretch>
        </p:blipFill>
        <p:spPr>
          <a:xfrm>
            <a:off x="1799975" y="489575"/>
            <a:ext cx="2267000" cy="17313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20" Type="http://schemas.openxmlformats.org/officeDocument/2006/relationships/slideLayout" Target="../slideLayouts/slideLayout1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22" Type="http://schemas.openxmlformats.org/officeDocument/2006/relationships/slideLayout" Target="../slideLayouts/slideLayout21.xml"/><Relationship Id="rId44" Type="http://schemas.openxmlformats.org/officeDocument/2006/relationships/slideLayout" Target="../slideLayouts/slideLayout43.xml"/><Relationship Id="rId21" Type="http://schemas.openxmlformats.org/officeDocument/2006/relationships/slideLayout" Target="../slideLayouts/slideLayout20.xml"/><Relationship Id="rId43" Type="http://schemas.openxmlformats.org/officeDocument/2006/relationships/slideLayout" Target="../slideLayouts/slideLayout42.xml"/><Relationship Id="rId24" Type="http://schemas.openxmlformats.org/officeDocument/2006/relationships/slideLayout" Target="../slideLayouts/slideLayout23.xml"/><Relationship Id="rId46" Type="http://schemas.openxmlformats.org/officeDocument/2006/relationships/slideLayout" Target="../slideLayouts/slideLayout45.xml"/><Relationship Id="rId23" Type="http://schemas.openxmlformats.org/officeDocument/2006/relationships/slideLayout" Target="../slideLayouts/slideLayout22.xml"/><Relationship Id="rId45" Type="http://schemas.openxmlformats.org/officeDocument/2006/relationships/slideLayout" Target="../slideLayouts/slideLayout44.xml"/><Relationship Id="rId1" Type="http://schemas.openxmlformats.org/officeDocument/2006/relationships/image" Target="../media/image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47" Type="http://schemas.openxmlformats.org/officeDocument/2006/relationships/theme" Target="../theme/theme2.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37" Type="http://schemas.openxmlformats.org/officeDocument/2006/relationships/slideLayout" Target="../slideLayouts/slideLayout36.xml"/><Relationship Id="rId14" Type="http://schemas.openxmlformats.org/officeDocument/2006/relationships/slideLayout" Target="../slideLayouts/slideLayout13.xml"/><Relationship Id="rId36" Type="http://schemas.openxmlformats.org/officeDocument/2006/relationships/slideLayout" Target="../slideLayouts/slideLayout35.xml"/><Relationship Id="rId17" Type="http://schemas.openxmlformats.org/officeDocument/2006/relationships/slideLayout" Target="../slideLayouts/slideLayout16.xml"/><Relationship Id="rId39" Type="http://schemas.openxmlformats.org/officeDocument/2006/relationships/slideLayout" Target="../slideLayouts/slideLayout38.xml"/><Relationship Id="rId16" Type="http://schemas.openxmlformats.org/officeDocument/2006/relationships/slideLayout" Target="../slideLayouts/slideLayout15.xml"/><Relationship Id="rId38" Type="http://schemas.openxmlformats.org/officeDocument/2006/relationships/slideLayout" Target="../slideLayouts/slideLayout37.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3" Type="http://schemas.openxmlformats.org/officeDocument/2006/relationships/slideLayout" Target="../slideLayouts/slideLayout58.xml"/><Relationship Id="rId12" Type="http://schemas.openxmlformats.org/officeDocument/2006/relationships/slideLayout" Target="../slideLayouts/slideLayout57.xml"/><Relationship Id="rId15" Type="http://schemas.openxmlformats.org/officeDocument/2006/relationships/theme" Target="../theme/theme1.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p:nvPr/>
        </p:nvSpPr>
        <p:spPr>
          <a:xfrm>
            <a:off x="313398" y="-641338"/>
            <a:ext cx="1926056" cy="2416204"/>
          </a:xfrm>
          <a:prstGeom prst="roundRect">
            <a:avLst>
              <a:gd fmla="val 18817" name="adj"/>
            </a:avLst>
          </a:prstGeom>
          <a:solidFill>
            <a:srgbClr val="FFFFFF"/>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1" i="0" sz="2400" u="none" cap="none" strike="noStrike">
              <a:solidFill>
                <a:srgbClr val="5E5E5E"/>
              </a:solidFill>
              <a:latin typeface="DM Sans"/>
              <a:ea typeface="DM Sans"/>
              <a:cs typeface="DM Sans"/>
              <a:sym typeface="DM Sans"/>
            </a:endParaRPr>
          </a:p>
        </p:txBody>
      </p:sp>
      <p:sp>
        <p:nvSpPr>
          <p:cNvPr id="7" name="Google Shape;7;p1"/>
          <p:cNvSpPr txBox="1"/>
          <p:nvPr>
            <p:ph type="title"/>
          </p:nvPr>
        </p:nvSpPr>
        <p:spPr>
          <a:xfrm>
            <a:off x="2564146" y="790816"/>
            <a:ext cx="21971005" cy="830999"/>
          </a:xfrm>
          <a:prstGeom prst="rect">
            <a:avLst/>
          </a:prstGeom>
          <a:noFill/>
          <a:ln>
            <a:noFill/>
          </a:ln>
        </p:spPr>
        <p:txBody>
          <a:bodyPr anchorCtr="0" anchor="ctr" bIns="0" lIns="0" spcFirstLastPara="1" rIns="0" wrap="square" tIns="0">
            <a:spAutoFit/>
          </a:bodyPr>
          <a:lstStyle>
            <a:lvl1pPr lvl="0" marR="0" rtl="0" algn="l">
              <a:lnSpc>
                <a:spcPct val="100000"/>
              </a:lnSpc>
              <a:spcBef>
                <a:spcPts val="0"/>
              </a:spcBef>
              <a:spcAft>
                <a:spcPts val="0"/>
              </a:spcAft>
              <a:buClr>
                <a:srgbClr val="005FAA"/>
              </a:buClr>
              <a:buSzPts val="5400"/>
              <a:buFont typeface="DM Sans"/>
              <a:buNone/>
              <a:defRPr i="0" sz="5400" u="none" cap="none" strike="noStrike">
                <a:solidFill>
                  <a:srgbClr val="005FAA"/>
                </a:solidFill>
                <a:latin typeface="DM Sans"/>
                <a:ea typeface="DM Sans"/>
                <a:cs typeface="DM Sans"/>
                <a:sym typeface="DM Sans"/>
              </a:defRPr>
            </a:lvl1pPr>
            <a:lvl2pPr lvl="1"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2pPr>
            <a:lvl3pPr lvl="2"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3pPr>
            <a:lvl4pPr lvl="3"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4pPr>
            <a:lvl5pPr lvl="4"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5pPr>
            <a:lvl6pPr lvl="5"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6pPr>
            <a:lvl7pPr lvl="6"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7pPr>
            <a:lvl8pPr lvl="7"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8pPr>
            <a:lvl9pPr lvl="8" marR="0" rtl="0" algn="l">
              <a:lnSpc>
                <a:spcPct val="100000"/>
              </a:lnSpc>
              <a:spcBef>
                <a:spcPts val="0"/>
              </a:spcBef>
              <a:spcAft>
                <a:spcPts val="0"/>
              </a:spcAft>
              <a:buClr>
                <a:srgbClr val="005FAA"/>
              </a:buClr>
              <a:buSzPts val="5400"/>
              <a:buFont typeface="DM Sans"/>
              <a:buNone/>
              <a:defRPr b="1" i="0" sz="5400" u="none" cap="none" strike="noStrike">
                <a:solidFill>
                  <a:srgbClr val="005FAA"/>
                </a:solidFill>
                <a:latin typeface="DM Sans"/>
                <a:ea typeface="DM Sans"/>
                <a:cs typeface="DM Sans"/>
                <a:sym typeface="DM Sans"/>
              </a:defRPr>
            </a:lvl9pPr>
          </a:lstStyle>
          <a:p/>
        </p:txBody>
      </p:sp>
      <p:sp>
        <p:nvSpPr>
          <p:cNvPr id="8" name="Google Shape;8;p1"/>
          <p:cNvSpPr txBox="1"/>
          <p:nvPr/>
        </p:nvSpPr>
        <p:spPr>
          <a:xfrm>
            <a:off x="20960202" y="13036989"/>
            <a:ext cx="2287815" cy="338554"/>
          </a:xfrm>
          <a:prstGeom prst="rect">
            <a:avLst/>
          </a:prstGeom>
          <a:noFill/>
          <a:ln>
            <a:noFill/>
          </a:ln>
        </p:spPr>
        <p:txBody>
          <a:bodyPr anchorCtr="0" anchor="b" bIns="0" lIns="0" spcFirstLastPara="1" rIns="0" wrap="square" tIns="0">
            <a:spAutoFit/>
          </a:bodyPr>
          <a:lstStyle/>
          <a:p>
            <a:pPr indent="0" lvl="0" marL="0" marR="0" rtl="0" algn="r">
              <a:lnSpc>
                <a:spcPct val="100000"/>
              </a:lnSpc>
              <a:spcBef>
                <a:spcPts val="0"/>
              </a:spcBef>
              <a:spcAft>
                <a:spcPts val="0"/>
              </a:spcAft>
              <a:buClr>
                <a:srgbClr val="EF8200"/>
              </a:buClr>
              <a:buSzPts val="2200"/>
              <a:buFont typeface="DM Sans"/>
              <a:buNone/>
            </a:pPr>
            <a:r>
              <a:rPr b="0" i="0" lang="en" sz="2200" u="none" cap="none" strike="noStrike">
                <a:solidFill>
                  <a:srgbClr val="EF8200"/>
                </a:solidFill>
                <a:latin typeface="DM Sans"/>
                <a:ea typeface="DM Sans"/>
                <a:cs typeface="DM Sans"/>
                <a:sym typeface="DM Sans"/>
              </a:rPr>
              <a:t>www.egi.eu  |</a:t>
            </a:r>
            <a:endParaRPr/>
          </a:p>
        </p:txBody>
      </p:sp>
      <p:sp>
        <p:nvSpPr>
          <p:cNvPr id="9" name="Google Shape;9;p1"/>
          <p:cNvSpPr txBox="1"/>
          <p:nvPr>
            <p:ph idx="11" type="ftr"/>
          </p:nvPr>
        </p:nvSpPr>
        <p:spPr>
          <a:xfrm>
            <a:off x="8077200" y="12712700"/>
            <a:ext cx="8229600" cy="73025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C"/>
              </a:buClr>
              <a:buSzPts val="1200"/>
              <a:buFont typeface="DM Sans"/>
              <a:buNone/>
              <a:defRPr b="1" i="0" sz="1200" u="none" cap="none" strike="noStrike">
                <a:solidFill>
                  <a:srgbClr val="88888C"/>
                </a:solidFill>
                <a:latin typeface="DM Sans"/>
                <a:ea typeface="DM Sans"/>
                <a:cs typeface="DM Sans"/>
                <a:sym typeface="DM Sans"/>
              </a:defRPr>
            </a:lvl1pPr>
            <a:lvl2pPr lvl="1" marR="0" rtl="0" algn="ctr">
              <a:lnSpc>
                <a:spcPct val="100000"/>
              </a:lnSpc>
              <a:spcBef>
                <a:spcPts val="0"/>
              </a:spcBef>
              <a:spcAft>
                <a:spcPts val="0"/>
              </a:spcAft>
              <a:buClr>
                <a:srgbClr val="5E5E5E"/>
              </a:buClr>
              <a:buSzPts val="2400"/>
              <a:buFont typeface="DM Sans"/>
              <a:buNone/>
              <a:defRPr b="1" i="0" sz="2400" u="none" cap="none" strike="noStrike">
                <a:solidFill>
                  <a:srgbClr val="5E5E5E"/>
                </a:solidFill>
                <a:latin typeface="DM Sans"/>
                <a:ea typeface="DM Sans"/>
                <a:cs typeface="DM Sans"/>
                <a:sym typeface="DM Sans"/>
              </a:defRPr>
            </a:lvl2pPr>
            <a:lvl3pPr lvl="2" marR="0" rtl="0" algn="ctr">
              <a:lnSpc>
                <a:spcPct val="100000"/>
              </a:lnSpc>
              <a:spcBef>
                <a:spcPts val="0"/>
              </a:spcBef>
              <a:spcAft>
                <a:spcPts val="0"/>
              </a:spcAft>
              <a:buClr>
                <a:srgbClr val="5E5E5E"/>
              </a:buClr>
              <a:buSzPts val="2400"/>
              <a:buFont typeface="DM Sans"/>
              <a:buNone/>
              <a:defRPr b="1" i="0" sz="2400" u="none" cap="none" strike="noStrike">
                <a:solidFill>
                  <a:srgbClr val="5E5E5E"/>
                </a:solidFill>
                <a:latin typeface="DM Sans"/>
                <a:ea typeface="DM Sans"/>
                <a:cs typeface="DM Sans"/>
                <a:sym typeface="DM Sans"/>
              </a:defRPr>
            </a:lvl3pPr>
            <a:lvl4pPr lvl="3" marR="0" rtl="0" algn="ctr">
              <a:lnSpc>
                <a:spcPct val="100000"/>
              </a:lnSpc>
              <a:spcBef>
                <a:spcPts val="0"/>
              </a:spcBef>
              <a:spcAft>
                <a:spcPts val="0"/>
              </a:spcAft>
              <a:buClr>
                <a:srgbClr val="5E5E5E"/>
              </a:buClr>
              <a:buSzPts val="2400"/>
              <a:buFont typeface="DM Sans"/>
              <a:buNone/>
              <a:defRPr b="1" i="0" sz="2400" u="none" cap="none" strike="noStrike">
                <a:solidFill>
                  <a:srgbClr val="5E5E5E"/>
                </a:solidFill>
                <a:latin typeface="DM Sans"/>
                <a:ea typeface="DM Sans"/>
                <a:cs typeface="DM Sans"/>
                <a:sym typeface="DM Sans"/>
              </a:defRPr>
            </a:lvl4pPr>
            <a:lvl5pPr lvl="4" marR="0" rtl="0" algn="ctr">
              <a:lnSpc>
                <a:spcPct val="100000"/>
              </a:lnSpc>
              <a:spcBef>
                <a:spcPts val="0"/>
              </a:spcBef>
              <a:spcAft>
                <a:spcPts val="0"/>
              </a:spcAft>
              <a:buClr>
                <a:srgbClr val="5E5E5E"/>
              </a:buClr>
              <a:buSzPts val="2400"/>
              <a:buFont typeface="DM Sans"/>
              <a:buNone/>
              <a:defRPr b="1" i="0" sz="2400" u="none" cap="none" strike="noStrike">
                <a:solidFill>
                  <a:srgbClr val="5E5E5E"/>
                </a:solidFill>
                <a:latin typeface="DM Sans"/>
                <a:ea typeface="DM Sans"/>
                <a:cs typeface="DM Sans"/>
                <a:sym typeface="DM Sans"/>
              </a:defRPr>
            </a:lvl5pPr>
            <a:lvl6pPr lvl="5" marR="0" rtl="0" algn="ctr">
              <a:lnSpc>
                <a:spcPct val="100000"/>
              </a:lnSpc>
              <a:spcBef>
                <a:spcPts val="0"/>
              </a:spcBef>
              <a:spcAft>
                <a:spcPts val="0"/>
              </a:spcAft>
              <a:buClr>
                <a:srgbClr val="5E5E5E"/>
              </a:buClr>
              <a:buSzPts val="2400"/>
              <a:buFont typeface="DM Sans"/>
              <a:buNone/>
              <a:defRPr b="1" i="0" sz="2400" u="none" cap="none" strike="noStrike">
                <a:solidFill>
                  <a:srgbClr val="5E5E5E"/>
                </a:solidFill>
                <a:latin typeface="DM Sans"/>
                <a:ea typeface="DM Sans"/>
                <a:cs typeface="DM Sans"/>
                <a:sym typeface="DM Sans"/>
              </a:defRPr>
            </a:lvl6pPr>
            <a:lvl7pPr lvl="6" marR="0" rtl="0" algn="ctr">
              <a:lnSpc>
                <a:spcPct val="100000"/>
              </a:lnSpc>
              <a:spcBef>
                <a:spcPts val="0"/>
              </a:spcBef>
              <a:spcAft>
                <a:spcPts val="0"/>
              </a:spcAft>
              <a:buClr>
                <a:srgbClr val="5E5E5E"/>
              </a:buClr>
              <a:buSzPts val="2400"/>
              <a:buFont typeface="DM Sans"/>
              <a:buNone/>
              <a:defRPr b="1" i="0" sz="2400" u="none" cap="none" strike="noStrike">
                <a:solidFill>
                  <a:srgbClr val="5E5E5E"/>
                </a:solidFill>
                <a:latin typeface="DM Sans"/>
                <a:ea typeface="DM Sans"/>
                <a:cs typeface="DM Sans"/>
                <a:sym typeface="DM Sans"/>
              </a:defRPr>
            </a:lvl7pPr>
            <a:lvl8pPr lvl="7" marR="0" rtl="0" algn="ctr">
              <a:lnSpc>
                <a:spcPct val="100000"/>
              </a:lnSpc>
              <a:spcBef>
                <a:spcPts val="0"/>
              </a:spcBef>
              <a:spcAft>
                <a:spcPts val="0"/>
              </a:spcAft>
              <a:buClr>
                <a:srgbClr val="5E5E5E"/>
              </a:buClr>
              <a:buSzPts val="2400"/>
              <a:buFont typeface="DM Sans"/>
              <a:buNone/>
              <a:defRPr b="1" i="0" sz="2400" u="none" cap="none" strike="noStrike">
                <a:solidFill>
                  <a:srgbClr val="5E5E5E"/>
                </a:solidFill>
                <a:latin typeface="DM Sans"/>
                <a:ea typeface="DM Sans"/>
                <a:cs typeface="DM Sans"/>
                <a:sym typeface="DM Sans"/>
              </a:defRPr>
            </a:lvl8pPr>
            <a:lvl9pPr lvl="8" marR="0" rtl="0" algn="ctr">
              <a:lnSpc>
                <a:spcPct val="100000"/>
              </a:lnSpc>
              <a:spcBef>
                <a:spcPts val="0"/>
              </a:spcBef>
              <a:spcAft>
                <a:spcPts val="0"/>
              </a:spcAft>
              <a:buClr>
                <a:srgbClr val="5E5E5E"/>
              </a:buClr>
              <a:buSzPts val="2400"/>
              <a:buFont typeface="DM Sans"/>
              <a:buNone/>
              <a:defRPr b="1" i="0" sz="2400" u="none" cap="none" strike="noStrike">
                <a:solidFill>
                  <a:srgbClr val="5E5E5E"/>
                </a:solidFill>
                <a:latin typeface="DM Sans"/>
                <a:ea typeface="DM Sans"/>
                <a:cs typeface="DM Sans"/>
                <a:sym typeface="DM Sans"/>
              </a:defRPr>
            </a:lvl9pPr>
          </a:lstStyle>
          <a:p/>
        </p:txBody>
      </p:sp>
      <p:sp>
        <p:nvSpPr>
          <p:cNvPr id="10" name="Google Shape;10;p1"/>
          <p:cNvSpPr txBox="1"/>
          <p:nvPr>
            <p:ph idx="12" type="sldNum"/>
          </p:nvPr>
        </p:nvSpPr>
        <p:spPr>
          <a:xfrm>
            <a:off x="23212926" y="13031659"/>
            <a:ext cx="683356" cy="369332"/>
          </a:xfrm>
          <a:prstGeom prst="rect">
            <a:avLst/>
          </a:prstGeom>
          <a:noFill/>
          <a:ln>
            <a:noFill/>
          </a:ln>
        </p:spPr>
        <p:txBody>
          <a:bodyPr anchorCtr="0" anchor="ctr" bIns="45700" lIns="91425" spcFirstLastPara="1" rIns="91425" wrap="square" tIns="45700">
            <a:spAutoFit/>
          </a:bodyPr>
          <a:lstStyle>
            <a:lvl1pPr indent="0" lvl="0"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1pPr>
            <a:lvl2pPr indent="0" lvl="1"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2pPr>
            <a:lvl3pPr indent="0" lvl="2"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3pPr>
            <a:lvl4pPr indent="0" lvl="3"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4pPr>
            <a:lvl5pPr indent="0" lvl="4"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5pPr>
            <a:lvl6pPr indent="0" lvl="5"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6pPr>
            <a:lvl7pPr indent="0" lvl="6"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7pPr>
            <a:lvl8pPr indent="0" lvl="7"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8pPr>
            <a:lvl9pPr indent="0" lvl="8" marL="0" marR="0" rtl="0" algn="r">
              <a:lnSpc>
                <a:spcPct val="100000"/>
              </a:lnSpc>
              <a:spcBef>
                <a:spcPts val="0"/>
              </a:spcBef>
              <a:spcAft>
                <a:spcPts val="0"/>
              </a:spcAft>
              <a:buClr>
                <a:srgbClr val="999999"/>
              </a:buClr>
              <a:buSzPts val="1800"/>
              <a:buFont typeface="DM Sans"/>
              <a:buNone/>
              <a:defRPr b="0" i="0" sz="1800" u="none" cap="none" strike="noStrike">
                <a:solidFill>
                  <a:srgbClr val="999999"/>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pic>
        <p:nvPicPr>
          <p:cNvPr id="11" name="Google Shape;11;p1"/>
          <p:cNvPicPr preferRelativeResize="0"/>
          <p:nvPr/>
        </p:nvPicPr>
        <p:blipFill>
          <a:blip r:embed="rId1">
            <a:alphaModFix/>
          </a:blip>
          <a:stretch>
            <a:fillRect/>
          </a:stretch>
        </p:blipFill>
        <p:spPr>
          <a:xfrm>
            <a:off x="638100" y="471123"/>
            <a:ext cx="1276649" cy="97500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5" name="Shape 555"/>
        <p:cNvGrpSpPr/>
        <p:nvPr/>
      </p:nvGrpSpPr>
      <p:grpSpPr>
        <a:xfrm>
          <a:off x="0" y="0"/>
          <a:ext cx="0" cy="0"/>
          <a:chOff x="0" y="0"/>
          <a:chExt cx="0" cy="0"/>
        </a:xfrm>
      </p:grpSpPr>
      <p:sp>
        <p:nvSpPr>
          <p:cNvPr id="556" name="Google Shape;556;p47"/>
          <p:cNvSpPr/>
          <p:nvPr/>
        </p:nvSpPr>
        <p:spPr>
          <a:xfrm>
            <a:off x="12502" y="13186500"/>
            <a:ext cx="24384000" cy="584400"/>
          </a:xfrm>
          <a:prstGeom prst="rect">
            <a:avLst/>
          </a:prstGeom>
          <a:gradFill>
            <a:gsLst>
              <a:gs pos="0">
                <a:schemeClr val="lt1"/>
              </a:gs>
              <a:gs pos="100000">
                <a:schemeClr val="hlink"/>
              </a:gs>
            </a:gsLst>
            <a:lin ang="5400012"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Times New Roman"/>
              <a:ea typeface="Times New Roman"/>
              <a:cs typeface="Times New Roman"/>
              <a:sym typeface="Times New Roman"/>
            </a:endParaRPr>
          </a:p>
        </p:txBody>
      </p:sp>
      <p:sp>
        <p:nvSpPr>
          <p:cNvPr id="557" name="Google Shape;557;p47"/>
          <p:cNvSpPr txBox="1"/>
          <p:nvPr>
            <p:ph type="title"/>
          </p:nvPr>
        </p:nvSpPr>
        <p:spPr>
          <a:xfrm>
            <a:off x="2398910" y="296336"/>
            <a:ext cx="20766000" cy="1344000"/>
          </a:xfrm>
          <a:prstGeom prst="rect">
            <a:avLst/>
          </a:prstGeom>
          <a:noFill/>
          <a:ln>
            <a:noFill/>
          </a:ln>
        </p:spPr>
        <p:txBody>
          <a:bodyPr anchorCtr="0" anchor="ctr" bIns="91400" lIns="144000" spcFirstLastPara="1" rIns="144000" wrap="square" tIns="91400">
            <a:normAutofit/>
          </a:bodyPr>
          <a:lstStyle>
            <a:lvl1pPr lvl="0" marR="0" algn="l">
              <a:lnSpc>
                <a:spcPct val="100000"/>
              </a:lnSpc>
              <a:spcBef>
                <a:spcPts val="0"/>
              </a:spcBef>
              <a:spcAft>
                <a:spcPts val="0"/>
              </a:spcAft>
              <a:buClr>
                <a:schemeClr val="dk1"/>
              </a:buClr>
              <a:buSzPts val="6000"/>
              <a:buFont typeface="Arial"/>
              <a:buNone/>
              <a:defRPr b="0" i="0" sz="60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2800"/>
              <a:buFont typeface="Arial"/>
              <a:buNone/>
              <a:defRPr b="0" i="0" sz="36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2800"/>
              <a:buFont typeface="Arial"/>
              <a:buNone/>
              <a:defRPr b="0" i="0" sz="36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2800"/>
              <a:buFont typeface="Arial"/>
              <a:buNone/>
              <a:defRPr b="0" i="0" sz="36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2800"/>
              <a:buFont typeface="Arial"/>
              <a:buNone/>
              <a:defRPr b="0" i="0" sz="36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2800"/>
              <a:buFont typeface="Arial"/>
              <a:buNone/>
              <a:defRPr b="0" i="0" sz="36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2800"/>
              <a:buFont typeface="Arial"/>
              <a:buNone/>
              <a:defRPr b="0" i="0" sz="36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2800"/>
              <a:buFont typeface="Arial"/>
              <a:buNone/>
              <a:defRPr b="0" i="0" sz="36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2800"/>
              <a:buFont typeface="Arial"/>
              <a:buNone/>
              <a:defRPr b="0" i="0" sz="3600" u="none" cap="none" strike="noStrike">
                <a:solidFill>
                  <a:srgbClr val="000000"/>
                </a:solidFill>
                <a:latin typeface="Arial"/>
                <a:ea typeface="Arial"/>
                <a:cs typeface="Arial"/>
                <a:sym typeface="Arial"/>
              </a:defRPr>
            </a:lvl9pPr>
          </a:lstStyle>
          <a:p/>
        </p:txBody>
      </p:sp>
      <p:sp>
        <p:nvSpPr>
          <p:cNvPr id="558" name="Google Shape;558;p47"/>
          <p:cNvSpPr txBox="1"/>
          <p:nvPr>
            <p:ph idx="1" type="body"/>
          </p:nvPr>
        </p:nvSpPr>
        <p:spPr>
          <a:xfrm>
            <a:off x="478700" y="2537520"/>
            <a:ext cx="23426400" cy="10081200"/>
          </a:xfrm>
          <a:prstGeom prst="rect">
            <a:avLst/>
          </a:prstGeom>
          <a:noFill/>
          <a:ln>
            <a:noFill/>
          </a:ln>
        </p:spPr>
        <p:txBody>
          <a:bodyPr anchorCtr="0" anchor="t" bIns="91400" lIns="182850" spcFirstLastPara="1" rIns="182850" wrap="square" tIns="91400">
            <a:normAutofit/>
          </a:bodyPr>
          <a:lstStyle>
            <a:lvl1pPr indent="-584200" lvl="0" marL="457200" marR="0" algn="l">
              <a:lnSpc>
                <a:spcPct val="100000"/>
              </a:lnSpc>
              <a:spcBef>
                <a:spcPts val="1100"/>
              </a:spcBef>
              <a:spcAft>
                <a:spcPts val="0"/>
              </a:spcAft>
              <a:buClr>
                <a:schemeClr val="dk1"/>
              </a:buClr>
              <a:buSzPts val="5600"/>
              <a:buFont typeface="Arial"/>
              <a:buChar char="•"/>
              <a:defRPr b="0" i="0" sz="5600" u="none" cap="none" strike="noStrike">
                <a:solidFill>
                  <a:schemeClr val="dk1"/>
                </a:solidFill>
                <a:latin typeface="Arial"/>
                <a:ea typeface="Arial"/>
                <a:cs typeface="Arial"/>
                <a:sym typeface="Arial"/>
              </a:defRPr>
            </a:lvl1pPr>
            <a:lvl2pPr indent="-533400" lvl="1" marL="914400" marR="0" algn="l">
              <a:lnSpc>
                <a:spcPct val="100000"/>
              </a:lnSpc>
              <a:spcBef>
                <a:spcPts val="1000"/>
              </a:spcBef>
              <a:spcAft>
                <a:spcPts val="0"/>
              </a:spcAft>
              <a:buClr>
                <a:schemeClr val="dk1"/>
              </a:buClr>
              <a:buSzPts val="4800"/>
              <a:buFont typeface="Arial"/>
              <a:buChar char="–"/>
              <a:defRPr b="0" i="0" sz="4800" u="none" cap="none" strike="noStrike">
                <a:solidFill>
                  <a:schemeClr val="dk1"/>
                </a:solidFill>
                <a:latin typeface="Arial"/>
                <a:ea typeface="Arial"/>
                <a:cs typeface="Arial"/>
                <a:sym typeface="Arial"/>
              </a:defRPr>
            </a:lvl2pPr>
            <a:lvl3pPr indent="-482600" lvl="2" marL="1371600" marR="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3pPr>
            <a:lvl4pPr indent="-457200" lvl="3" marL="1828800" marR="0" algn="l">
              <a:lnSpc>
                <a:spcPct val="100000"/>
              </a:lnSpc>
              <a:spcBef>
                <a:spcPts val="7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4pPr>
            <a:lvl5pPr indent="-457200" lvl="4" marL="2286000" marR="0" algn="l">
              <a:lnSpc>
                <a:spcPct val="100000"/>
              </a:lnSpc>
              <a:spcBef>
                <a:spcPts val="700"/>
              </a:spcBef>
              <a:spcAft>
                <a:spcPts val="0"/>
              </a:spcAft>
              <a:buClr>
                <a:schemeClr val="dk1"/>
              </a:buClr>
              <a:buSzPts val="3600"/>
              <a:buFont typeface="Arial"/>
              <a:buChar char="»"/>
              <a:defRPr b="0" i="0" sz="3600" u="none" cap="none" strike="noStrike">
                <a:solidFill>
                  <a:schemeClr val="dk1"/>
                </a:solidFill>
                <a:latin typeface="Arial"/>
                <a:ea typeface="Arial"/>
                <a:cs typeface="Arial"/>
                <a:sym typeface="Arial"/>
              </a:defRPr>
            </a:lvl5pPr>
            <a:lvl6pPr indent="-482600" lvl="5" marL="2743200" marR="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Times New Roman"/>
                <a:ea typeface="Times New Roman"/>
                <a:cs typeface="Times New Roman"/>
                <a:sym typeface="Times New Roman"/>
              </a:defRPr>
            </a:lvl6pPr>
            <a:lvl7pPr indent="-482600" lvl="6" marL="3200400" marR="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Times New Roman"/>
                <a:ea typeface="Times New Roman"/>
                <a:cs typeface="Times New Roman"/>
                <a:sym typeface="Times New Roman"/>
              </a:defRPr>
            </a:lvl7pPr>
            <a:lvl8pPr indent="-482600" lvl="7" marL="3657600" marR="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Times New Roman"/>
                <a:ea typeface="Times New Roman"/>
                <a:cs typeface="Times New Roman"/>
                <a:sym typeface="Times New Roman"/>
              </a:defRPr>
            </a:lvl8pPr>
            <a:lvl9pPr indent="-482600" lvl="8" marL="4114800" marR="0" algn="l">
              <a:lnSpc>
                <a:spcPct val="100000"/>
              </a:lnSpc>
              <a:spcBef>
                <a:spcPts val="800"/>
              </a:spcBef>
              <a:spcAft>
                <a:spcPts val="0"/>
              </a:spcAft>
              <a:buClr>
                <a:schemeClr val="dk1"/>
              </a:buClr>
              <a:buSzPts val="4000"/>
              <a:buFont typeface="Arial"/>
              <a:buChar char="•"/>
              <a:defRPr b="0" i="0" sz="4000" u="none" cap="none" strike="noStrike">
                <a:solidFill>
                  <a:schemeClr val="dk1"/>
                </a:solidFill>
                <a:latin typeface="Times New Roman"/>
                <a:ea typeface="Times New Roman"/>
                <a:cs typeface="Times New Roman"/>
                <a:sym typeface="Times New Roman"/>
              </a:defRPr>
            </a:lvl9pPr>
          </a:lstStyle>
          <a:p/>
        </p:txBody>
      </p:sp>
      <p:sp>
        <p:nvSpPr>
          <p:cNvPr id="559" name="Google Shape;559;p47"/>
          <p:cNvSpPr txBox="1"/>
          <p:nvPr>
            <p:ph idx="11" type="ftr"/>
          </p:nvPr>
        </p:nvSpPr>
        <p:spPr>
          <a:xfrm>
            <a:off x="8343702" y="12961616"/>
            <a:ext cx="7721400" cy="517200"/>
          </a:xfrm>
          <a:prstGeom prst="rect">
            <a:avLst/>
          </a:prstGeom>
          <a:noFill/>
          <a:ln>
            <a:noFill/>
          </a:ln>
        </p:spPr>
        <p:txBody>
          <a:bodyPr anchorCtr="0" anchor="ctr" bIns="91400" lIns="182850" spcFirstLastPara="1" rIns="182850" wrap="square" tIns="91400">
            <a:noAutofit/>
          </a:bodyPr>
          <a:lstStyle>
            <a:lvl1pPr lvl="0" marR="0" algn="ctr">
              <a:lnSpc>
                <a:spcPct val="100000"/>
              </a:lnSpc>
              <a:spcBef>
                <a:spcPts val="0"/>
              </a:spcBef>
              <a:spcAft>
                <a:spcPts val="0"/>
              </a:spcAft>
              <a:buClr>
                <a:srgbClr val="000000"/>
              </a:buClr>
              <a:buSzPts val="2800"/>
              <a:buFont typeface="Arial"/>
              <a:buNone/>
              <a:defRPr b="0" i="0" sz="2400" u="none" cap="none" strike="noStrike">
                <a:solidFill>
                  <a:srgbClr val="888888"/>
                </a:solidFill>
                <a:latin typeface="Times New Roman"/>
                <a:ea typeface="Times New Roman"/>
                <a:cs typeface="Times New Roman"/>
                <a:sym typeface="Times New Roman"/>
              </a:defRPr>
            </a:lvl1pPr>
            <a:lvl2pPr lvl="1" marR="0" algn="l">
              <a:lnSpc>
                <a:spcPct val="100000"/>
              </a:lnSpc>
              <a:spcBef>
                <a:spcPts val="0"/>
              </a:spcBef>
              <a:spcAft>
                <a:spcPts val="0"/>
              </a:spcAft>
              <a:buClr>
                <a:srgbClr val="000000"/>
              </a:buClr>
              <a:buSzPts val="2800"/>
              <a:buFont typeface="Arial"/>
              <a:buNone/>
              <a:defRPr b="0" i="0" sz="3600" u="none" cap="none" strike="noStrike">
                <a:solidFill>
                  <a:schemeClr val="dk1"/>
                </a:solidFill>
                <a:latin typeface="Times New Roman"/>
                <a:ea typeface="Times New Roman"/>
                <a:cs typeface="Times New Roman"/>
                <a:sym typeface="Times New Roman"/>
              </a:defRPr>
            </a:lvl2pPr>
            <a:lvl3pPr lvl="2" marR="0" algn="l">
              <a:lnSpc>
                <a:spcPct val="100000"/>
              </a:lnSpc>
              <a:spcBef>
                <a:spcPts val="0"/>
              </a:spcBef>
              <a:spcAft>
                <a:spcPts val="0"/>
              </a:spcAft>
              <a:buClr>
                <a:srgbClr val="000000"/>
              </a:buClr>
              <a:buSzPts val="2800"/>
              <a:buFont typeface="Arial"/>
              <a:buNone/>
              <a:defRPr b="0" i="0" sz="3600" u="none" cap="none" strike="noStrike">
                <a:solidFill>
                  <a:schemeClr val="dk1"/>
                </a:solidFill>
                <a:latin typeface="Times New Roman"/>
                <a:ea typeface="Times New Roman"/>
                <a:cs typeface="Times New Roman"/>
                <a:sym typeface="Times New Roman"/>
              </a:defRPr>
            </a:lvl3pPr>
            <a:lvl4pPr lvl="3" marR="0" algn="l">
              <a:lnSpc>
                <a:spcPct val="100000"/>
              </a:lnSpc>
              <a:spcBef>
                <a:spcPts val="0"/>
              </a:spcBef>
              <a:spcAft>
                <a:spcPts val="0"/>
              </a:spcAft>
              <a:buClr>
                <a:srgbClr val="000000"/>
              </a:buClr>
              <a:buSzPts val="2800"/>
              <a:buFont typeface="Arial"/>
              <a:buNone/>
              <a:defRPr b="0" i="0" sz="3600" u="none" cap="none" strike="noStrike">
                <a:solidFill>
                  <a:schemeClr val="dk1"/>
                </a:solidFill>
                <a:latin typeface="Times New Roman"/>
                <a:ea typeface="Times New Roman"/>
                <a:cs typeface="Times New Roman"/>
                <a:sym typeface="Times New Roman"/>
              </a:defRPr>
            </a:lvl4pPr>
            <a:lvl5pPr lvl="4" marR="0" algn="l">
              <a:lnSpc>
                <a:spcPct val="100000"/>
              </a:lnSpc>
              <a:spcBef>
                <a:spcPts val="0"/>
              </a:spcBef>
              <a:spcAft>
                <a:spcPts val="0"/>
              </a:spcAft>
              <a:buClr>
                <a:srgbClr val="000000"/>
              </a:buClr>
              <a:buSzPts val="2800"/>
              <a:buFont typeface="Arial"/>
              <a:buNone/>
              <a:defRPr b="0" i="0" sz="3600" u="none" cap="none" strike="noStrike">
                <a:solidFill>
                  <a:schemeClr val="dk1"/>
                </a:solidFill>
                <a:latin typeface="Times New Roman"/>
                <a:ea typeface="Times New Roman"/>
                <a:cs typeface="Times New Roman"/>
                <a:sym typeface="Times New Roman"/>
              </a:defRPr>
            </a:lvl5pPr>
            <a:lvl6pPr lvl="5" marR="0" algn="l">
              <a:lnSpc>
                <a:spcPct val="100000"/>
              </a:lnSpc>
              <a:spcBef>
                <a:spcPts val="0"/>
              </a:spcBef>
              <a:spcAft>
                <a:spcPts val="0"/>
              </a:spcAft>
              <a:buClr>
                <a:srgbClr val="000000"/>
              </a:buClr>
              <a:buSzPts val="2800"/>
              <a:buFont typeface="Arial"/>
              <a:buNone/>
              <a:defRPr b="0" i="0" sz="3600" u="none" cap="none" strike="noStrike">
                <a:solidFill>
                  <a:schemeClr val="dk1"/>
                </a:solidFill>
                <a:latin typeface="Times New Roman"/>
                <a:ea typeface="Times New Roman"/>
                <a:cs typeface="Times New Roman"/>
                <a:sym typeface="Times New Roman"/>
              </a:defRPr>
            </a:lvl6pPr>
            <a:lvl7pPr lvl="6" marR="0" algn="l">
              <a:lnSpc>
                <a:spcPct val="100000"/>
              </a:lnSpc>
              <a:spcBef>
                <a:spcPts val="0"/>
              </a:spcBef>
              <a:spcAft>
                <a:spcPts val="0"/>
              </a:spcAft>
              <a:buClr>
                <a:srgbClr val="000000"/>
              </a:buClr>
              <a:buSzPts val="2800"/>
              <a:buFont typeface="Arial"/>
              <a:buNone/>
              <a:defRPr b="0" i="0" sz="3600" u="none" cap="none" strike="noStrike">
                <a:solidFill>
                  <a:schemeClr val="dk1"/>
                </a:solidFill>
                <a:latin typeface="Times New Roman"/>
                <a:ea typeface="Times New Roman"/>
                <a:cs typeface="Times New Roman"/>
                <a:sym typeface="Times New Roman"/>
              </a:defRPr>
            </a:lvl7pPr>
            <a:lvl8pPr lvl="7" marR="0" algn="l">
              <a:lnSpc>
                <a:spcPct val="100000"/>
              </a:lnSpc>
              <a:spcBef>
                <a:spcPts val="0"/>
              </a:spcBef>
              <a:spcAft>
                <a:spcPts val="0"/>
              </a:spcAft>
              <a:buClr>
                <a:srgbClr val="000000"/>
              </a:buClr>
              <a:buSzPts val="2800"/>
              <a:buFont typeface="Arial"/>
              <a:buNone/>
              <a:defRPr b="0" i="0" sz="3600" u="none" cap="none" strike="noStrike">
                <a:solidFill>
                  <a:schemeClr val="dk1"/>
                </a:solidFill>
                <a:latin typeface="Times New Roman"/>
                <a:ea typeface="Times New Roman"/>
                <a:cs typeface="Times New Roman"/>
                <a:sym typeface="Times New Roman"/>
              </a:defRPr>
            </a:lvl8pPr>
            <a:lvl9pPr lvl="8" marR="0" algn="l">
              <a:lnSpc>
                <a:spcPct val="100000"/>
              </a:lnSpc>
              <a:spcBef>
                <a:spcPts val="0"/>
              </a:spcBef>
              <a:spcAft>
                <a:spcPts val="0"/>
              </a:spcAft>
              <a:buClr>
                <a:srgbClr val="000000"/>
              </a:buClr>
              <a:buSzPts val="2800"/>
              <a:buFont typeface="Arial"/>
              <a:buNone/>
              <a:defRPr b="0" i="0" sz="3600" u="none" cap="none" strike="noStrike">
                <a:solidFill>
                  <a:schemeClr val="dk1"/>
                </a:solidFill>
                <a:latin typeface="Times New Roman"/>
                <a:ea typeface="Times New Roman"/>
                <a:cs typeface="Times New Roman"/>
                <a:sym typeface="Times New Roman"/>
              </a:defRPr>
            </a:lvl9pPr>
          </a:lstStyle>
          <a:p/>
        </p:txBody>
      </p:sp>
      <p:sp>
        <p:nvSpPr>
          <p:cNvPr id="560" name="Google Shape;560;p47"/>
          <p:cNvSpPr txBox="1"/>
          <p:nvPr>
            <p:ph idx="12" type="sldNum"/>
          </p:nvPr>
        </p:nvSpPr>
        <p:spPr>
          <a:xfrm>
            <a:off x="18336682" y="12973238"/>
            <a:ext cx="5689800" cy="505200"/>
          </a:xfrm>
          <a:prstGeom prst="rect">
            <a:avLst/>
          </a:prstGeom>
          <a:noFill/>
          <a:ln>
            <a:noFill/>
          </a:ln>
        </p:spPr>
        <p:txBody>
          <a:bodyPr anchorCtr="0" anchor="ctr" bIns="91400" lIns="182850" spcFirstLastPara="1" rIns="182850" wrap="square" tIns="914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Times New Roman"/>
                <a:ea typeface="Times New Roman"/>
                <a:cs typeface="Times New Roman"/>
                <a:sym typeface="Times New Roman"/>
              </a:defRPr>
            </a:lvl9pPr>
          </a:lstStyle>
          <a:p>
            <a:pPr indent="0" lvl="0" marL="0" rtl="0" algn="r">
              <a:spcBef>
                <a:spcPts val="0"/>
              </a:spcBef>
              <a:spcAft>
                <a:spcPts val="0"/>
              </a:spcAft>
              <a:buNone/>
            </a:pPr>
            <a:r>
              <a:rPr lang="en"/>
              <a:t>Slide_</a:t>
            </a:r>
            <a:fld id="{00000000-1234-1234-1234-123412341234}" type="slidenum">
              <a:rPr lang="en"/>
              <a:t>‹#›</a:t>
            </a:fld>
            <a:endParaRPr/>
          </a:p>
        </p:txBody>
      </p:sp>
      <p:grpSp>
        <p:nvGrpSpPr>
          <p:cNvPr id="561" name="Google Shape;561;p47"/>
          <p:cNvGrpSpPr/>
          <p:nvPr/>
        </p:nvGrpSpPr>
        <p:grpSpPr>
          <a:xfrm>
            <a:off x="2" y="2025652"/>
            <a:ext cx="24765309" cy="241268"/>
            <a:chOff x="49" y="504"/>
            <a:chExt cx="6300" cy="81"/>
          </a:xfrm>
        </p:grpSpPr>
        <p:sp>
          <p:nvSpPr>
            <p:cNvPr id="562" name="Google Shape;562;p47"/>
            <p:cNvSpPr/>
            <p:nvPr/>
          </p:nvSpPr>
          <p:spPr>
            <a:xfrm>
              <a:off x="49" y="504"/>
              <a:ext cx="6300" cy="0"/>
            </a:xfrm>
            <a:prstGeom prst="rect">
              <a:avLst/>
            </a:prstGeom>
            <a:gradFill>
              <a:gsLst>
                <a:gs pos="0">
                  <a:schemeClr val="lt2"/>
                </a:gs>
                <a:gs pos="50000">
                  <a:schemeClr val="dk2"/>
                </a:gs>
                <a:gs pos="100000">
                  <a:schemeClr val="lt2"/>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Times New Roman"/>
                <a:ea typeface="Times New Roman"/>
                <a:cs typeface="Times New Roman"/>
                <a:sym typeface="Times New Roman"/>
              </a:endParaRPr>
            </a:p>
          </p:txBody>
        </p:sp>
        <p:sp>
          <p:nvSpPr>
            <p:cNvPr id="563" name="Google Shape;563;p47"/>
            <p:cNvSpPr/>
            <p:nvPr/>
          </p:nvSpPr>
          <p:spPr>
            <a:xfrm>
              <a:off x="49" y="585"/>
              <a:ext cx="6300" cy="0"/>
            </a:xfrm>
            <a:prstGeom prst="rect">
              <a:avLst/>
            </a:prstGeom>
            <a:gradFill>
              <a:gsLst>
                <a:gs pos="0">
                  <a:schemeClr val="lt2"/>
                </a:gs>
                <a:gs pos="50000">
                  <a:schemeClr val="folHlink"/>
                </a:gs>
                <a:gs pos="100000">
                  <a:schemeClr val="lt2"/>
                </a:gs>
              </a:gsLst>
              <a:lin ang="0" scaled="0"/>
            </a:grad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Times New Roman"/>
                <a:ea typeface="Times New Roman"/>
                <a:cs typeface="Times New Roman"/>
                <a:sym typeface="Times New Roman"/>
              </a:endParaRPr>
            </a:p>
          </p:txBody>
        </p:sp>
      </p:grpSp>
      <p:grpSp>
        <p:nvGrpSpPr>
          <p:cNvPr id="564" name="Google Shape;564;p47"/>
          <p:cNvGrpSpPr/>
          <p:nvPr/>
        </p:nvGrpSpPr>
        <p:grpSpPr>
          <a:xfrm>
            <a:off x="0" y="0"/>
            <a:ext cx="2116666" cy="1939926"/>
            <a:chOff x="0" y="17"/>
            <a:chExt cx="508" cy="635"/>
          </a:xfrm>
        </p:grpSpPr>
        <p:sp>
          <p:nvSpPr>
            <p:cNvPr id="565" name="Google Shape;565;p47"/>
            <p:cNvSpPr/>
            <p:nvPr/>
          </p:nvSpPr>
          <p:spPr>
            <a:xfrm>
              <a:off x="0" y="17"/>
              <a:ext cx="508" cy="635"/>
            </a:xfrm>
            <a:custGeom>
              <a:rect b="b" l="l" r="r" t="t"/>
              <a:pathLst>
                <a:path extrusionOk="0" h="635" w="508">
                  <a:moveTo>
                    <a:pt x="173" y="287"/>
                  </a:moveTo>
                  <a:lnTo>
                    <a:pt x="70" y="0"/>
                  </a:lnTo>
                  <a:lnTo>
                    <a:pt x="215" y="255"/>
                  </a:lnTo>
                  <a:lnTo>
                    <a:pt x="360" y="0"/>
                  </a:lnTo>
                  <a:lnTo>
                    <a:pt x="255" y="287"/>
                  </a:lnTo>
                  <a:lnTo>
                    <a:pt x="507" y="317"/>
                  </a:lnTo>
                  <a:lnTo>
                    <a:pt x="254" y="346"/>
                  </a:lnTo>
                  <a:lnTo>
                    <a:pt x="360" y="634"/>
                  </a:lnTo>
                  <a:lnTo>
                    <a:pt x="215" y="378"/>
                  </a:lnTo>
                  <a:lnTo>
                    <a:pt x="70" y="634"/>
                  </a:lnTo>
                  <a:lnTo>
                    <a:pt x="171" y="348"/>
                  </a:lnTo>
                  <a:lnTo>
                    <a:pt x="0" y="326"/>
                  </a:lnTo>
                  <a:lnTo>
                    <a:pt x="0" y="307"/>
                  </a:lnTo>
                  <a:lnTo>
                    <a:pt x="173" y="287"/>
                  </a:lnTo>
                </a:path>
              </a:pathLst>
            </a:custGeom>
            <a:gradFill>
              <a:gsLst>
                <a:gs pos="0">
                  <a:srgbClr val="FFFFFF"/>
                </a:gs>
                <a:gs pos="100000">
                  <a:schemeClr val="accent1"/>
                </a:gs>
              </a:gsLst>
              <a:path path="circle">
                <a:fillToRect b="50%" l="50%" r="50%" t="50%"/>
              </a:path>
              <a:tileRect/>
            </a:grad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Times New Roman"/>
                <a:ea typeface="Times New Roman"/>
                <a:cs typeface="Times New Roman"/>
                <a:sym typeface="Times New Roman"/>
              </a:endParaRPr>
            </a:p>
          </p:txBody>
        </p:sp>
        <p:sp>
          <p:nvSpPr>
            <p:cNvPr id="566" name="Google Shape;566;p47"/>
            <p:cNvSpPr/>
            <p:nvPr/>
          </p:nvSpPr>
          <p:spPr>
            <a:xfrm>
              <a:off x="3" y="103"/>
              <a:ext cx="426" cy="461"/>
            </a:xfrm>
            <a:custGeom>
              <a:rect b="b" l="l" r="r" t="t"/>
              <a:pathLst>
                <a:path extrusionOk="0" h="462" w="426">
                  <a:moveTo>
                    <a:pt x="170" y="202"/>
                  </a:moveTo>
                  <a:lnTo>
                    <a:pt x="105" y="0"/>
                  </a:lnTo>
                  <a:lnTo>
                    <a:pt x="213" y="169"/>
                  </a:lnTo>
                  <a:lnTo>
                    <a:pt x="316" y="0"/>
                  </a:lnTo>
                  <a:lnTo>
                    <a:pt x="253" y="202"/>
                  </a:lnTo>
                  <a:lnTo>
                    <a:pt x="425" y="231"/>
                  </a:lnTo>
                  <a:lnTo>
                    <a:pt x="252" y="258"/>
                  </a:lnTo>
                  <a:lnTo>
                    <a:pt x="316" y="461"/>
                  </a:lnTo>
                  <a:lnTo>
                    <a:pt x="213" y="291"/>
                  </a:lnTo>
                  <a:lnTo>
                    <a:pt x="105" y="461"/>
                  </a:lnTo>
                  <a:lnTo>
                    <a:pt x="169" y="261"/>
                  </a:lnTo>
                  <a:lnTo>
                    <a:pt x="0" y="231"/>
                  </a:lnTo>
                  <a:lnTo>
                    <a:pt x="170" y="202"/>
                  </a:lnTo>
                </a:path>
              </a:pathLst>
            </a:custGeom>
            <a:gradFill>
              <a:gsLst>
                <a:gs pos="0">
                  <a:srgbClr val="FFFFFF"/>
                </a:gs>
                <a:gs pos="100000">
                  <a:schemeClr val="folHlink"/>
                </a:gs>
              </a:gsLst>
              <a:path path="circle">
                <a:fillToRect b="50%" l="50%" r="50%" t="50%"/>
              </a:path>
              <a:tileRect/>
            </a:grad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Times New Roman"/>
                <a:ea typeface="Times New Roman"/>
                <a:cs typeface="Times New Roman"/>
                <a:sym typeface="Times New Roman"/>
              </a:endParaRPr>
            </a:p>
          </p:txBody>
        </p:sp>
        <p:sp>
          <p:nvSpPr>
            <p:cNvPr id="567" name="Google Shape;567;p47"/>
            <p:cNvSpPr/>
            <p:nvPr/>
          </p:nvSpPr>
          <p:spPr>
            <a:xfrm>
              <a:off x="65" y="114"/>
              <a:ext cx="301" cy="440"/>
            </a:xfrm>
            <a:custGeom>
              <a:rect b="b" l="l" r="r" t="t"/>
              <a:pathLst>
                <a:path extrusionOk="0" h="440" w="301">
                  <a:moveTo>
                    <a:pt x="0" y="111"/>
                  </a:moveTo>
                  <a:lnTo>
                    <a:pt x="136" y="189"/>
                  </a:lnTo>
                  <a:lnTo>
                    <a:pt x="150" y="0"/>
                  </a:lnTo>
                  <a:lnTo>
                    <a:pt x="163" y="189"/>
                  </a:lnTo>
                  <a:lnTo>
                    <a:pt x="298" y="108"/>
                  </a:lnTo>
                  <a:lnTo>
                    <a:pt x="177" y="220"/>
                  </a:lnTo>
                  <a:lnTo>
                    <a:pt x="300" y="330"/>
                  </a:lnTo>
                  <a:lnTo>
                    <a:pt x="163" y="250"/>
                  </a:lnTo>
                  <a:lnTo>
                    <a:pt x="150" y="439"/>
                  </a:lnTo>
                  <a:lnTo>
                    <a:pt x="136" y="250"/>
                  </a:lnTo>
                  <a:lnTo>
                    <a:pt x="0" y="330"/>
                  </a:lnTo>
                  <a:lnTo>
                    <a:pt x="122" y="220"/>
                  </a:lnTo>
                  <a:lnTo>
                    <a:pt x="0" y="111"/>
                  </a:lnTo>
                </a:path>
              </a:pathLst>
            </a:custGeom>
            <a:gradFill>
              <a:gsLst>
                <a:gs pos="0">
                  <a:srgbClr val="FFFFFF"/>
                </a:gs>
                <a:gs pos="100000">
                  <a:schemeClr val="accent1"/>
                </a:gs>
              </a:gsLst>
              <a:path path="circle">
                <a:fillToRect b="50%" l="50%" r="50%" t="50%"/>
              </a:path>
              <a:tileRect/>
            </a:grad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Times New Roman"/>
                <a:ea typeface="Times New Roman"/>
                <a:cs typeface="Times New Roman"/>
                <a:sym typeface="Times New Roman"/>
              </a:endParaRPr>
            </a:p>
          </p:txBody>
        </p:sp>
        <p:sp>
          <p:nvSpPr>
            <p:cNvPr id="568" name="Google Shape;568;p47"/>
            <p:cNvSpPr/>
            <p:nvPr/>
          </p:nvSpPr>
          <p:spPr>
            <a:xfrm>
              <a:off x="179" y="277"/>
              <a:ext cx="75" cy="111"/>
            </a:xfrm>
            <a:custGeom>
              <a:rect b="b" l="l" r="r" t="t"/>
              <a:pathLst>
                <a:path extrusionOk="0" h="111" w="75">
                  <a:moveTo>
                    <a:pt x="0" y="26"/>
                  </a:moveTo>
                  <a:lnTo>
                    <a:pt x="30" y="40"/>
                  </a:lnTo>
                  <a:lnTo>
                    <a:pt x="37" y="0"/>
                  </a:lnTo>
                  <a:lnTo>
                    <a:pt x="43" y="40"/>
                  </a:lnTo>
                  <a:lnTo>
                    <a:pt x="74" y="26"/>
                  </a:lnTo>
                  <a:lnTo>
                    <a:pt x="50" y="55"/>
                  </a:lnTo>
                  <a:lnTo>
                    <a:pt x="74" y="81"/>
                  </a:lnTo>
                  <a:lnTo>
                    <a:pt x="43" y="69"/>
                  </a:lnTo>
                  <a:lnTo>
                    <a:pt x="37" y="110"/>
                  </a:lnTo>
                  <a:lnTo>
                    <a:pt x="30" y="69"/>
                  </a:lnTo>
                  <a:lnTo>
                    <a:pt x="0" y="81"/>
                  </a:lnTo>
                  <a:lnTo>
                    <a:pt x="23" y="55"/>
                  </a:lnTo>
                  <a:lnTo>
                    <a:pt x="0" y="26"/>
                  </a:lnTo>
                </a:path>
              </a:pathLst>
            </a:custGeom>
            <a:solidFill>
              <a:srgbClr val="F9F9F9"/>
            </a:solid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Times New Roman"/>
                <a:ea typeface="Times New Roman"/>
                <a:cs typeface="Times New Roman"/>
                <a:sym typeface="Times New Roman"/>
              </a:endParaRPr>
            </a:p>
          </p:txBody>
        </p:sp>
      </p:grpSp>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0.xml"/><Relationship Id="rId3" Type="http://schemas.openxmlformats.org/officeDocument/2006/relationships/image" Target="../media/image48.png"/><Relationship Id="rId4" Type="http://schemas.openxmlformats.org/officeDocument/2006/relationships/image" Target="../media/image50.png"/><Relationship Id="rId9" Type="http://schemas.openxmlformats.org/officeDocument/2006/relationships/image" Target="../media/image56.png"/><Relationship Id="rId5" Type="http://schemas.openxmlformats.org/officeDocument/2006/relationships/image" Target="../media/image51.jp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11" Type="http://schemas.openxmlformats.org/officeDocument/2006/relationships/image" Target="../media/image60.png"/><Relationship Id="rId10" Type="http://schemas.openxmlformats.org/officeDocument/2006/relationships/image" Target="../media/image57.png"/><Relationship Id="rId13" Type="http://schemas.openxmlformats.org/officeDocument/2006/relationships/image" Target="../media/image59.png"/><Relationship Id="rId12" Type="http://schemas.openxmlformats.org/officeDocument/2006/relationships/image" Target="../media/image58.png"/><Relationship Id="rId15" Type="http://schemas.openxmlformats.org/officeDocument/2006/relationships/image" Target="../media/image62.png"/><Relationship Id="rId14" Type="http://schemas.openxmlformats.org/officeDocument/2006/relationships/image" Target="../media/image7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1.xml"/><Relationship Id="rId3" Type="http://schemas.openxmlformats.org/officeDocument/2006/relationships/image" Target="../media/image63.png"/><Relationship Id="rId4" Type="http://schemas.openxmlformats.org/officeDocument/2006/relationships/image" Target="../media/image64.png"/><Relationship Id="rId9" Type="http://schemas.openxmlformats.org/officeDocument/2006/relationships/image" Target="../media/image70.png"/><Relationship Id="rId5" Type="http://schemas.openxmlformats.org/officeDocument/2006/relationships/image" Target="../media/image67.png"/><Relationship Id="rId6" Type="http://schemas.openxmlformats.org/officeDocument/2006/relationships/image" Target="../media/image65.png"/><Relationship Id="rId7" Type="http://schemas.openxmlformats.org/officeDocument/2006/relationships/image" Target="../media/image68.png"/><Relationship Id="rId8" Type="http://schemas.openxmlformats.org/officeDocument/2006/relationships/image" Target="../media/image66.png"/><Relationship Id="rId11" Type="http://schemas.openxmlformats.org/officeDocument/2006/relationships/image" Target="../media/image69.png"/><Relationship Id="rId10" Type="http://schemas.openxmlformats.org/officeDocument/2006/relationships/image" Target="../media/image71.png"/><Relationship Id="rId13" Type="http://schemas.openxmlformats.org/officeDocument/2006/relationships/image" Target="../media/image73.png"/><Relationship Id="rId12" Type="http://schemas.openxmlformats.org/officeDocument/2006/relationships/image" Target="../media/image74.png"/><Relationship Id="rId15" Type="http://schemas.openxmlformats.org/officeDocument/2006/relationships/image" Target="../media/image75.png"/><Relationship Id="rId14" Type="http://schemas.openxmlformats.org/officeDocument/2006/relationships/image" Target="../media/image76.png"/><Relationship Id="rId16" Type="http://schemas.openxmlformats.org/officeDocument/2006/relationships/image" Target="../media/image6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hyperlink" Target="http://www.youtube.com/watch?v=SEw79Gd6m5o" TargetMode="External"/><Relationship Id="rId4" Type="http://schemas.openxmlformats.org/officeDocument/2006/relationships/image" Target="../media/image7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85.png"/><Relationship Id="rId4" Type="http://schemas.openxmlformats.org/officeDocument/2006/relationships/image" Target="../media/image78.png"/><Relationship Id="rId5" Type="http://schemas.openxmlformats.org/officeDocument/2006/relationships/image" Target="../media/image7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80.png"/><Relationship Id="rId4" Type="http://schemas.openxmlformats.org/officeDocument/2006/relationships/hyperlink" Target="http://www.nature.com/news/2011/111005/full/478026a.html" TargetMode="External"/><Relationship Id="rId5" Type="http://schemas.openxmlformats.org/officeDocument/2006/relationships/hyperlink" Target="https://theconversation.com/open-access-and-the-looming-crisis-in-science-14950" TargetMode="External"/><Relationship Id="rId6" Type="http://schemas.openxmlformats.org/officeDocument/2006/relationships/image" Target="../media/image8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84.png"/><Relationship Id="rId4" Type="http://schemas.openxmlformats.org/officeDocument/2006/relationships/hyperlink" Target="https://zenodo.org/records/1112854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8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9.xml"/><Relationship Id="rId3" Type="http://schemas.openxmlformats.org/officeDocument/2006/relationships/image" Target="../media/image92.pn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1.xml"/><Relationship Id="rId3" Type="http://schemas.openxmlformats.org/officeDocument/2006/relationships/image" Target="../media/image8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2.xml"/><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26.xml"/><Relationship Id="rId3" Type="http://schemas.openxmlformats.org/officeDocument/2006/relationships/image" Target="../media/image90.pn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 Id="rId3" Type="http://schemas.openxmlformats.org/officeDocument/2006/relationships/image" Target="../media/image28.jp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xml"/><Relationship Id="rId3" Type="http://schemas.openxmlformats.org/officeDocument/2006/relationships/image" Target="../media/image38.png"/><Relationship Id="rId4" Type="http://schemas.openxmlformats.org/officeDocument/2006/relationships/image" Target="../media/image31.png"/><Relationship Id="rId5"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29.png"/><Relationship Id="rId5"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7.xml"/><Relationship Id="rId3" Type="http://schemas.openxmlformats.org/officeDocument/2006/relationships/image" Target="../media/image34.png"/><Relationship Id="rId4" Type="http://schemas.openxmlformats.org/officeDocument/2006/relationships/hyperlink" Target="https://www.egi.eu/services/research/" TargetMode="External"/><Relationship Id="rId5" Type="http://schemas.openxmlformats.org/officeDocument/2006/relationships/hyperlink" Target="https://docs.egi.eu/"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33.png"/><Relationship Id="rId4" Type="http://schemas.openxmlformats.org/officeDocument/2006/relationships/image" Target="../media/image40.png"/><Relationship Id="rId9" Type="http://schemas.openxmlformats.org/officeDocument/2006/relationships/hyperlink" Target="http://docs.egi.eu/users" TargetMode="External"/><Relationship Id="rId5" Type="http://schemas.openxmlformats.org/officeDocument/2006/relationships/image" Target="../media/image43.png"/><Relationship Id="rId6" Type="http://schemas.openxmlformats.org/officeDocument/2006/relationships/image" Target="../media/image42.png"/><Relationship Id="rId7" Type="http://schemas.openxmlformats.org/officeDocument/2006/relationships/hyperlink" Target="https://confluence.egi.eu/display/EGIBG/Working+Group%3A+HPC+federation" TargetMode="External"/><Relationship Id="rId8" Type="http://schemas.openxmlformats.org/officeDocument/2006/relationships/hyperlink" Target="https://docs.egi.eu/provider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9.xml"/><Relationship Id="rId3" Type="http://schemas.openxmlformats.org/officeDocument/2006/relationships/image" Target="../media/image44.jpg"/><Relationship Id="rId4" Type="http://schemas.openxmlformats.org/officeDocument/2006/relationships/image" Target="../media/image45.jpg"/><Relationship Id="rId5" Type="http://schemas.openxmlformats.org/officeDocument/2006/relationships/image" Target="../media/image47.png"/><Relationship Id="rId6"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62"/>
          <p:cNvSpPr txBox="1"/>
          <p:nvPr>
            <p:ph idx="2" type="body"/>
          </p:nvPr>
        </p:nvSpPr>
        <p:spPr>
          <a:xfrm>
            <a:off x="1079500" y="4792773"/>
            <a:ext cx="23063400" cy="2996400"/>
          </a:xfrm>
          <a:prstGeom prst="rect">
            <a:avLst/>
          </a:prstGeom>
        </p:spPr>
        <p:txBody>
          <a:bodyPr anchorCtr="0" anchor="ctr" bIns="50800" lIns="50800" spcFirstLastPara="1" rIns="50800" wrap="square" tIns="50800">
            <a:spAutoFit/>
          </a:bodyPr>
          <a:lstStyle/>
          <a:p>
            <a:pPr indent="0" lvl="0" marL="0" rtl="0" algn="l">
              <a:spcBef>
                <a:spcPts val="0"/>
              </a:spcBef>
              <a:spcAft>
                <a:spcPts val="0"/>
              </a:spcAft>
              <a:buNone/>
            </a:pPr>
            <a:r>
              <a:rPr lang="en"/>
              <a:t>Valorising scientific data with the EGI e-infrastructure</a:t>
            </a:r>
            <a:endParaRPr/>
          </a:p>
        </p:txBody>
      </p:sp>
      <p:sp>
        <p:nvSpPr>
          <p:cNvPr id="659" name="Google Shape;659;p62"/>
          <p:cNvSpPr txBox="1"/>
          <p:nvPr>
            <p:ph idx="3" type="body"/>
          </p:nvPr>
        </p:nvSpPr>
        <p:spPr>
          <a:xfrm>
            <a:off x="1209182" y="10729563"/>
            <a:ext cx="11318400" cy="738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Gergely Sipos</a:t>
            </a:r>
            <a:endParaRPr/>
          </a:p>
        </p:txBody>
      </p:sp>
      <p:sp>
        <p:nvSpPr>
          <p:cNvPr id="660" name="Google Shape;660;p62"/>
          <p:cNvSpPr txBox="1"/>
          <p:nvPr>
            <p:ph idx="4" type="body"/>
          </p:nvPr>
        </p:nvSpPr>
        <p:spPr>
          <a:xfrm>
            <a:off x="1209182" y="11648613"/>
            <a:ext cx="11318400" cy="1231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solidFill>
                  <a:schemeClr val="lt1"/>
                </a:solidFill>
              </a:rPr>
              <a:t>Head of Services, Solutions, Support</a:t>
            </a:r>
            <a:endParaRPr>
              <a:solidFill>
                <a:schemeClr val="lt1"/>
              </a:solidFill>
            </a:endParaRPr>
          </a:p>
          <a:p>
            <a:pPr indent="0" lvl="0" marL="0" rtl="0" algn="l">
              <a:spcBef>
                <a:spcPts val="0"/>
              </a:spcBef>
              <a:spcAft>
                <a:spcPts val="0"/>
              </a:spcAft>
              <a:buNone/>
            </a:pPr>
            <a:r>
              <a:rPr lang="en">
                <a:solidFill>
                  <a:schemeClr val="lt1"/>
                </a:solidFill>
              </a:rPr>
              <a:t>EGI Foundation </a:t>
            </a:r>
            <a:endParaRPr>
              <a:solidFill>
                <a:schemeClr val="lt1"/>
              </a:solidFill>
            </a:endParaRPr>
          </a:p>
        </p:txBody>
      </p:sp>
      <p:sp>
        <p:nvSpPr>
          <p:cNvPr id="661" name="Google Shape;661;p62"/>
          <p:cNvSpPr txBox="1"/>
          <p:nvPr>
            <p:ph idx="6" type="body"/>
          </p:nvPr>
        </p:nvSpPr>
        <p:spPr>
          <a:xfrm>
            <a:off x="15133505" y="11877213"/>
            <a:ext cx="8124300" cy="1231500"/>
          </a:xfrm>
          <a:prstGeom prst="rect">
            <a:avLst/>
          </a:prstGeom>
        </p:spPr>
        <p:txBody>
          <a:bodyPr anchorCtr="0" anchor="t" bIns="0" lIns="0" spcFirstLastPara="1" rIns="0" wrap="square" tIns="0">
            <a:spAutoFit/>
          </a:bodyPr>
          <a:lstStyle/>
          <a:p>
            <a:pPr indent="0" lvl="0" marL="0" rtl="0" algn="r">
              <a:spcBef>
                <a:spcPts val="0"/>
              </a:spcBef>
              <a:spcAft>
                <a:spcPts val="0"/>
              </a:spcAft>
              <a:buNone/>
            </a:pPr>
            <a:r>
              <a:rPr lang="en"/>
              <a:t>18 October 2024</a:t>
            </a:r>
            <a:endParaRPr/>
          </a:p>
          <a:p>
            <a:pPr indent="0" lvl="0" marL="0" rtl="0" algn="r">
              <a:spcBef>
                <a:spcPts val="0"/>
              </a:spcBef>
              <a:spcAft>
                <a:spcPts val="0"/>
              </a:spcAft>
              <a:buNone/>
            </a:pPr>
            <a:r>
              <a:rPr lang="en"/>
              <a:t>Seoul National University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71"/>
          <p:cNvSpPr txBox="1"/>
          <p:nvPr>
            <p:ph type="title"/>
          </p:nvPr>
        </p:nvSpPr>
        <p:spPr>
          <a:xfrm>
            <a:off x="3273825" y="30500"/>
            <a:ext cx="18062100" cy="754500"/>
          </a:xfrm>
          <a:prstGeom prst="rect">
            <a:avLst/>
          </a:prstGeom>
          <a:noFill/>
          <a:ln>
            <a:noFill/>
          </a:ln>
        </p:spPr>
        <p:txBody>
          <a:bodyPr anchorCtr="0" anchor="t" bIns="122025" lIns="243700" spcFirstLastPara="1" rIns="243700" wrap="square" tIns="122025">
            <a:noAutofit/>
          </a:bodyPr>
          <a:lstStyle/>
          <a:p>
            <a:pPr indent="0" lvl="0" marL="0" marR="0" rtl="0" algn="ctr">
              <a:lnSpc>
                <a:spcPct val="90000"/>
              </a:lnSpc>
              <a:spcBef>
                <a:spcPts val="0"/>
              </a:spcBef>
              <a:spcAft>
                <a:spcPts val="0"/>
              </a:spcAft>
              <a:buClr>
                <a:srgbClr val="0E67AD"/>
              </a:buClr>
              <a:buSzPts val="5600"/>
              <a:buFont typeface="DM Sans"/>
              <a:buNone/>
            </a:pPr>
            <a:r>
              <a:rPr b="1" lang="en" sz="5500">
                <a:solidFill>
                  <a:schemeClr val="accent1"/>
                </a:solidFill>
              </a:rPr>
              <a:t>Project example: iMagine (2022-2025)</a:t>
            </a:r>
            <a:endParaRPr b="1" sz="5500">
              <a:solidFill>
                <a:schemeClr val="accent1"/>
              </a:solidFill>
            </a:endParaRPr>
          </a:p>
          <a:p>
            <a:pPr indent="0" lvl="0" marL="0" marR="0" rtl="0" algn="ctr">
              <a:lnSpc>
                <a:spcPct val="90000"/>
              </a:lnSpc>
              <a:spcBef>
                <a:spcPts val="0"/>
              </a:spcBef>
              <a:spcAft>
                <a:spcPts val="0"/>
              </a:spcAft>
              <a:buClr>
                <a:srgbClr val="0E67AD"/>
              </a:buClr>
              <a:buSzPts val="5600"/>
              <a:buFont typeface="DM Sans"/>
              <a:buNone/>
            </a:pPr>
            <a:r>
              <a:t/>
            </a:r>
            <a:endParaRPr b="1" sz="3400">
              <a:solidFill>
                <a:schemeClr val="accent1"/>
              </a:solidFill>
            </a:endParaRPr>
          </a:p>
          <a:p>
            <a:pPr indent="0" lvl="0" marL="0" marR="0" rtl="0" algn="ctr">
              <a:lnSpc>
                <a:spcPct val="90000"/>
              </a:lnSpc>
              <a:spcBef>
                <a:spcPts val="0"/>
              </a:spcBef>
              <a:spcAft>
                <a:spcPts val="0"/>
              </a:spcAft>
              <a:buClr>
                <a:srgbClr val="0E67AD"/>
              </a:buClr>
              <a:buSzPts val="5600"/>
              <a:buFont typeface="DM Sans"/>
              <a:buNone/>
            </a:pPr>
            <a:r>
              <a:rPr b="1" lang="en" sz="5500">
                <a:solidFill>
                  <a:schemeClr val="accent1"/>
                </a:solidFill>
              </a:rPr>
              <a:t>Challenge: </a:t>
            </a:r>
            <a:r>
              <a:rPr b="1" lang="en" sz="5500">
                <a:solidFill>
                  <a:schemeClr val="accent1"/>
                </a:solidFill>
              </a:rPr>
              <a:t>Image data tsunami in aquatic sciences</a:t>
            </a:r>
            <a:endParaRPr sz="5300"/>
          </a:p>
        </p:txBody>
      </p:sp>
      <p:pic>
        <p:nvPicPr>
          <p:cNvPr id="807" name="Google Shape;807;p71"/>
          <p:cNvPicPr preferRelativeResize="0"/>
          <p:nvPr/>
        </p:nvPicPr>
        <p:blipFill>
          <a:blip r:embed="rId3">
            <a:alphaModFix/>
          </a:blip>
          <a:stretch>
            <a:fillRect/>
          </a:stretch>
        </p:blipFill>
        <p:spPr>
          <a:xfrm>
            <a:off x="2971124" y="4571999"/>
            <a:ext cx="2851178" cy="2851150"/>
          </a:xfrm>
          <a:prstGeom prst="rect">
            <a:avLst/>
          </a:prstGeom>
          <a:noFill/>
          <a:ln>
            <a:noFill/>
          </a:ln>
        </p:spPr>
      </p:pic>
      <p:sp>
        <p:nvSpPr>
          <p:cNvPr id="808" name="Google Shape;808;p71"/>
          <p:cNvSpPr/>
          <p:nvPr/>
        </p:nvSpPr>
        <p:spPr>
          <a:xfrm>
            <a:off x="495775" y="2358200"/>
            <a:ext cx="23151000" cy="2169900"/>
          </a:xfrm>
          <a:prstGeom prst="roundRect">
            <a:avLst>
              <a:gd fmla="val 15091" name="adj"/>
            </a:avLst>
          </a:prstGeom>
          <a:noFill/>
          <a:ln>
            <a:noFill/>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Clr>
                <a:srgbClr val="000000"/>
              </a:buClr>
              <a:buSzPts val="3200"/>
              <a:buFont typeface="Arial"/>
              <a:buNone/>
            </a:pPr>
            <a:r>
              <a:rPr b="1" i="0" lang="en" sz="4100" u="none" cap="none" strike="noStrike">
                <a:solidFill>
                  <a:srgbClr val="828282"/>
                </a:solidFill>
                <a:latin typeface="DM Sans"/>
                <a:ea typeface="DM Sans"/>
                <a:cs typeface="DM Sans"/>
                <a:sym typeface="DM Sans"/>
              </a:rPr>
              <a:t>In Europe, we spent circa </a:t>
            </a:r>
            <a:r>
              <a:rPr b="1" i="0" lang="en" sz="4100" u="none" cap="none" strike="noStrike">
                <a:solidFill>
                  <a:srgbClr val="EF8200"/>
                </a:solidFill>
                <a:latin typeface="DM Sans"/>
                <a:ea typeface="DM Sans"/>
                <a:cs typeface="DM Sans"/>
                <a:sym typeface="DM Sans"/>
              </a:rPr>
              <a:t>1.4 Billion Euro a year</a:t>
            </a:r>
            <a:r>
              <a:rPr b="1" i="0" lang="en" sz="4100" u="none" cap="none" strike="noStrike">
                <a:solidFill>
                  <a:srgbClr val="828282"/>
                </a:solidFill>
                <a:latin typeface="DM Sans"/>
                <a:ea typeface="DM Sans"/>
                <a:cs typeface="DM Sans"/>
                <a:sym typeface="DM Sans"/>
              </a:rPr>
              <a:t> in marine data acquisition </a:t>
            </a:r>
            <a:r>
              <a:rPr b="1" lang="en" sz="4100">
                <a:solidFill>
                  <a:srgbClr val="828282"/>
                </a:solidFill>
                <a:latin typeface="DM Sans"/>
                <a:ea typeface="DM Sans"/>
                <a:cs typeface="DM Sans"/>
                <a:sym typeface="DM Sans"/>
              </a:rPr>
              <a:t> </a:t>
            </a:r>
            <a:br>
              <a:rPr b="1" lang="en" sz="4100">
                <a:solidFill>
                  <a:srgbClr val="828282"/>
                </a:solidFill>
                <a:latin typeface="DM Sans"/>
                <a:ea typeface="DM Sans"/>
                <a:cs typeface="DM Sans"/>
                <a:sym typeface="DM Sans"/>
              </a:rPr>
            </a:br>
            <a:r>
              <a:rPr b="0" i="0" lang="en" sz="4100" u="none" cap="none" strike="noStrike">
                <a:solidFill>
                  <a:srgbClr val="828282"/>
                </a:solidFill>
                <a:latin typeface="DM Sans"/>
                <a:ea typeface="DM Sans"/>
                <a:cs typeface="DM Sans"/>
                <a:sym typeface="DM Sans"/>
              </a:rPr>
              <a:t>(in-situ</a:t>
            </a:r>
            <a:r>
              <a:rPr lang="en" sz="4100">
                <a:solidFill>
                  <a:srgbClr val="828282"/>
                </a:solidFill>
                <a:latin typeface="DM Sans"/>
                <a:ea typeface="DM Sans"/>
                <a:cs typeface="DM Sans"/>
                <a:sym typeface="DM Sans"/>
              </a:rPr>
              <a:t> and </a:t>
            </a:r>
            <a:r>
              <a:rPr b="0" i="0" lang="en" sz="4100" u="none" cap="none" strike="noStrike">
                <a:solidFill>
                  <a:srgbClr val="828282"/>
                </a:solidFill>
                <a:latin typeface="DM Sans"/>
                <a:ea typeface="DM Sans"/>
                <a:cs typeface="DM Sans"/>
                <a:sym typeface="DM Sans"/>
              </a:rPr>
              <a:t>remote sensing</a:t>
            </a:r>
            <a:r>
              <a:rPr lang="en" sz="4100">
                <a:solidFill>
                  <a:srgbClr val="828282"/>
                </a:solidFill>
                <a:latin typeface="DM Sans"/>
                <a:ea typeface="DM Sans"/>
                <a:cs typeface="DM Sans"/>
                <a:sym typeface="DM Sans"/>
              </a:rPr>
              <a:t> data</a:t>
            </a:r>
            <a:r>
              <a:rPr b="0" i="0" lang="en" sz="4100" u="none" cap="none" strike="noStrike">
                <a:solidFill>
                  <a:srgbClr val="828282"/>
                </a:solidFill>
                <a:latin typeface="DM Sans"/>
                <a:ea typeface="DM Sans"/>
                <a:cs typeface="DM Sans"/>
                <a:sym typeface="DM Sans"/>
              </a:rPr>
              <a:t>)  </a:t>
            </a:r>
            <a:endParaRPr b="0" i="0" sz="4100" u="none" cap="none" strike="noStrike">
              <a:solidFill>
                <a:srgbClr val="828282"/>
              </a:solidFill>
              <a:latin typeface="DM Sans"/>
              <a:ea typeface="DM Sans"/>
              <a:cs typeface="DM Sans"/>
              <a:sym typeface="DM Sans"/>
            </a:endParaRPr>
          </a:p>
        </p:txBody>
      </p:sp>
      <p:sp>
        <p:nvSpPr>
          <p:cNvPr id="809" name="Google Shape;809;p71"/>
          <p:cNvSpPr/>
          <p:nvPr/>
        </p:nvSpPr>
        <p:spPr>
          <a:xfrm>
            <a:off x="15618250" y="5638875"/>
            <a:ext cx="2565000" cy="5932800"/>
          </a:xfrm>
          <a:prstGeom prst="rightArrow">
            <a:avLst>
              <a:gd fmla="val 50000" name="adj1"/>
              <a:gd fmla="val 50000" name="adj2"/>
            </a:avLst>
          </a:prstGeom>
          <a:noFill/>
          <a:ln cap="flat" cmpd="sng" w="76200">
            <a:solidFill>
              <a:srgbClr val="EF82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400"/>
              <a:buFont typeface="Arial"/>
              <a:buNone/>
            </a:pPr>
            <a:r>
              <a:t/>
            </a:r>
            <a:endParaRPr b="1" sz="3400">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3400"/>
              <a:buFont typeface="Arial"/>
              <a:buNone/>
            </a:pPr>
            <a:r>
              <a:rPr b="1" lang="en" sz="3400">
                <a:latin typeface="DM Sans"/>
                <a:ea typeface="DM Sans"/>
                <a:cs typeface="DM Sans"/>
                <a:sym typeface="DM Sans"/>
              </a:rPr>
              <a:t>AI/ML</a:t>
            </a:r>
            <a:endParaRPr b="1" i="0" sz="3400" u="none" cap="none" strike="noStrike">
              <a:solidFill>
                <a:srgbClr val="000000"/>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000000"/>
              </a:solidFill>
              <a:latin typeface="DM Sans"/>
              <a:ea typeface="DM Sans"/>
              <a:cs typeface="DM Sans"/>
              <a:sym typeface="DM Sans"/>
            </a:endParaRPr>
          </a:p>
        </p:txBody>
      </p:sp>
      <p:sp>
        <p:nvSpPr>
          <p:cNvPr id="810" name="Google Shape;810;p71"/>
          <p:cNvSpPr txBox="1"/>
          <p:nvPr/>
        </p:nvSpPr>
        <p:spPr>
          <a:xfrm>
            <a:off x="18554686" y="5518129"/>
            <a:ext cx="5092200" cy="1754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100"/>
              <a:buFont typeface="Arial"/>
              <a:buNone/>
            </a:pPr>
            <a:r>
              <a:rPr b="1" i="0" lang="en" sz="5100" u="none" cap="none" strike="noStrike">
                <a:solidFill>
                  <a:srgbClr val="002060"/>
                </a:solidFill>
                <a:latin typeface="DM Sans"/>
                <a:ea typeface="DM Sans"/>
                <a:cs typeface="DM Sans"/>
                <a:sym typeface="DM Sans"/>
              </a:rPr>
              <a:t>From DATA to KNOWLEDGE</a:t>
            </a:r>
            <a:endParaRPr b="1" i="0" sz="5100" u="none" cap="none" strike="noStrike">
              <a:solidFill>
                <a:srgbClr val="002060"/>
              </a:solidFill>
              <a:latin typeface="DM Sans"/>
              <a:ea typeface="DM Sans"/>
              <a:cs typeface="DM Sans"/>
              <a:sym typeface="DM Sans"/>
            </a:endParaRPr>
          </a:p>
        </p:txBody>
      </p:sp>
      <p:pic>
        <p:nvPicPr>
          <p:cNvPr id="811" name="Google Shape;811;p71"/>
          <p:cNvPicPr preferRelativeResize="0"/>
          <p:nvPr/>
        </p:nvPicPr>
        <p:blipFill rotWithShape="1">
          <a:blip r:embed="rId4">
            <a:alphaModFix/>
          </a:blip>
          <a:srcRect b="0" l="0" r="0" t="0"/>
          <a:stretch/>
        </p:blipFill>
        <p:spPr>
          <a:xfrm>
            <a:off x="19505911" y="7272830"/>
            <a:ext cx="3189725" cy="2577300"/>
          </a:xfrm>
          <a:prstGeom prst="rect">
            <a:avLst/>
          </a:prstGeom>
          <a:noFill/>
          <a:ln>
            <a:noFill/>
          </a:ln>
        </p:spPr>
      </p:pic>
      <p:sp>
        <p:nvSpPr>
          <p:cNvPr id="812" name="Google Shape;812;p71"/>
          <p:cNvSpPr txBox="1"/>
          <p:nvPr/>
        </p:nvSpPr>
        <p:spPr>
          <a:xfrm>
            <a:off x="981475" y="7115375"/>
            <a:ext cx="1834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Underwater cameras</a:t>
            </a:r>
            <a:endParaRPr/>
          </a:p>
        </p:txBody>
      </p:sp>
      <p:pic>
        <p:nvPicPr>
          <p:cNvPr descr="D:\Observatoires\NEPTUNE\Science\Endeavour\9614105097_d7002c5066_o.jpg" id="813" name="Google Shape;813;p71"/>
          <p:cNvPicPr preferRelativeResize="0"/>
          <p:nvPr/>
        </p:nvPicPr>
        <p:blipFill rotWithShape="1">
          <a:blip r:embed="rId5">
            <a:alphaModFix/>
          </a:blip>
          <a:srcRect b="0" l="0" r="0" t="0"/>
          <a:stretch/>
        </p:blipFill>
        <p:spPr>
          <a:xfrm>
            <a:off x="495776" y="7684395"/>
            <a:ext cx="2564870" cy="2287083"/>
          </a:xfrm>
          <a:prstGeom prst="rect">
            <a:avLst/>
          </a:prstGeom>
          <a:noFill/>
          <a:ln>
            <a:noFill/>
          </a:ln>
        </p:spPr>
      </p:pic>
      <p:sp>
        <p:nvSpPr>
          <p:cNvPr id="814" name="Google Shape;814;p71"/>
          <p:cNvSpPr txBox="1"/>
          <p:nvPr/>
        </p:nvSpPr>
        <p:spPr>
          <a:xfrm>
            <a:off x="624425" y="9983325"/>
            <a:ext cx="2291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Seafloor observatories</a:t>
            </a:r>
            <a:endParaRPr/>
          </a:p>
        </p:txBody>
      </p:sp>
      <p:sp>
        <p:nvSpPr>
          <p:cNvPr id="815" name="Google Shape;815;p71"/>
          <p:cNvSpPr txBox="1"/>
          <p:nvPr/>
        </p:nvSpPr>
        <p:spPr>
          <a:xfrm>
            <a:off x="3694150" y="7119225"/>
            <a:ext cx="135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Microscopes</a:t>
            </a:r>
            <a:endParaRPr/>
          </a:p>
        </p:txBody>
      </p:sp>
      <p:pic>
        <p:nvPicPr>
          <p:cNvPr id="816" name="Google Shape;816;p71"/>
          <p:cNvPicPr preferRelativeResize="0"/>
          <p:nvPr/>
        </p:nvPicPr>
        <p:blipFill>
          <a:blip r:embed="rId6">
            <a:alphaModFix/>
          </a:blip>
          <a:stretch>
            <a:fillRect/>
          </a:stretch>
        </p:blipFill>
        <p:spPr>
          <a:xfrm>
            <a:off x="11533268" y="4186625"/>
            <a:ext cx="1834629" cy="1946798"/>
          </a:xfrm>
          <a:prstGeom prst="rect">
            <a:avLst/>
          </a:prstGeom>
          <a:noFill/>
          <a:ln>
            <a:noFill/>
          </a:ln>
        </p:spPr>
      </p:pic>
      <p:pic>
        <p:nvPicPr>
          <p:cNvPr id="817" name="Google Shape;817;p71"/>
          <p:cNvPicPr preferRelativeResize="0"/>
          <p:nvPr/>
        </p:nvPicPr>
        <p:blipFill>
          <a:blip r:embed="rId7">
            <a:alphaModFix/>
          </a:blip>
          <a:stretch>
            <a:fillRect/>
          </a:stretch>
        </p:blipFill>
        <p:spPr>
          <a:xfrm>
            <a:off x="11272625" y="6393180"/>
            <a:ext cx="2083524" cy="951619"/>
          </a:xfrm>
          <a:prstGeom prst="rect">
            <a:avLst/>
          </a:prstGeom>
          <a:noFill/>
          <a:ln>
            <a:noFill/>
          </a:ln>
        </p:spPr>
      </p:pic>
      <p:pic>
        <p:nvPicPr>
          <p:cNvPr id="818" name="Google Shape;818;p71"/>
          <p:cNvPicPr preferRelativeResize="0"/>
          <p:nvPr/>
        </p:nvPicPr>
        <p:blipFill>
          <a:blip r:embed="rId8">
            <a:alphaModFix/>
          </a:blip>
          <a:stretch>
            <a:fillRect/>
          </a:stretch>
        </p:blipFill>
        <p:spPr>
          <a:xfrm>
            <a:off x="11401312" y="7623940"/>
            <a:ext cx="2083503" cy="1325437"/>
          </a:xfrm>
          <a:prstGeom prst="rect">
            <a:avLst/>
          </a:prstGeom>
          <a:noFill/>
          <a:ln>
            <a:noFill/>
          </a:ln>
        </p:spPr>
      </p:pic>
      <p:sp>
        <p:nvSpPr>
          <p:cNvPr id="819" name="Google Shape;819;p71"/>
          <p:cNvSpPr txBox="1"/>
          <p:nvPr/>
        </p:nvSpPr>
        <p:spPr>
          <a:xfrm>
            <a:off x="2531700" y="10939150"/>
            <a:ext cx="44112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chemeClr val="accent2"/>
                </a:solidFill>
              </a:rPr>
              <a:t>ACQUISITION</a:t>
            </a:r>
            <a:endParaRPr b="1" sz="4000">
              <a:solidFill>
                <a:schemeClr val="accent2"/>
              </a:solidFill>
            </a:endParaRPr>
          </a:p>
        </p:txBody>
      </p:sp>
      <p:sp>
        <p:nvSpPr>
          <p:cNvPr id="820" name="Google Shape;820;p71"/>
          <p:cNvSpPr txBox="1"/>
          <p:nvPr/>
        </p:nvSpPr>
        <p:spPr>
          <a:xfrm>
            <a:off x="10260950" y="12070950"/>
            <a:ext cx="44112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 sz="4000">
                <a:solidFill>
                  <a:schemeClr val="accent2"/>
                </a:solidFill>
              </a:rPr>
              <a:t>MANAGEMENT</a:t>
            </a:r>
            <a:endParaRPr b="1" sz="4000">
              <a:solidFill>
                <a:schemeClr val="accent2"/>
              </a:solidFill>
            </a:endParaRPr>
          </a:p>
        </p:txBody>
      </p:sp>
      <p:sp>
        <p:nvSpPr>
          <p:cNvPr id="821" name="Google Shape;821;p71"/>
          <p:cNvSpPr txBox="1"/>
          <p:nvPr/>
        </p:nvSpPr>
        <p:spPr>
          <a:xfrm>
            <a:off x="18122148" y="9948550"/>
            <a:ext cx="5714700" cy="326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chemeClr val="accent2"/>
                </a:solidFill>
              </a:rPr>
              <a:t>VALORISATION</a:t>
            </a:r>
            <a:endParaRPr b="1" sz="4000">
              <a:solidFill>
                <a:schemeClr val="accent2"/>
              </a:solidFill>
            </a:endParaRPr>
          </a:p>
          <a:p>
            <a:pPr indent="0" lvl="0" marL="0" rtl="0" algn="ctr">
              <a:spcBef>
                <a:spcPts val="0"/>
              </a:spcBef>
              <a:spcAft>
                <a:spcPts val="0"/>
              </a:spcAft>
              <a:buNone/>
            </a:pPr>
            <a:r>
              <a:rPr b="1" lang="en" sz="4000">
                <a:solidFill>
                  <a:schemeClr val="accent1"/>
                </a:solidFill>
              </a:rPr>
              <a:t>Fish monitoring and classification</a:t>
            </a:r>
            <a:endParaRPr b="1" sz="4000">
              <a:solidFill>
                <a:schemeClr val="accent1"/>
              </a:solidFill>
            </a:endParaRPr>
          </a:p>
          <a:p>
            <a:pPr indent="0" lvl="0" marL="0" rtl="0" algn="ctr">
              <a:spcBef>
                <a:spcPts val="0"/>
              </a:spcBef>
              <a:spcAft>
                <a:spcPts val="0"/>
              </a:spcAft>
              <a:buNone/>
            </a:pPr>
            <a:r>
              <a:rPr b="1" lang="en" sz="4000">
                <a:solidFill>
                  <a:schemeClr val="accent1"/>
                </a:solidFill>
              </a:rPr>
              <a:t>Marine litter detection</a:t>
            </a:r>
            <a:endParaRPr b="1" sz="4000">
              <a:solidFill>
                <a:schemeClr val="accent1"/>
              </a:solidFill>
            </a:endParaRPr>
          </a:p>
          <a:p>
            <a:pPr indent="0" lvl="0" marL="0" rtl="0" algn="ctr">
              <a:spcBef>
                <a:spcPts val="0"/>
              </a:spcBef>
              <a:spcAft>
                <a:spcPts val="0"/>
              </a:spcAft>
              <a:buNone/>
            </a:pPr>
            <a:r>
              <a:rPr b="1" lang="en" sz="4000">
                <a:solidFill>
                  <a:schemeClr val="accent1"/>
                </a:solidFill>
              </a:rPr>
              <a:t>Oil spill prediction, …</a:t>
            </a:r>
            <a:endParaRPr b="1" sz="4000">
              <a:solidFill>
                <a:schemeClr val="accent1"/>
              </a:solidFill>
            </a:endParaRPr>
          </a:p>
        </p:txBody>
      </p:sp>
      <p:pic>
        <p:nvPicPr>
          <p:cNvPr id="822" name="Google Shape;822;p71"/>
          <p:cNvPicPr preferRelativeResize="0"/>
          <p:nvPr/>
        </p:nvPicPr>
        <p:blipFill>
          <a:blip r:embed="rId9">
            <a:alphaModFix/>
          </a:blip>
          <a:stretch>
            <a:fillRect/>
          </a:stretch>
        </p:blipFill>
        <p:spPr>
          <a:xfrm>
            <a:off x="10774720" y="9198281"/>
            <a:ext cx="3278623" cy="1143048"/>
          </a:xfrm>
          <a:prstGeom prst="rect">
            <a:avLst/>
          </a:prstGeom>
          <a:noFill/>
          <a:ln>
            <a:noFill/>
          </a:ln>
        </p:spPr>
      </p:pic>
      <p:pic>
        <p:nvPicPr>
          <p:cNvPr id="823" name="Google Shape;823;p71"/>
          <p:cNvPicPr preferRelativeResize="0"/>
          <p:nvPr/>
        </p:nvPicPr>
        <p:blipFill>
          <a:blip r:embed="rId10">
            <a:alphaModFix/>
          </a:blip>
          <a:stretch>
            <a:fillRect/>
          </a:stretch>
        </p:blipFill>
        <p:spPr>
          <a:xfrm>
            <a:off x="11041516" y="10195724"/>
            <a:ext cx="1358400" cy="1358400"/>
          </a:xfrm>
          <a:prstGeom prst="rect">
            <a:avLst/>
          </a:prstGeom>
          <a:noFill/>
          <a:ln>
            <a:noFill/>
          </a:ln>
        </p:spPr>
      </p:pic>
      <p:sp>
        <p:nvSpPr>
          <p:cNvPr id="824" name="Google Shape;824;p71"/>
          <p:cNvSpPr txBox="1"/>
          <p:nvPr/>
        </p:nvSpPr>
        <p:spPr>
          <a:xfrm>
            <a:off x="12762488" y="10590225"/>
            <a:ext cx="772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t>. . .</a:t>
            </a:r>
            <a:endParaRPr b="1" sz="2500"/>
          </a:p>
        </p:txBody>
      </p:sp>
      <p:pic>
        <p:nvPicPr>
          <p:cNvPr id="825" name="Google Shape;825;p71"/>
          <p:cNvPicPr preferRelativeResize="0"/>
          <p:nvPr/>
        </p:nvPicPr>
        <p:blipFill>
          <a:blip r:embed="rId11">
            <a:alphaModFix/>
          </a:blip>
          <a:stretch>
            <a:fillRect/>
          </a:stretch>
        </p:blipFill>
        <p:spPr>
          <a:xfrm>
            <a:off x="495775" y="5094302"/>
            <a:ext cx="2696832" cy="2022621"/>
          </a:xfrm>
          <a:prstGeom prst="rect">
            <a:avLst/>
          </a:prstGeom>
          <a:noFill/>
          <a:ln>
            <a:noFill/>
          </a:ln>
        </p:spPr>
      </p:pic>
      <p:pic>
        <p:nvPicPr>
          <p:cNvPr id="826" name="Google Shape;826;p71"/>
          <p:cNvPicPr preferRelativeResize="0"/>
          <p:nvPr/>
        </p:nvPicPr>
        <p:blipFill>
          <a:blip r:embed="rId12">
            <a:alphaModFix/>
          </a:blip>
          <a:stretch>
            <a:fillRect/>
          </a:stretch>
        </p:blipFill>
        <p:spPr>
          <a:xfrm>
            <a:off x="3257250" y="7805001"/>
            <a:ext cx="2291500" cy="2291500"/>
          </a:xfrm>
          <a:prstGeom prst="rect">
            <a:avLst/>
          </a:prstGeom>
          <a:noFill/>
          <a:ln>
            <a:noFill/>
          </a:ln>
        </p:spPr>
      </p:pic>
      <p:sp>
        <p:nvSpPr>
          <p:cNvPr id="827" name="Google Shape;827;p71"/>
          <p:cNvSpPr txBox="1"/>
          <p:nvPr/>
        </p:nvSpPr>
        <p:spPr>
          <a:xfrm>
            <a:off x="3770350" y="10014825"/>
            <a:ext cx="1358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Satellites</a:t>
            </a:r>
            <a:endParaRPr/>
          </a:p>
        </p:txBody>
      </p:sp>
      <p:grpSp>
        <p:nvGrpSpPr>
          <p:cNvPr id="828" name="Google Shape;828;p71"/>
          <p:cNvGrpSpPr/>
          <p:nvPr/>
        </p:nvGrpSpPr>
        <p:grpSpPr>
          <a:xfrm>
            <a:off x="5713200" y="5094437"/>
            <a:ext cx="3197792" cy="2139521"/>
            <a:chOff x="6353128" y="4682725"/>
            <a:chExt cx="3243197" cy="2169900"/>
          </a:xfrm>
        </p:grpSpPr>
        <p:pic>
          <p:nvPicPr>
            <p:cNvPr id="829" name="Google Shape;829;p71"/>
            <p:cNvPicPr preferRelativeResize="0"/>
            <p:nvPr/>
          </p:nvPicPr>
          <p:blipFill>
            <a:blip r:embed="rId13">
              <a:alphaModFix/>
            </a:blip>
            <a:stretch>
              <a:fillRect/>
            </a:stretch>
          </p:blipFill>
          <p:spPr>
            <a:xfrm>
              <a:off x="6353128" y="4685045"/>
              <a:ext cx="3076674" cy="2049485"/>
            </a:xfrm>
            <a:prstGeom prst="rect">
              <a:avLst/>
            </a:prstGeom>
            <a:noFill/>
            <a:ln>
              <a:noFill/>
            </a:ln>
          </p:spPr>
        </p:pic>
        <p:sp>
          <p:nvSpPr>
            <p:cNvPr id="830" name="Google Shape;830;p71"/>
            <p:cNvSpPr/>
            <p:nvPr/>
          </p:nvSpPr>
          <p:spPr>
            <a:xfrm>
              <a:off x="8429625" y="4682725"/>
              <a:ext cx="1166700" cy="2169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831" name="Google Shape;831;p71"/>
          <p:cNvSpPr txBox="1"/>
          <p:nvPr/>
        </p:nvSpPr>
        <p:spPr>
          <a:xfrm>
            <a:off x="5980150" y="7115375"/>
            <a:ext cx="1569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CCTV cameras</a:t>
            </a:r>
            <a:endParaRPr/>
          </a:p>
        </p:txBody>
      </p:sp>
      <p:pic>
        <p:nvPicPr>
          <p:cNvPr descr="Micasense Altum-PT" id="832" name="Google Shape;832;p71"/>
          <p:cNvPicPr preferRelativeResize="0"/>
          <p:nvPr/>
        </p:nvPicPr>
        <p:blipFill rotWithShape="1">
          <a:blip r:embed="rId14">
            <a:alphaModFix/>
          </a:blip>
          <a:srcRect b="0" l="0" r="0" t="0"/>
          <a:stretch/>
        </p:blipFill>
        <p:spPr>
          <a:xfrm>
            <a:off x="5113126" y="8114874"/>
            <a:ext cx="3278625" cy="1754700"/>
          </a:xfrm>
          <a:prstGeom prst="rect">
            <a:avLst/>
          </a:prstGeom>
          <a:noFill/>
          <a:ln>
            <a:noFill/>
          </a:ln>
        </p:spPr>
      </p:pic>
      <p:sp>
        <p:nvSpPr>
          <p:cNvPr id="833" name="Google Shape;833;p71"/>
          <p:cNvSpPr txBox="1"/>
          <p:nvPr/>
        </p:nvSpPr>
        <p:spPr>
          <a:xfrm>
            <a:off x="6202650" y="9938625"/>
            <a:ext cx="1044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Drones</a:t>
            </a:r>
            <a:endParaRPr/>
          </a:p>
        </p:txBody>
      </p:sp>
      <p:sp>
        <p:nvSpPr>
          <p:cNvPr id="834" name="Google Shape;834;p71"/>
          <p:cNvSpPr/>
          <p:nvPr/>
        </p:nvSpPr>
        <p:spPr>
          <a:xfrm>
            <a:off x="8394737" y="5442500"/>
            <a:ext cx="2284200" cy="5932800"/>
          </a:xfrm>
          <a:prstGeom prst="rightArrow">
            <a:avLst>
              <a:gd fmla="val 50000" name="adj1"/>
              <a:gd fmla="val 50000" name="adj2"/>
            </a:avLst>
          </a:prstGeom>
          <a:noFill/>
          <a:ln cap="flat" cmpd="sng" w="76200">
            <a:solidFill>
              <a:srgbClr val="EF82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400"/>
              <a:buFont typeface="Arial"/>
              <a:buNone/>
            </a:pPr>
            <a:r>
              <a:t/>
            </a:r>
            <a:endParaRPr b="1" i="0" sz="3400" u="none" cap="none" strike="noStrike">
              <a:solidFill>
                <a:srgbClr val="000000"/>
              </a:solidFill>
              <a:latin typeface="DM Sans"/>
              <a:ea typeface="DM Sans"/>
              <a:cs typeface="DM Sans"/>
              <a:sym typeface="DM Sans"/>
            </a:endParaRPr>
          </a:p>
        </p:txBody>
      </p:sp>
      <p:pic>
        <p:nvPicPr>
          <p:cNvPr id="835" name="Google Shape;835;p71"/>
          <p:cNvPicPr preferRelativeResize="0"/>
          <p:nvPr/>
        </p:nvPicPr>
        <p:blipFill rotWithShape="1">
          <a:blip r:embed="rId15">
            <a:alphaModFix/>
          </a:blip>
          <a:srcRect b="0" l="0" r="0" t="0"/>
          <a:stretch/>
        </p:blipFill>
        <p:spPr>
          <a:xfrm>
            <a:off x="21836017" y="191675"/>
            <a:ext cx="2284109" cy="17761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72"/>
          <p:cNvSpPr txBox="1"/>
          <p:nvPr>
            <p:ph type="title"/>
          </p:nvPr>
        </p:nvSpPr>
        <p:spPr>
          <a:xfrm>
            <a:off x="2426739" y="312528"/>
            <a:ext cx="126105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SzPts val="6700"/>
              <a:buNone/>
            </a:pPr>
            <a:r>
              <a:rPr lang="en"/>
              <a:t>The iMagine Approach</a:t>
            </a:r>
            <a:endParaRPr/>
          </a:p>
        </p:txBody>
      </p:sp>
      <p:pic>
        <p:nvPicPr>
          <p:cNvPr id="841" name="Google Shape;841;p72"/>
          <p:cNvPicPr preferRelativeResize="0"/>
          <p:nvPr/>
        </p:nvPicPr>
        <p:blipFill rotWithShape="1">
          <a:blip r:embed="rId3">
            <a:alphaModFix/>
          </a:blip>
          <a:srcRect b="0" l="0" r="0" t="0"/>
          <a:stretch/>
        </p:blipFill>
        <p:spPr>
          <a:xfrm>
            <a:off x="2691800" y="2174225"/>
            <a:ext cx="10075425" cy="3878300"/>
          </a:xfrm>
          <a:prstGeom prst="rect">
            <a:avLst/>
          </a:prstGeom>
          <a:noFill/>
          <a:ln>
            <a:noFill/>
          </a:ln>
        </p:spPr>
      </p:pic>
      <p:cxnSp>
        <p:nvCxnSpPr>
          <p:cNvPr id="842" name="Google Shape;842;p72"/>
          <p:cNvCxnSpPr/>
          <p:nvPr/>
        </p:nvCxnSpPr>
        <p:spPr>
          <a:xfrm>
            <a:off x="437475" y="6356200"/>
            <a:ext cx="23772000" cy="0"/>
          </a:xfrm>
          <a:prstGeom prst="straightConnector1">
            <a:avLst/>
          </a:prstGeom>
          <a:noFill/>
          <a:ln cap="flat" cmpd="sng" w="38100">
            <a:solidFill>
              <a:srgbClr val="434343"/>
            </a:solidFill>
            <a:prstDash val="solid"/>
            <a:round/>
            <a:headEnd len="sm" w="sm" type="none"/>
            <a:tailEnd len="sm" w="sm" type="none"/>
          </a:ln>
        </p:spPr>
      </p:cxnSp>
      <p:sp>
        <p:nvSpPr>
          <p:cNvPr id="843" name="Google Shape;843;p72"/>
          <p:cNvSpPr txBox="1"/>
          <p:nvPr/>
        </p:nvSpPr>
        <p:spPr>
          <a:xfrm>
            <a:off x="5380600" y="2438225"/>
            <a:ext cx="52239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07E13"/>
                </a:solidFill>
                <a:latin typeface="DM Sans"/>
                <a:ea typeface="DM Sans"/>
                <a:cs typeface="DM Sans"/>
                <a:sym typeface="DM Sans"/>
              </a:rPr>
              <a:t>GPU intensive</a:t>
            </a:r>
            <a:endParaRPr b="1" i="0" sz="2400" u="none" cap="none" strike="noStrike">
              <a:solidFill>
                <a:srgbClr val="F07E13"/>
              </a:solidFill>
              <a:latin typeface="DM Sans"/>
              <a:ea typeface="DM Sans"/>
              <a:cs typeface="DM Sans"/>
              <a:sym typeface="DM Sans"/>
            </a:endParaRPr>
          </a:p>
        </p:txBody>
      </p:sp>
      <p:sp>
        <p:nvSpPr>
          <p:cNvPr id="844" name="Google Shape;844;p72"/>
          <p:cNvSpPr txBox="1"/>
          <p:nvPr/>
        </p:nvSpPr>
        <p:spPr>
          <a:xfrm>
            <a:off x="10913225" y="2068925"/>
            <a:ext cx="18540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F07E13"/>
                </a:solidFill>
                <a:latin typeface="DM Sans"/>
                <a:ea typeface="DM Sans"/>
                <a:cs typeface="DM Sans"/>
                <a:sym typeface="DM Sans"/>
              </a:rPr>
              <a:t>CPU intensive</a:t>
            </a:r>
            <a:endParaRPr b="1" i="0" sz="2400" u="none" cap="none" strike="noStrike">
              <a:solidFill>
                <a:srgbClr val="F07E13"/>
              </a:solidFill>
              <a:latin typeface="DM Sans"/>
              <a:ea typeface="DM Sans"/>
              <a:cs typeface="DM Sans"/>
              <a:sym typeface="DM Sans"/>
            </a:endParaRPr>
          </a:p>
        </p:txBody>
      </p:sp>
      <p:sp>
        <p:nvSpPr>
          <p:cNvPr id="845" name="Google Shape;845;p72"/>
          <p:cNvSpPr txBox="1"/>
          <p:nvPr/>
        </p:nvSpPr>
        <p:spPr>
          <a:xfrm>
            <a:off x="15880624" y="2437234"/>
            <a:ext cx="7893900" cy="2555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3000"/>
              <a:buFont typeface="Arial"/>
              <a:buNone/>
            </a:pPr>
            <a:r>
              <a:rPr b="0" i="0" lang="en" sz="3000" u="none" cap="none" strike="noStrike">
                <a:solidFill>
                  <a:srgbClr val="09142E"/>
                </a:solidFill>
                <a:latin typeface="DM Sans ExtraBold"/>
                <a:ea typeface="DM Sans ExtraBold"/>
                <a:cs typeface="DM Sans ExtraBold"/>
                <a:sym typeface="DM Sans ExtraBold"/>
              </a:rPr>
              <a:t>8</a:t>
            </a:r>
            <a:r>
              <a:rPr b="0" i="0" lang="en" sz="2800" u="none" cap="none" strike="noStrike">
                <a:solidFill>
                  <a:srgbClr val="09142E"/>
                </a:solidFill>
                <a:latin typeface="DM Sans Medium"/>
                <a:ea typeface="DM Sans Medium"/>
                <a:cs typeface="DM Sans Medium"/>
                <a:sym typeface="DM Sans Medium"/>
              </a:rPr>
              <a:t> internal use cases 	</a:t>
            </a:r>
            <a:r>
              <a:rPr b="0" i="0" lang="en" sz="4000" u="none" cap="none" strike="noStrike">
                <a:solidFill>
                  <a:srgbClr val="09142E"/>
                </a:solidFill>
                <a:latin typeface="DM Sans Medium"/>
                <a:ea typeface="DM Sans Medium"/>
                <a:cs typeface="DM Sans Medium"/>
                <a:sym typeface="DM Sans Medium"/>
              </a:rPr>
              <a:t>&amp;</a:t>
            </a:r>
            <a:endParaRPr b="0" i="0" sz="4000" u="none" cap="none" strike="noStrike">
              <a:solidFill>
                <a:srgbClr val="09142E"/>
              </a:solidFill>
              <a:latin typeface="DM Sans Medium"/>
              <a:ea typeface="DM Sans Medium"/>
              <a:cs typeface="DM Sans Medium"/>
              <a:sym typeface="DM Sans Medium"/>
            </a:endParaRPr>
          </a:p>
          <a:p>
            <a:pPr indent="0" lvl="0" marL="0" marR="0" rtl="0" algn="just">
              <a:lnSpc>
                <a:spcPct val="100000"/>
              </a:lnSpc>
              <a:spcBef>
                <a:spcPts val="0"/>
              </a:spcBef>
              <a:spcAft>
                <a:spcPts val="0"/>
              </a:spcAft>
              <a:buClr>
                <a:srgbClr val="000000"/>
              </a:buClr>
              <a:buSzPts val="2800"/>
              <a:buFont typeface="Arial"/>
              <a:buNone/>
            </a:pPr>
            <a:r>
              <a:rPr b="0" i="0" lang="en" sz="2800" u="none" cap="none" strike="noStrike">
                <a:solidFill>
                  <a:srgbClr val="09142E"/>
                </a:solidFill>
                <a:latin typeface="DM Sans Medium"/>
                <a:ea typeface="DM Sans Medium"/>
                <a:cs typeface="DM Sans Medium"/>
                <a:sym typeface="DM Sans Medium"/>
              </a:rPr>
              <a:t>3 external use cases</a:t>
            </a:r>
            <a:endParaRPr/>
          </a:p>
          <a:p>
            <a:pPr indent="0" lvl="0" marL="0" marR="0" rtl="0" algn="just">
              <a:lnSpc>
                <a:spcPct val="100000"/>
              </a:lnSpc>
              <a:spcBef>
                <a:spcPts val="0"/>
              </a:spcBef>
              <a:spcAft>
                <a:spcPts val="0"/>
              </a:spcAft>
              <a:buClr>
                <a:srgbClr val="000000"/>
              </a:buClr>
              <a:buSzPts val="2800"/>
              <a:buFont typeface="Arial"/>
              <a:buNone/>
            </a:pPr>
            <a:r>
              <a:t/>
            </a:r>
            <a:endParaRPr b="0" i="0" sz="2800" u="none" cap="none" strike="noStrike">
              <a:solidFill>
                <a:srgbClr val="09142E"/>
              </a:solidFill>
              <a:latin typeface="DM Sans Medium"/>
              <a:ea typeface="DM Sans Medium"/>
              <a:cs typeface="DM Sans Medium"/>
              <a:sym typeface="DM Sans Medium"/>
            </a:endParaRPr>
          </a:p>
          <a:p>
            <a:pPr indent="0" lvl="0" marL="0" marR="0" rtl="0" algn="just">
              <a:lnSpc>
                <a:spcPct val="100000"/>
              </a:lnSpc>
              <a:spcBef>
                <a:spcPts val="0"/>
              </a:spcBef>
              <a:spcAft>
                <a:spcPts val="0"/>
              </a:spcAft>
              <a:buClr>
                <a:srgbClr val="000000"/>
              </a:buClr>
              <a:buSzPts val="2800"/>
              <a:buFont typeface="Arial"/>
              <a:buNone/>
            </a:pPr>
            <a:r>
              <a:rPr b="0" i="0" lang="en" sz="2800" u="none" cap="none" strike="noStrike">
                <a:solidFill>
                  <a:srgbClr val="09142E"/>
                </a:solidFill>
                <a:latin typeface="DM Sans Medium"/>
                <a:ea typeface="DM Sans Medium"/>
                <a:cs typeface="DM Sans Medium"/>
                <a:sym typeface="DM Sans Medium"/>
              </a:rPr>
              <a:t>Benefitting </a:t>
            </a:r>
            <a:r>
              <a:rPr b="0" i="0" lang="en" sz="3000" u="none" cap="none" strike="noStrike">
                <a:solidFill>
                  <a:srgbClr val="09142E"/>
                </a:solidFill>
                <a:latin typeface="DM Sans ExtraBold"/>
                <a:ea typeface="DM Sans ExtraBold"/>
                <a:cs typeface="DM Sans ExtraBold"/>
                <a:sym typeface="DM Sans ExtraBold"/>
              </a:rPr>
              <a:t>10+ </a:t>
            </a:r>
            <a:r>
              <a:rPr b="0" i="0" lang="en" sz="2800" u="none" cap="none" strike="noStrike">
                <a:solidFill>
                  <a:srgbClr val="09142E"/>
                </a:solidFill>
                <a:latin typeface="DM Sans Medium"/>
                <a:ea typeface="DM Sans Medium"/>
                <a:cs typeface="DM Sans Medium"/>
                <a:sym typeface="DM Sans Medium"/>
              </a:rPr>
              <a:t>Research Infrastructures and linking to </a:t>
            </a:r>
            <a:endParaRPr b="0" i="0" sz="2800" u="none" cap="none" strike="noStrike">
              <a:solidFill>
                <a:srgbClr val="09142E"/>
              </a:solidFill>
              <a:latin typeface="DM Sans Medium"/>
              <a:ea typeface="DM Sans Medium"/>
              <a:cs typeface="DM Sans Medium"/>
              <a:sym typeface="DM Sans Medium"/>
            </a:endParaRPr>
          </a:p>
        </p:txBody>
      </p:sp>
      <p:pic>
        <p:nvPicPr>
          <p:cNvPr id="846" name="Google Shape;846;p72"/>
          <p:cNvPicPr preferRelativeResize="0"/>
          <p:nvPr/>
        </p:nvPicPr>
        <p:blipFill rotWithShape="1">
          <a:blip r:embed="rId4">
            <a:alphaModFix/>
          </a:blip>
          <a:srcRect b="0" l="0" r="0" t="0"/>
          <a:stretch/>
        </p:blipFill>
        <p:spPr>
          <a:xfrm>
            <a:off x="16348000" y="5039768"/>
            <a:ext cx="3247175" cy="673350"/>
          </a:xfrm>
          <a:prstGeom prst="rect">
            <a:avLst/>
          </a:prstGeom>
          <a:noFill/>
          <a:ln>
            <a:noFill/>
          </a:ln>
        </p:spPr>
      </p:pic>
      <p:pic>
        <p:nvPicPr>
          <p:cNvPr id="847" name="Google Shape;847;p72"/>
          <p:cNvPicPr preferRelativeResize="0"/>
          <p:nvPr/>
        </p:nvPicPr>
        <p:blipFill rotWithShape="1">
          <a:blip r:embed="rId5">
            <a:alphaModFix/>
          </a:blip>
          <a:srcRect b="0" l="0" r="0" t="0"/>
          <a:stretch/>
        </p:blipFill>
        <p:spPr>
          <a:xfrm>
            <a:off x="20074600" y="5039768"/>
            <a:ext cx="2760179" cy="673350"/>
          </a:xfrm>
          <a:prstGeom prst="rect">
            <a:avLst/>
          </a:prstGeom>
          <a:noFill/>
          <a:ln>
            <a:noFill/>
          </a:ln>
        </p:spPr>
      </p:pic>
      <p:cxnSp>
        <p:nvCxnSpPr>
          <p:cNvPr id="848" name="Google Shape;848;p72"/>
          <p:cNvCxnSpPr/>
          <p:nvPr/>
        </p:nvCxnSpPr>
        <p:spPr>
          <a:xfrm>
            <a:off x="488950" y="9945050"/>
            <a:ext cx="23720400" cy="0"/>
          </a:xfrm>
          <a:prstGeom prst="straightConnector1">
            <a:avLst/>
          </a:prstGeom>
          <a:noFill/>
          <a:ln cap="flat" cmpd="sng" w="38100">
            <a:solidFill>
              <a:srgbClr val="434343"/>
            </a:solidFill>
            <a:prstDash val="solid"/>
            <a:round/>
            <a:headEnd len="sm" w="sm" type="none"/>
            <a:tailEnd len="sm" w="sm" type="none"/>
          </a:ln>
        </p:spPr>
      </p:cxnSp>
      <p:sp>
        <p:nvSpPr>
          <p:cNvPr id="849" name="Google Shape;849;p72"/>
          <p:cNvSpPr txBox="1"/>
          <p:nvPr/>
        </p:nvSpPr>
        <p:spPr>
          <a:xfrm>
            <a:off x="15725986" y="6634168"/>
            <a:ext cx="7790100" cy="138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 sz="2600" u="none" cap="none" strike="noStrike">
                <a:solidFill>
                  <a:schemeClr val="accent2"/>
                </a:solidFill>
                <a:latin typeface="DM Sans"/>
                <a:ea typeface="DM Sans"/>
                <a:cs typeface="DM Sans"/>
                <a:sym typeface="DM Sans"/>
              </a:rPr>
              <a:t>iMagine AI Platform</a:t>
            </a:r>
            <a:endParaRPr b="1" sz="2600">
              <a:solidFill>
                <a:schemeClr val="accent2"/>
              </a:solidFill>
              <a:latin typeface="DM Sans"/>
              <a:ea typeface="DM Sans"/>
              <a:cs typeface="DM Sans"/>
              <a:sym typeface="DM Sans"/>
            </a:endParaRPr>
          </a:p>
          <a:p>
            <a:pPr indent="0" lvl="0" marL="0" marR="0" rtl="0" algn="l">
              <a:lnSpc>
                <a:spcPct val="100000"/>
              </a:lnSpc>
              <a:spcBef>
                <a:spcPts val="0"/>
              </a:spcBef>
              <a:spcAft>
                <a:spcPts val="0"/>
              </a:spcAft>
              <a:buClr>
                <a:srgbClr val="000000"/>
              </a:buClr>
              <a:buSzPts val="2600"/>
              <a:buFont typeface="Arial"/>
              <a:buNone/>
            </a:pPr>
            <a:r>
              <a:rPr b="0" i="0" lang="en" sz="2600" u="none" cap="none" strike="noStrike">
                <a:solidFill>
                  <a:srgbClr val="09142E"/>
                </a:solidFill>
                <a:latin typeface="DM Sans Medium"/>
                <a:ea typeface="DM Sans Medium"/>
                <a:cs typeface="DM Sans Medium"/>
                <a:sym typeface="DM Sans Medium"/>
              </a:rPr>
              <a:t>Generic, scalable platform for developing and sharing AI/ML applications.</a:t>
            </a:r>
            <a:endParaRPr b="0" i="0" sz="2600" u="none" cap="none" strike="noStrike">
              <a:solidFill>
                <a:srgbClr val="09142E"/>
              </a:solidFill>
              <a:latin typeface="DM Sans Medium"/>
              <a:ea typeface="DM Sans Medium"/>
              <a:cs typeface="DM Sans Medium"/>
              <a:sym typeface="DM Sans Medium"/>
            </a:endParaRPr>
          </a:p>
        </p:txBody>
      </p:sp>
      <p:pic>
        <p:nvPicPr>
          <p:cNvPr id="850" name="Google Shape;850;p72"/>
          <p:cNvPicPr preferRelativeResize="0"/>
          <p:nvPr/>
        </p:nvPicPr>
        <p:blipFill rotWithShape="1">
          <a:blip r:embed="rId6">
            <a:alphaModFix/>
          </a:blip>
          <a:srcRect b="19563" l="7112" r="6991" t="20937"/>
          <a:stretch/>
        </p:blipFill>
        <p:spPr>
          <a:xfrm>
            <a:off x="16261624" y="8280399"/>
            <a:ext cx="3690499" cy="911100"/>
          </a:xfrm>
          <a:prstGeom prst="rect">
            <a:avLst/>
          </a:prstGeom>
          <a:noFill/>
          <a:ln>
            <a:noFill/>
          </a:ln>
        </p:spPr>
      </p:pic>
      <p:sp>
        <p:nvSpPr>
          <p:cNvPr id="851" name="Google Shape;851;p72"/>
          <p:cNvSpPr txBox="1"/>
          <p:nvPr/>
        </p:nvSpPr>
        <p:spPr>
          <a:xfrm rot="-5400000">
            <a:off x="-463225" y="3377525"/>
            <a:ext cx="4143000" cy="173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rgbClr val="005FAA"/>
                </a:solidFill>
                <a:latin typeface="DM Sans"/>
                <a:ea typeface="DM Sans"/>
                <a:cs typeface="DM Sans"/>
                <a:sym typeface="DM Sans"/>
              </a:rPr>
              <a:t>Thematic Services</a:t>
            </a:r>
            <a:endParaRPr b="0" i="0" sz="3200" u="none" cap="none" strike="noStrike">
              <a:solidFill>
                <a:srgbClr val="005FAA"/>
              </a:solidFill>
              <a:latin typeface="DM Sans"/>
              <a:ea typeface="DM Sans"/>
              <a:cs typeface="DM Sans"/>
              <a:sym typeface="DM Sans"/>
            </a:endParaRPr>
          </a:p>
        </p:txBody>
      </p:sp>
      <p:sp>
        <p:nvSpPr>
          <p:cNvPr id="852" name="Google Shape;852;p72"/>
          <p:cNvSpPr txBox="1"/>
          <p:nvPr/>
        </p:nvSpPr>
        <p:spPr>
          <a:xfrm rot="-5400000">
            <a:off x="-180175" y="7263300"/>
            <a:ext cx="3576900" cy="173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rgbClr val="005FAA"/>
                </a:solidFill>
                <a:latin typeface="DM Sans"/>
                <a:ea typeface="DM Sans"/>
                <a:cs typeface="DM Sans"/>
                <a:sym typeface="DM Sans"/>
              </a:rPr>
              <a:t>Platform Service</a:t>
            </a:r>
            <a:endParaRPr b="0" i="0" sz="3200" u="none" cap="none" strike="noStrike">
              <a:solidFill>
                <a:srgbClr val="005FAA"/>
              </a:solidFill>
              <a:latin typeface="DM Sans"/>
              <a:ea typeface="DM Sans"/>
              <a:cs typeface="DM Sans"/>
              <a:sym typeface="DM Sans"/>
            </a:endParaRPr>
          </a:p>
        </p:txBody>
      </p:sp>
      <p:sp>
        <p:nvSpPr>
          <p:cNvPr id="853" name="Google Shape;853;p72"/>
          <p:cNvSpPr txBox="1"/>
          <p:nvPr/>
        </p:nvSpPr>
        <p:spPr>
          <a:xfrm rot="-5400000">
            <a:off x="64175" y="10608675"/>
            <a:ext cx="3088200" cy="173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rgbClr val="005FAA"/>
                </a:solidFill>
                <a:latin typeface="DM Sans"/>
                <a:ea typeface="DM Sans"/>
                <a:cs typeface="DM Sans"/>
                <a:sym typeface="DM Sans"/>
              </a:rPr>
              <a:t>Infrastructure</a:t>
            </a:r>
            <a:endParaRPr b="0" i="0" sz="3200" u="none" cap="none" strike="noStrike">
              <a:solidFill>
                <a:srgbClr val="005FAA"/>
              </a:solidFill>
              <a:latin typeface="DM Sans"/>
              <a:ea typeface="DM Sans"/>
              <a:cs typeface="DM Sans"/>
              <a:sym typeface="DM Sans"/>
            </a:endParaRPr>
          </a:p>
        </p:txBody>
      </p:sp>
      <p:pic>
        <p:nvPicPr>
          <p:cNvPr id="854" name="Google Shape;854;p72"/>
          <p:cNvPicPr preferRelativeResize="0"/>
          <p:nvPr/>
        </p:nvPicPr>
        <p:blipFill rotWithShape="1">
          <a:blip r:embed="rId7">
            <a:alphaModFix/>
          </a:blip>
          <a:srcRect b="0" l="0" r="0" t="0"/>
          <a:stretch/>
        </p:blipFill>
        <p:spPr>
          <a:xfrm>
            <a:off x="9251989" y="10538975"/>
            <a:ext cx="1406859" cy="1875796"/>
          </a:xfrm>
          <a:prstGeom prst="rect">
            <a:avLst/>
          </a:prstGeom>
          <a:noFill/>
          <a:ln>
            <a:noFill/>
          </a:ln>
        </p:spPr>
      </p:pic>
      <p:pic>
        <p:nvPicPr>
          <p:cNvPr id="855" name="Google Shape;855;p72"/>
          <p:cNvPicPr preferRelativeResize="0"/>
          <p:nvPr/>
        </p:nvPicPr>
        <p:blipFill rotWithShape="1">
          <a:blip r:embed="rId8">
            <a:alphaModFix/>
          </a:blip>
          <a:srcRect b="0" l="0" r="0" t="0"/>
          <a:stretch/>
        </p:blipFill>
        <p:spPr>
          <a:xfrm>
            <a:off x="3909874" y="10648800"/>
            <a:ext cx="3312275" cy="1656153"/>
          </a:xfrm>
          <a:prstGeom prst="rect">
            <a:avLst/>
          </a:prstGeom>
          <a:noFill/>
          <a:ln>
            <a:noFill/>
          </a:ln>
        </p:spPr>
      </p:pic>
      <p:pic>
        <p:nvPicPr>
          <p:cNvPr id="856" name="Google Shape;856;p72"/>
          <p:cNvPicPr preferRelativeResize="0"/>
          <p:nvPr/>
        </p:nvPicPr>
        <p:blipFill rotWithShape="1">
          <a:blip r:embed="rId9">
            <a:alphaModFix/>
          </a:blip>
          <a:srcRect b="0" l="0" r="0" t="0"/>
          <a:stretch/>
        </p:blipFill>
        <p:spPr>
          <a:xfrm>
            <a:off x="7304604" y="10587465"/>
            <a:ext cx="1776157" cy="1776160"/>
          </a:xfrm>
          <a:prstGeom prst="rect">
            <a:avLst/>
          </a:prstGeom>
          <a:noFill/>
          <a:ln>
            <a:noFill/>
          </a:ln>
        </p:spPr>
      </p:pic>
      <p:pic>
        <p:nvPicPr>
          <p:cNvPr id="857" name="Google Shape;857;p72"/>
          <p:cNvPicPr preferRelativeResize="0"/>
          <p:nvPr/>
        </p:nvPicPr>
        <p:blipFill rotWithShape="1">
          <a:blip r:embed="rId10">
            <a:alphaModFix/>
          </a:blip>
          <a:srcRect b="0" l="0" r="0" t="0"/>
          <a:stretch/>
        </p:blipFill>
        <p:spPr>
          <a:xfrm>
            <a:off x="2083475" y="10768725"/>
            <a:ext cx="2124948" cy="1416300"/>
          </a:xfrm>
          <a:prstGeom prst="rect">
            <a:avLst/>
          </a:prstGeom>
          <a:noFill/>
          <a:ln>
            <a:noFill/>
          </a:ln>
        </p:spPr>
      </p:pic>
      <p:pic>
        <p:nvPicPr>
          <p:cNvPr id="858" name="Google Shape;858;p72"/>
          <p:cNvPicPr preferRelativeResize="0"/>
          <p:nvPr/>
        </p:nvPicPr>
        <p:blipFill rotWithShape="1">
          <a:blip r:embed="rId11">
            <a:alphaModFix/>
          </a:blip>
          <a:srcRect b="11395" l="12822" r="8461" t="9252"/>
          <a:stretch/>
        </p:blipFill>
        <p:spPr>
          <a:xfrm>
            <a:off x="10830125" y="10509413"/>
            <a:ext cx="3126625" cy="1934925"/>
          </a:xfrm>
          <a:prstGeom prst="rect">
            <a:avLst/>
          </a:prstGeom>
          <a:noFill/>
          <a:ln>
            <a:noFill/>
          </a:ln>
        </p:spPr>
      </p:pic>
      <p:sp>
        <p:nvSpPr>
          <p:cNvPr id="859" name="Google Shape;859;p72"/>
          <p:cNvSpPr txBox="1"/>
          <p:nvPr/>
        </p:nvSpPr>
        <p:spPr>
          <a:xfrm>
            <a:off x="15880625" y="11073575"/>
            <a:ext cx="8239500" cy="2586000"/>
          </a:xfrm>
          <a:prstGeom prst="rect">
            <a:avLst/>
          </a:prstGeom>
          <a:solidFill>
            <a:schemeClr val="lt1"/>
          </a:solidFill>
          <a:ln>
            <a:noFill/>
          </a:ln>
        </p:spPr>
        <p:txBody>
          <a:bodyPr anchorCtr="0" anchor="t" bIns="91425" lIns="91425" spcFirstLastPara="1" rIns="91425" wrap="square" tIns="91425">
            <a:spAutoFit/>
          </a:bodyPr>
          <a:lstStyle/>
          <a:p>
            <a:pPr indent="-381000" lvl="0" marL="457200" marR="0" rtl="0" algn="l">
              <a:lnSpc>
                <a:spcPct val="90000"/>
              </a:lnSpc>
              <a:spcBef>
                <a:spcPts val="2000"/>
              </a:spcBef>
              <a:spcAft>
                <a:spcPts val="0"/>
              </a:spcAft>
              <a:buClr>
                <a:srgbClr val="09142E"/>
              </a:buClr>
              <a:buSzPts val="2400"/>
              <a:buFont typeface="Arial"/>
              <a:buChar char="●"/>
            </a:pPr>
            <a:r>
              <a:rPr b="0" i="0" lang="en" sz="3000" u="none" cap="none" strike="noStrike">
                <a:solidFill>
                  <a:srgbClr val="09142E"/>
                </a:solidFill>
                <a:highlight>
                  <a:schemeClr val="lt1"/>
                </a:highlight>
                <a:latin typeface="DM Sans ExtraBold"/>
                <a:ea typeface="DM Sans ExtraBold"/>
                <a:cs typeface="DM Sans ExtraBold"/>
                <a:sym typeface="DM Sans ExtraBold"/>
              </a:rPr>
              <a:t>1500 </a:t>
            </a:r>
            <a:r>
              <a:rPr b="0" i="0" lang="en" sz="2600" u="none" cap="none" strike="noStrike">
                <a:solidFill>
                  <a:srgbClr val="09142E"/>
                </a:solidFill>
                <a:highlight>
                  <a:schemeClr val="lt1"/>
                </a:highlight>
                <a:latin typeface="DM Sans"/>
                <a:ea typeface="DM Sans"/>
                <a:cs typeface="DM Sans"/>
                <a:sym typeface="DM Sans"/>
              </a:rPr>
              <a:t>TB-months</a:t>
            </a:r>
            <a:endParaRPr b="0" i="0" sz="3000" u="none" cap="none" strike="noStrike">
              <a:solidFill>
                <a:srgbClr val="09142E"/>
              </a:solidFill>
              <a:highlight>
                <a:schemeClr val="lt1"/>
              </a:highlight>
              <a:latin typeface="DM Sans ExtraBold"/>
              <a:ea typeface="DM Sans ExtraBold"/>
              <a:cs typeface="DM Sans ExtraBold"/>
              <a:sym typeface="DM Sans ExtraBold"/>
            </a:endParaRPr>
          </a:p>
          <a:p>
            <a:pPr indent="-381000" lvl="0" marL="457200" marR="0" rtl="0" algn="l">
              <a:lnSpc>
                <a:spcPct val="90000"/>
              </a:lnSpc>
              <a:spcBef>
                <a:spcPts val="0"/>
              </a:spcBef>
              <a:spcAft>
                <a:spcPts val="0"/>
              </a:spcAft>
              <a:buClr>
                <a:srgbClr val="09142E"/>
              </a:buClr>
              <a:buSzPts val="2400"/>
              <a:buFont typeface="DM Sans ExtraBold"/>
              <a:buChar char="●"/>
            </a:pPr>
            <a:r>
              <a:rPr b="0" i="0" lang="en" sz="3000" u="none" cap="none" strike="noStrike">
                <a:solidFill>
                  <a:srgbClr val="09142E"/>
                </a:solidFill>
                <a:highlight>
                  <a:schemeClr val="lt1"/>
                </a:highlight>
                <a:latin typeface="DM Sans ExtraBold"/>
                <a:ea typeface="DM Sans ExtraBold"/>
                <a:cs typeface="DM Sans ExtraBold"/>
                <a:sym typeface="DM Sans ExtraBold"/>
              </a:rPr>
              <a:t>132,000 </a:t>
            </a:r>
            <a:r>
              <a:rPr b="0" i="0" lang="en" sz="2600" u="none" cap="none" strike="noStrike">
                <a:solidFill>
                  <a:srgbClr val="09142E"/>
                </a:solidFill>
                <a:highlight>
                  <a:schemeClr val="lt1"/>
                </a:highlight>
                <a:latin typeface="DM Sans"/>
                <a:ea typeface="DM Sans"/>
                <a:cs typeface="DM Sans"/>
                <a:sym typeface="DM Sans"/>
              </a:rPr>
              <a:t>GPU-hours</a:t>
            </a:r>
            <a:r>
              <a:rPr b="0" i="0" lang="en" sz="3000" u="none" cap="none" strike="noStrike">
                <a:solidFill>
                  <a:srgbClr val="09142E"/>
                </a:solidFill>
                <a:highlight>
                  <a:schemeClr val="lt1"/>
                </a:highlight>
                <a:latin typeface="DM Sans ExtraBold"/>
                <a:ea typeface="DM Sans ExtraBold"/>
                <a:cs typeface="DM Sans ExtraBold"/>
                <a:sym typeface="DM Sans ExtraBold"/>
              </a:rPr>
              <a:t> </a:t>
            </a:r>
            <a:endParaRPr b="0" i="0" sz="3000" u="none" cap="none" strike="noStrike">
              <a:solidFill>
                <a:srgbClr val="09142E"/>
              </a:solidFill>
              <a:highlight>
                <a:schemeClr val="lt1"/>
              </a:highlight>
              <a:latin typeface="DM Sans ExtraBold"/>
              <a:ea typeface="DM Sans ExtraBold"/>
              <a:cs typeface="DM Sans ExtraBold"/>
              <a:sym typeface="DM Sans ExtraBold"/>
            </a:endParaRPr>
          </a:p>
          <a:p>
            <a:pPr indent="-381000" lvl="0" marL="457200" marR="0" rtl="0" algn="l">
              <a:lnSpc>
                <a:spcPct val="90000"/>
              </a:lnSpc>
              <a:spcBef>
                <a:spcPts val="0"/>
              </a:spcBef>
              <a:spcAft>
                <a:spcPts val="0"/>
              </a:spcAft>
              <a:buClr>
                <a:srgbClr val="09142E"/>
              </a:buClr>
              <a:buSzPts val="2400"/>
              <a:buFont typeface="Arial"/>
              <a:buChar char="●"/>
            </a:pPr>
            <a:r>
              <a:rPr b="0" i="0" lang="en" sz="3000" u="none" cap="none" strike="noStrike">
                <a:solidFill>
                  <a:srgbClr val="09142E"/>
                </a:solidFill>
                <a:highlight>
                  <a:schemeClr val="lt1"/>
                </a:highlight>
                <a:latin typeface="DM Sans ExtraBold"/>
                <a:ea typeface="DM Sans ExtraBold"/>
                <a:cs typeface="DM Sans ExtraBold"/>
                <a:sym typeface="DM Sans ExtraBold"/>
              </a:rPr>
              <a:t>6,000,000</a:t>
            </a:r>
            <a:r>
              <a:rPr b="0" i="0" lang="en" sz="2600" u="none" cap="none" strike="noStrike">
                <a:solidFill>
                  <a:srgbClr val="09142E"/>
                </a:solidFill>
                <a:highlight>
                  <a:schemeClr val="lt1"/>
                </a:highlight>
                <a:latin typeface="DM Sans"/>
                <a:ea typeface="DM Sans"/>
                <a:cs typeface="DM Sans"/>
                <a:sym typeface="DM Sans"/>
              </a:rPr>
              <a:t> CPU-hours</a:t>
            </a:r>
            <a:br>
              <a:rPr b="0" i="0" lang="en" sz="3000" u="none" cap="none" strike="noStrike">
                <a:solidFill>
                  <a:srgbClr val="09142E"/>
                </a:solidFill>
                <a:highlight>
                  <a:schemeClr val="lt1"/>
                </a:highlight>
                <a:latin typeface="DM Sans ExtraBold"/>
                <a:ea typeface="DM Sans ExtraBold"/>
                <a:cs typeface="DM Sans ExtraBold"/>
                <a:sym typeface="DM Sans ExtraBold"/>
              </a:rPr>
            </a:br>
            <a:endParaRPr b="0" i="0" sz="3000" u="none" cap="none" strike="noStrike">
              <a:solidFill>
                <a:srgbClr val="09142E"/>
              </a:solidFill>
              <a:highlight>
                <a:schemeClr val="lt1"/>
              </a:highlight>
              <a:latin typeface="DM Sans ExtraBold"/>
              <a:ea typeface="DM Sans ExtraBold"/>
              <a:cs typeface="DM Sans ExtraBold"/>
              <a:sym typeface="DM Sans ExtraBold"/>
            </a:endParaRPr>
          </a:p>
          <a:p>
            <a:pPr indent="0" lvl="0" marL="0" marR="0" rtl="0" algn="just">
              <a:lnSpc>
                <a:spcPct val="100000"/>
              </a:lnSpc>
              <a:spcBef>
                <a:spcPts val="0"/>
              </a:spcBef>
              <a:spcAft>
                <a:spcPts val="0"/>
              </a:spcAft>
              <a:buClr>
                <a:srgbClr val="000000"/>
              </a:buClr>
              <a:buSzPts val="2400"/>
              <a:buFont typeface="Arial"/>
              <a:buNone/>
            </a:pPr>
            <a:r>
              <a:rPr lang="en" sz="2400">
                <a:solidFill>
                  <a:srgbClr val="09142E"/>
                </a:solidFill>
                <a:highlight>
                  <a:schemeClr val="lt1"/>
                </a:highlight>
                <a:latin typeface="DM Sans"/>
                <a:ea typeface="DM Sans"/>
                <a:cs typeface="DM Sans"/>
                <a:sym typeface="DM Sans"/>
              </a:rPr>
              <a:t>O</a:t>
            </a:r>
            <a:r>
              <a:rPr b="0" i="0" lang="en" sz="2400" u="none" cap="none" strike="noStrike">
                <a:solidFill>
                  <a:srgbClr val="09142E"/>
                </a:solidFill>
                <a:highlight>
                  <a:schemeClr val="lt1"/>
                </a:highlight>
                <a:latin typeface="DM Sans"/>
                <a:ea typeface="DM Sans"/>
                <a:cs typeface="DM Sans"/>
                <a:sym typeface="DM Sans"/>
              </a:rPr>
              <a:t>penStack clouds with GPUs, CPUs, Storage</a:t>
            </a:r>
            <a:r>
              <a:rPr lang="en" sz="2400">
                <a:solidFill>
                  <a:srgbClr val="09142E"/>
                </a:solidFill>
                <a:highlight>
                  <a:schemeClr val="lt1"/>
                </a:highlight>
                <a:latin typeface="DM Sans"/>
                <a:ea typeface="DM Sans"/>
                <a:cs typeface="DM Sans"/>
                <a:sym typeface="DM Sans"/>
              </a:rPr>
              <a:t> in</a:t>
            </a:r>
            <a:r>
              <a:rPr b="0" i="0" lang="en" sz="2400" u="none" cap="none" strike="noStrike">
                <a:solidFill>
                  <a:srgbClr val="09142E"/>
                </a:solidFill>
                <a:highlight>
                  <a:schemeClr val="lt1"/>
                </a:highlight>
                <a:latin typeface="DM Sans"/>
                <a:ea typeface="DM Sans"/>
                <a:cs typeface="DM Sans"/>
                <a:sym typeface="DM Sans"/>
              </a:rPr>
              <a:t> Spain, Portugal, Turkey &amp; Ireland.</a:t>
            </a:r>
            <a:endParaRPr b="0" i="0" sz="2800" u="none" cap="none" strike="noStrike">
              <a:solidFill>
                <a:srgbClr val="09142E"/>
              </a:solidFill>
              <a:highlight>
                <a:schemeClr val="lt1"/>
              </a:highlight>
              <a:latin typeface="DM Sans Medium"/>
              <a:ea typeface="DM Sans Medium"/>
              <a:cs typeface="DM Sans Medium"/>
              <a:sym typeface="DM Sans Medium"/>
            </a:endParaRPr>
          </a:p>
        </p:txBody>
      </p:sp>
      <p:sp>
        <p:nvSpPr>
          <p:cNvPr id="860" name="Google Shape;860;p72"/>
          <p:cNvSpPr txBox="1"/>
          <p:nvPr/>
        </p:nvSpPr>
        <p:spPr>
          <a:xfrm>
            <a:off x="3780400" y="1676400"/>
            <a:ext cx="76017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lang="en"/>
              <a:t>AI/ML Model development, training and delivery</a:t>
            </a:r>
            <a:endParaRPr b="0" i="0" sz="1400" u="none" cap="none" strike="noStrike">
              <a:solidFill>
                <a:srgbClr val="000000"/>
              </a:solidFill>
              <a:latin typeface="Arial"/>
              <a:ea typeface="Arial"/>
              <a:cs typeface="Arial"/>
              <a:sym typeface="Arial"/>
            </a:endParaRPr>
          </a:p>
        </p:txBody>
      </p:sp>
      <p:sp>
        <p:nvSpPr>
          <p:cNvPr id="861" name="Google Shape;861;p72"/>
          <p:cNvSpPr txBox="1"/>
          <p:nvPr>
            <p:ph idx="4294967295" type="sldNum"/>
          </p:nvPr>
        </p:nvSpPr>
        <p:spPr>
          <a:xfrm>
            <a:off x="23351074" y="13045350"/>
            <a:ext cx="483900" cy="3693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
              <a:t>‹#›</a:t>
            </a:fld>
            <a:endParaRPr/>
          </a:p>
        </p:txBody>
      </p:sp>
      <p:pic>
        <p:nvPicPr>
          <p:cNvPr id="862" name="Google Shape;862;p72"/>
          <p:cNvPicPr preferRelativeResize="0"/>
          <p:nvPr/>
        </p:nvPicPr>
        <p:blipFill rotWithShape="1">
          <a:blip r:embed="rId12">
            <a:alphaModFix/>
          </a:blip>
          <a:srcRect b="0" l="0" r="0" t="0"/>
          <a:stretch/>
        </p:blipFill>
        <p:spPr>
          <a:xfrm>
            <a:off x="2757440" y="6906850"/>
            <a:ext cx="2895511" cy="2451600"/>
          </a:xfrm>
          <a:prstGeom prst="rect">
            <a:avLst/>
          </a:prstGeom>
          <a:noFill/>
          <a:ln cap="flat" cmpd="sng" w="9525">
            <a:solidFill>
              <a:schemeClr val="dk2"/>
            </a:solidFill>
            <a:prstDash val="solid"/>
            <a:round/>
            <a:headEnd len="sm" w="sm" type="none"/>
            <a:tailEnd len="sm" w="sm" type="none"/>
          </a:ln>
        </p:spPr>
      </p:pic>
      <p:pic>
        <p:nvPicPr>
          <p:cNvPr id="863" name="Google Shape;863;p72"/>
          <p:cNvPicPr preferRelativeResize="0"/>
          <p:nvPr/>
        </p:nvPicPr>
        <p:blipFill rotWithShape="1">
          <a:blip r:embed="rId13">
            <a:alphaModFix/>
          </a:blip>
          <a:srcRect b="0" l="0" r="0" t="0"/>
          <a:stretch/>
        </p:blipFill>
        <p:spPr>
          <a:xfrm>
            <a:off x="9869400" y="6925325"/>
            <a:ext cx="2895500" cy="2400550"/>
          </a:xfrm>
          <a:prstGeom prst="rect">
            <a:avLst/>
          </a:prstGeom>
          <a:noFill/>
          <a:ln cap="flat" cmpd="sng" w="9525">
            <a:solidFill>
              <a:schemeClr val="dk2"/>
            </a:solidFill>
            <a:prstDash val="solid"/>
            <a:round/>
            <a:headEnd len="sm" w="sm" type="none"/>
            <a:tailEnd len="sm" w="sm" type="none"/>
          </a:ln>
        </p:spPr>
      </p:pic>
      <p:pic>
        <p:nvPicPr>
          <p:cNvPr id="864" name="Google Shape;864;p72"/>
          <p:cNvPicPr preferRelativeResize="0"/>
          <p:nvPr/>
        </p:nvPicPr>
        <p:blipFill rotWithShape="1">
          <a:blip r:embed="rId14">
            <a:alphaModFix/>
          </a:blip>
          <a:srcRect b="0" l="0" r="0" t="0"/>
          <a:stretch/>
        </p:blipFill>
        <p:spPr>
          <a:xfrm>
            <a:off x="5845350" y="6915450"/>
            <a:ext cx="3856548" cy="2400549"/>
          </a:xfrm>
          <a:prstGeom prst="rect">
            <a:avLst/>
          </a:prstGeom>
          <a:noFill/>
          <a:ln cap="flat" cmpd="sng" w="9525">
            <a:solidFill>
              <a:srgbClr val="44546A"/>
            </a:solidFill>
            <a:prstDash val="solid"/>
            <a:round/>
            <a:headEnd len="sm" w="sm" type="none"/>
            <a:tailEnd len="sm" w="sm" type="none"/>
          </a:ln>
        </p:spPr>
      </p:pic>
      <p:sp>
        <p:nvSpPr>
          <p:cNvPr id="865" name="Google Shape;865;p72"/>
          <p:cNvSpPr txBox="1"/>
          <p:nvPr/>
        </p:nvSpPr>
        <p:spPr>
          <a:xfrm>
            <a:off x="15728225" y="10073025"/>
            <a:ext cx="8655900" cy="985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2600">
                <a:solidFill>
                  <a:schemeClr val="accent2"/>
                </a:solidFill>
                <a:latin typeface="DM Sans"/>
                <a:ea typeface="DM Sans"/>
                <a:cs typeface="DM Sans"/>
                <a:sym typeface="DM Sans"/>
              </a:rPr>
              <a:t>EGI Federated Cloud + Infrastructure Manager + Check-in</a:t>
            </a:r>
            <a:endParaRPr b="1" sz="2600">
              <a:solidFill>
                <a:schemeClr val="accent2"/>
              </a:solidFill>
            </a:endParaRPr>
          </a:p>
        </p:txBody>
      </p:sp>
      <p:sp>
        <p:nvSpPr>
          <p:cNvPr id="866" name="Google Shape;866;p72"/>
          <p:cNvSpPr txBox="1"/>
          <p:nvPr/>
        </p:nvSpPr>
        <p:spPr>
          <a:xfrm>
            <a:off x="15540000" y="1586825"/>
            <a:ext cx="5543100" cy="985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2600">
                <a:solidFill>
                  <a:schemeClr val="accent2"/>
                </a:solidFill>
                <a:latin typeface="DM Sans"/>
                <a:ea typeface="DM Sans"/>
                <a:cs typeface="DM Sans"/>
                <a:sym typeface="DM Sans"/>
              </a:rPr>
              <a:t>Thematic Services</a:t>
            </a:r>
            <a:endParaRPr b="1" sz="2600">
              <a:solidFill>
                <a:schemeClr val="accent2"/>
              </a:solidFill>
              <a:latin typeface="DM Sans"/>
              <a:ea typeface="DM Sans"/>
              <a:cs typeface="DM Sans"/>
              <a:sym typeface="DM Sans"/>
            </a:endParaRPr>
          </a:p>
          <a:p>
            <a:pPr indent="0" lvl="0" marL="0" rtl="0" algn="just">
              <a:spcBef>
                <a:spcPts val="0"/>
              </a:spcBef>
              <a:spcAft>
                <a:spcPts val="0"/>
              </a:spcAft>
              <a:buNone/>
            </a:pPr>
            <a:r>
              <a:rPr b="1" lang="en" sz="2600">
                <a:solidFill>
                  <a:schemeClr val="accent2"/>
                </a:solidFill>
                <a:latin typeface="DM Sans"/>
                <a:ea typeface="DM Sans"/>
                <a:cs typeface="DM Sans"/>
                <a:sym typeface="DM Sans"/>
              </a:rPr>
              <a:t>Competence Centre</a:t>
            </a:r>
            <a:endParaRPr b="1" sz="2600">
              <a:solidFill>
                <a:schemeClr val="accent2"/>
              </a:solidFill>
              <a:latin typeface="DM Sans"/>
              <a:ea typeface="DM Sans"/>
              <a:cs typeface="DM Sans"/>
              <a:sym typeface="DM Sans"/>
            </a:endParaRPr>
          </a:p>
        </p:txBody>
      </p:sp>
      <p:pic>
        <p:nvPicPr>
          <p:cNvPr id="867" name="Google Shape;867;p72"/>
          <p:cNvPicPr preferRelativeResize="0"/>
          <p:nvPr/>
        </p:nvPicPr>
        <p:blipFill>
          <a:blip r:embed="rId15">
            <a:alphaModFix/>
          </a:blip>
          <a:stretch>
            <a:fillRect/>
          </a:stretch>
        </p:blipFill>
        <p:spPr>
          <a:xfrm>
            <a:off x="20072625" y="8221338"/>
            <a:ext cx="2326285" cy="966862"/>
          </a:xfrm>
          <a:prstGeom prst="rect">
            <a:avLst/>
          </a:prstGeom>
          <a:noFill/>
          <a:ln>
            <a:noFill/>
          </a:ln>
        </p:spPr>
      </p:pic>
      <p:pic>
        <p:nvPicPr>
          <p:cNvPr id="868" name="Google Shape;868;p72"/>
          <p:cNvPicPr preferRelativeResize="0"/>
          <p:nvPr/>
        </p:nvPicPr>
        <p:blipFill rotWithShape="1">
          <a:blip r:embed="rId16">
            <a:alphaModFix/>
          </a:blip>
          <a:srcRect b="0" l="0" r="0" t="0"/>
          <a:stretch/>
        </p:blipFill>
        <p:spPr>
          <a:xfrm>
            <a:off x="21836017" y="191675"/>
            <a:ext cx="2284109" cy="17761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73"/>
          <p:cNvSpPr txBox="1"/>
          <p:nvPr>
            <p:ph idx="1" type="body"/>
          </p:nvPr>
        </p:nvSpPr>
        <p:spPr>
          <a:xfrm>
            <a:off x="2563814" y="1755775"/>
            <a:ext cx="21031200" cy="533400"/>
          </a:xfrm>
          <a:prstGeom prst="rect">
            <a:avLst/>
          </a:prstGeom>
        </p:spPr>
        <p:txBody>
          <a:bodyPr anchorCtr="0" anchor="t" bIns="45700" lIns="45700" spcFirstLastPara="1" rIns="45700" wrap="square" tIns="45700">
            <a:noAutofit/>
          </a:bodyPr>
          <a:lstStyle/>
          <a:p>
            <a:pPr indent="0" lvl="0" marL="0" rtl="0" algn="l">
              <a:spcBef>
                <a:spcPts val="1000"/>
              </a:spcBef>
              <a:spcAft>
                <a:spcPts val="0"/>
              </a:spcAft>
              <a:buNone/>
            </a:pPr>
            <a:r>
              <a:t/>
            </a:r>
            <a:endParaRPr/>
          </a:p>
        </p:txBody>
      </p:sp>
      <p:sp>
        <p:nvSpPr>
          <p:cNvPr id="874" name="Google Shape;874;p73"/>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875" name="Google Shape;875;p73"/>
          <p:cNvSpPr txBox="1"/>
          <p:nvPr>
            <p:ph type="title"/>
          </p:nvPr>
        </p:nvSpPr>
        <p:spPr>
          <a:xfrm>
            <a:off x="2564146" y="790816"/>
            <a:ext cx="21971100" cy="8313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t/>
            </a:r>
            <a:endParaRPr/>
          </a:p>
        </p:txBody>
      </p:sp>
      <p:pic>
        <p:nvPicPr>
          <p:cNvPr descr="Automatic fish detection and classification using deep learning techniques at OBSEA Underwater Observatory&#10;https://obsea.es/&#10;&#10;The video has been produced with a YOLOv8 neural network trained with 500 tagged images &#10;https://github.com/ultralytics/ultralytics&#10;&#10;This work has been funded by the iMagine project (grant agreement number 101058625)&#10;https://www.imagine-ai.eu/&#10;&#10;The computational resources for training were provided by the DEEP Hybrid Data Cloud Platform&#10;https://marketplace.eosc-portal.eu/services/deepaas-training-facility?q=DEEP+training+facility" id="876" name="Google Shape;876;p73" title="AI-based fish detection and classification trials at OBSEA">
            <a:hlinkClick r:id="rId3"/>
          </p:cNvPr>
          <p:cNvPicPr preferRelativeResize="0"/>
          <p:nvPr/>
        </p:nvPicPr>
        <p:blipFill>
          <a:blip r:embed="rId4">
            <a:alphaModFix/>
          </a:blip>
          <a:stretch>
            <a:fillRect/>
          </a:stretch>
        </p:blipFill>
        <p:spPr>
          <a:xfrm>
            <a:off x="0" y="0"/>
            <a:ext cx="24384000" cy="13716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6"/>
                                        </p:tgtEl>
                                        <p:attrNameLst>
                                          <p:attrName>style.visibility</p:attrName>
                                        </p:attrNameLst>
                                      </p:cBhvr>
                                      <p:to>
                                        <p:strVal val="visible"/>
                                      </p:to>
                                    </p:set>
                                    <p:animEffect filter="fade" transition="in">
                                      <p:cBhvr>
                                        <p:cTn dur="1000"/>
                                        <p:tgtEl>
                                          <p:spTgt spid="8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74"/>
          <p:cNvSpPr txBox="1"/>
          <p:nvPr>
            <p:ph idx="1" type="body"/>
          </p:nvPr>
        </p:nvSpPr>
        <p:spPr>
          <a:xfrm>
            <a:off x="2563814" y="1755775"/>
            <a:ext cx="21031200" cy="533400"/>
          </a:xfrm>
          <a:prstGeom prst="rect">
            <a:avLst/>
          </a:prstGeom>
        </p:spPr>
        <p:txBody>
          <a:bodyPr anchorCtr="0" anchor="t" bIns="45700" lIns="45700" spcFirstLastPara="1" rIns="45700" wrap="square" tIns="45700">
            <a:noAutofit/>
          </a:bodyPr>
          <a:lstStyle/>
          <a:p>
            <a:pPr indent="0" lvl="0" marL="0" rtl="0" algn="l">
              <a:lnSpc>
                <a:spcPct val="100000"/>
              </a:lnSpc>
              <a:spcBef>
                <a:spcPts val="0"/>
              </a:spcBef>
              <a:spcAft>
                <a:spcPts val="0"/>
              </a:spcAft>
              <a:buNone/>
            </a:pPr>
            <a:r>
              <a:rPr b="1" lang="en" sz="3400">
                <a:solidFill>
                  <a:schemeClr val="accent2"/>
                </a:solidFill>
              </a:rPr>
              <a:t>interTwin</a:t>
            </a:r>
            <a:r>
              <a:rPr b="1" lang="en" sz="3400">
                <a:solidFill>
                  <a:schemeClr val="accent5"/>
                </a:solidFill>
              </a:rPr>
              <a:t> develops a Digital Twin Engine to support the development of Digital Twins for various science domains </a:t>
            </a:r>
            <a:endParaRPr b="1" sz="3400">
              <a:solidFill>
                <a:schemeClr val="accent5"/>
              </a:solidFill>
            </a:endParaRPr>
          </a:p>
          <a:p>
            <a:pPr indent="0" lvl="0" marL="0" rtl="0" algn="ctr">
              <a:lnSpc>
                <a:spcPct val="100000"/>
              </a:lnSpc>
              <a:spcBef>
                <a:spcPts val="0"/>
              </a:spcBef>
              <a:spcAft>
                <a:spcPts val="0"/>
              </a:spcAft>
              <a:buNone/>
            </a:pPr>
            <a:r>
              <a:t/>
            </a:r>
            <a:endParaRPr b="1" sz="3400">
              <a:solidFill>
                <a:schemeClr val="accent5"/>
              </a:solidFill>
            </a:endParaRPr>
          </a:p>
          <a:p>
            <a:pPr indent="0" lvl="0" marL="0" rtl="0" algn="l">
              <a:spcBef>
                <a:spcPts val="1000"/>
              </a:spcBef>
              <a:spcAft>
                <a:spcPts val="0"/>
              </a:spcAft>
              <a:buNone/>
            </a:pPr>
            <a:r>
              <a:t/>
            </a:r>
            <a:endParaRPr/>
          </a:p>
        </p:txBody>
      </p:sp>
      <p:sp>
        <p:nvSpPr>
          <p:cNvPr id="882" name="Google Shape;882;p74"/>
          <p:cNvSpPr txBox="1"/>
          <p:nvPr>
            <p:ph idx="12" type="sldNum"/>
          </p:nvPr>
        </p:nvSpPr>
        <p:spPr>
          <a:xfrm>
            <a:off x="23212926" y="119648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grpSp>
        <p:nvGrpSpPr>
          <p:cNvPr id="883" name="Google Shape;883;p74"/>
          <p:cNvGrpSpPr/>
          <p:nvPr/>
        </p:nvGrpSpPr>
        <p:grpSpPr>
          <a:xfrm>
            <a:off x="13025189" y="4607629"/>
            <a:ext cx="10187692" cy="7008339"/>
            <a:chOff x="1947099" y="1063783"/>
            <a:chExt cx="6141233" cy="3993128"/>
          </a:xfrm>
        </p:grpSpPr>
        <p:pic>
          <p:nvPicPr>
            <p:cNvPr id="884" name="Google Shape;884;p74"/>
            <p:cNvPicPr preferRelativeResize="0"/>
            <p:nvPr/>
          </p:nvPicPr>
          <p:blipFill rotWithShape="1">
            <a:blip r:embed="rId3">
              <a:alphaModFix/>
            </a:blip>
            <a:srcRect b="0" l="0" r="0" t="0"/>
            <a:stretch/>
          </p:blipFill>
          <p:spPr>
            <a:xfrm>
              <a:off x="2456276" y="1072627"/>
              <a:ext cx="5632057" cy="3984190"/>
            </a:xfrm>
            <a:prstGeom prst="rect">
              <a:avLst/>
            </a:prstGeom>
            <a:noFill/>
            <a:ln>
              <a:noFill/>
            </a:ln>
          </p:spPr>
        </p:pic>
        <p:sp>
          <p:nvSpPr>
            <p:cNvPr id="885" name="Google Shape;885;p74"/>
            <p:cNvSpPr/>
            <p:nvPr/>
          </p:nvSpPr>
          <p:spPr>
            <a:xfrm>
              <a:off x="2070022" y="3761544"/>
              <a:ext cx="1314300" cy="4002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86" name="Google Shape;886;p74"/>
            <p:cNvSpPr/>
            <p:nvPr/>
          </p:nvSpPr>
          <p:spPr>
            <a:xfrm>
              <a:off x="3165102" y="4788815"/>
              <a:ext cx="1314300" cy="2187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87" name="Google Shape;887;p74"/>
            <p:cNvSpPr/>
            <p:nvPr/>
          </p:nvSpPr>
          <p:spPr>
            <a:xfrm>
              <a:off x="5621379" y="4774011"/>
              <a:ext cx="1314300" cy="2829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88" name="Google Shape;888;p74"/>
            <p:cNvSpPr/>
            <p:nvPr/>
          </p:nvSpPr>
          <p:spPr>
            <a:xfrm>
              <a:off x="6708962" y="3763395"/>
              <a:ext cx="1345500" cy="398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89" name="Google Shape;889;p74"/>
            <p:cNvSpPr/>
            <p:nvPr/>
          </p:nvSpPr>
          <p:spPr>
            <a:xfrm>
              <a:off x="5621379" y="1089804"/>
              <a:ext cx="1345500" cy="2709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90" name="Google Shape;890;p74"/>
            <p:cNvSpPr/>
            <p:nvPr/>
          </p:nvSpPr>
          <p:spPr>
            <a:xfrm>
              <a:off x="3165102" y="1063783"/>
              <a:ext cx="1345500" cy="312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91" name="Google Shape;891;p74"/>
            <p:cNvSpPr/>
            <p:nvPr/>
          </p:nvSpPr>
          <p:spPr>
            <a:xfrm>
              <a:off x="1947099" y="2121368"/>
              <a:ext cx="1345500" cy="4002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sp>
        <p:nvSpPr>
          <p:cNvPr id="892" name="Google Shape;892;p74"/>
          <p:cNvSpPr txBox="1"/>
          <p:nvPr/>
        </p:nvSpPr>
        <p:spPr>
          <a:xfrm>
            <a:off x="10088281" y="5791203"/>
            <a:ext cx="4567800" cy="2062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1" i="0" lang="en" sz="3200" u="none" cap="none" strike="noStrike">
                <a:solidFill>
                  <a:schemeClr val="accent2"/>
                </a:solidFill>
                <a:latin typeface="Rubik"/>
                <a:ea typeface="Rubik"/>
                <a:cs typeface="Rubik"/>
                <a:sym typeface="Rubik"/>
              </a:rPr>
              <a:t>Tropical Cyclone Detection</a:t>
            </a:r>
            <a:br>
              <a:rPr b="0" i="0" lang="en" sz="3200" u="none" cap="none" strike="noStrike">
                <a:solidFill>
                  <a:schemeClr val="accent2"/>
                </a:solidFill>
                <a:latin typeface="Rubik"/>
                <a:ea typeface="Rubik"/>
                <a:cs typeface="Rubik"/>
                <a:sym typeface="Rubik"/>
              </a:rPr>
            </a:br>
            <a:r>
              <a:rPr b="0" i="0" lang="en" sz="3200" u="none" cap="none" strike="noStrike">
                <a:solidFill>
                  <a:srgbClr val="000000"/>
                </a:solidFill>
                <a:latin typeface="Rubik"/>
                <a:ea typeface="Rubik"/>
                <a:cs typeface="Rubik"/>
                <a:sym typeface="Rubik"/>
              </a:rPr>
              <a:t>CMCC, CNRS, Univ. of Trento</a:t>
            </a:r>
            <a:endParaRPr b="0" i="0" sz="3200" u="none" cap="none" strike="noStrike">
              <a:solidFill>
                <a:srgbClr val="000000"/>
              </a:solidFill>
              <a:latin typeface="Rubik"/>
              <a:ea typeface="Rubik"/>
              <a:cs typeface="Rubik"/>
              <a:sym typeface="Rubik"/>
            </a:endParaRPr>
          </a:p>
        </p:txBody>
      </p:sp>
      <p:sp>
        <p:nvSpPr>
          <p:cNvPr id="893" name="Google Shape;893;p74"/>
          <p:cNvSpPr txBox="1"/>
          <p:nvPr/>
        </p:nvSpPr>
        <p:spPr>
          <a:xfrm>
            <a:off x="18950221" y="2781053"/>
            <a:ext cx="49461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 sz="3200" u="none" cap="none" strike="noStrike">
                <a:solidFill>
                  <a:schemeClr val="accent2"/>
                </a:solidFill>
                <a:latin typeface="Rubik"/>
                <a:ea typeface="Rubik"/>
                <a:cs typeface="Rubik"/>
                <a:sym typeface="Rubik"/>
              </a:rPr>
              <a:t>WildFire Hazard Map Generation</a:t>
            </a:r>
            <a:br>
              <a:rPr b="0" i="0" lang="en" sz="3200" u="none" cap="none" strike="noStrike">
                <a:solidFill>
                  <a:schemeClr val="accent2"/>
                </a:solidFill>
                <a:latin typeface="Rubik"/>
                <a:ea typeface="Rubik"/>
                <a:cs typeface="Rubik"/>
                <a:sym typeface="Rubik"/>
              </a:rPr>
            </a:br>
            <a:r>
              <a:rPr b="0" i="0" lang="en" sz="3200" u="none" cap="none" strike="noStrike">
                <a:solidFill>
                  <a:srgbClr val="000000"/>
                </a:solidFill>
                <a:latin typeface="Rubik"/>
                <a:ea typeface="Rubik"/>
                <a:cs typeface="Rubik"/>
                <a:sym typeface="Rubik"/>
              </a:rPr>
              <a:t>CMCC, CNRS, Univ. of Trento</a:t>
            </a:r>
            <a:endParaRPr b="0" i="0" sz="3200" u="none" cap="none" strike="noStrike">
              <a:solidFill>
                <a:srgbClr val="000000"/>
              </a:solidFill>
              <a:latin typeface="Rubik"/>
              <a:ea typeface="Rubik"/>
              <a:cs typeface="Rubik"/>
              <a:sym typeface="Rubik"/>
            </a:endParaRPr>
          </a:p>
        </p:txBody>
      </p:sp>
      <p:sp>
        <p:nvSpPr>
          <p:cNvPr id="894" name="Google Shape;894;p74"/>
          <p:cNvSpPr txBox="1"/>
          <p:nvPr/>
        </p:nvSpPr>
        <p:spPr>
          <a:xfrm>
            <a:off x="11380666" y="3706689"/>
            <a:ext cx="5231700" cy="1569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1" i="0" lang="en" sz="3200" u="none" cap="none" strike="noStrike">
                <a:solidFill>
                  <a:schemeClr val="accent2"/>
                </a:solidFill>
                <a:latin typeface="Rubik"/>
                <a:ea typeface="Rubik"/>
                <a:cs typeface="Rubik"/>
                <a:sym typeface="Rubik"/>
              </a:rPr>
              <a:t>Early warning for Extreme events</a:t>
            </a:r>
            <a:br>
              <a:rPr b="0" i="0" lang="en" sz="3200" u="none" cap="none" strike="noStrike">
                <a:solidFill>
                  <a:srgbClr val="000000"/>
                </a:solidFill>
                <a:latin typeface="Rubik"/>
                <a:ea typeface="Rubik"/>
                <a:cs typeface="Rubik"/>
                <a:sym typeface="Rubik"/>
              </a:rPr>
            </a:br>
            <a:r>
              <a:rPr b="0" i="0" lang="en" sz="3200" u="none" cap="none" strike="noStrike">
                <a:solidFill>
                  <a:srgbClr val="000000"/>
                </a:solidFill>
                <a:latin typeface="Rubik"/>
                <a:ea typeface="Rubik"/>
                <a:cs typeface="Rubik"/>
                <a:sym typeface="Rubik"/>
              </a:rPr>
              <a:t>Deltares, EURAC, TU Wien</a:t>
            </a:r>
            <a:endParaRPr b="0" i="0" sz="3200" u="none" cap="none" strike="noStrike">
              <a:solidFill>
                <a:srgbClr val="000000"/>
              </a:solidFill>
              <a:latin typeface="Rubik"/>
              <a:ea typeface="Rubik"/>
              <a:cs typeface="Rubik"/>
              <a:sym typeface="Rubik"/>
            </a:endParaRPr>
          </a:p>
        </p:txBody>
      </p:sp>
      <p:sp>
        <p:nvSpPr>
          <p:cNvPr id="895" name="Google Shape;895;p74"/>
          <p:cNvSpPr txBox="1"/>
          <p:nvPr/>
        </p:nvSpPr>
        <p:spPr>
          <a:xfrm>
            <a:off x="21722600" y="5107300"/>
            <a:ext cx="2923500" cy="30477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 sz="3200" u="none" cap="none" strike="noStrike">
                <a:solidFill>
                  <a:schemeClr val="accent2"/>
                </a:solidFill>
                <a:latin typeface="Rubik"/>
                <a:ea typeface="Rubik"/>
                <a:cs typeface="Rubik"/>
                <a:sym typeface="Rubik"/>
              </a:rPr>
              <a:t>Extreme events impacts</a:t>
            </a:r>
            <a:br>
              <a:rPr b="0" i="0" lang="en" sz="3200" u="none" cap="none" strike="noStrike">
                <a:solidFill>
                  <a:srgbClr val="000000"/>
                </a:solidFill>
                <a:latin typeface="Rubik"/>
                <a:ea typeface="Rubik"/>
                <a:cs typeface="Rubik"/>
                <a:sym typeface="Rubik"/>
              </a:rPr>
            </a:br>
            <a:r>
              <a:rPr b="0" i="0" lang="en" sz="3200" u="none" cap="none" strike="noStrike">
                <a:solidFill>
                  <a:srgbClr val="000000"/>
                </a:solidFill>
                <a:latin typeface="Rubik"/>
                <a:ea typeface="Rubik"/>
                <a:cs typeface="Rubik"/>
                <a:sym typeface="Rubik"/>
              </a:rPr>
              <a:t>CERFACS, </a:t>
            </a:r>
            <a:endParaRPr b="0" i="0" sz="3200" u="none" cap="none" strike="noStrike">
              <a:solidFill>
                <a:srgbClr val="000000"/>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1600"/>
              <a:buFont typeface="Arial"/>
              <a:buNone/>
            </a:pPr>
            <a:r>
              <a:rPr b="0" i="0" lang="en" sz="3200" u="none" cap="none" strike="noStrike">
                <a:solidFill>
                  <a:srgbClr val="000000"/>
                </a:solidFill>
                <a:latin typeface="Rubik"/>
                <a:ea typeface="Rubik"/>
                <a:cs typeface="Rubik"/>
                <a:sym typeface="Rubik"/>
              </a:rPr>
              <a:t>EURAC, Deltares</a:t>
            </a:r>
            <a:endParaRPr b="0" i="0" sz="3200" u="none" cap="none" strike="noStrike">
              <a:solidFill>
                <a:srgbClr val="000000"/>
              </a:solidFill>
              <a:latin typeface="Rubik"/>
              <a:ea typeface="Rubik"/>
              <a:cs typeface="Rubik"/>
              <a:sym typeface="Rubik"/>
            </a:endParaRPr>
          </a:p>
        </p:txBody>
      </p:sp>
      <p:sp>
        <p:nvSpPr>
          <p:cNvPr id="896" name="Google Shape;896;p74"/>
          <p:cNvSpPr txBox="1"/>
          <p:nvPr/>
        </p:nvSpPr>
        <p:spPr>
          <a:xfrm>
            <a:off x="10561550" y="8682975"/>
            <a:ext cx="4287300" cy="1077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1" i="0" lang="en" sz="3200" u="none" cap="none" strike="noStrike">
                <a:solidFill>
                  <a:schemeClr val="accent2"/>
                </a:solidFill>
                <a:latin typeface="Rubik"/>
                <a:ea typeface="Rubik"/>
                <a:cs typeface="Rubik"/>
                <a:sym typeface="Rubik"/>
              </a:rPr>
              <a:t>Radio Astronomy</a:t>
            </a:r>
            <a:br>
              <a:rPr b="0" i="0" lang="en" sz="3200" u="none" cap="none" strike="noStrike">
                <a:solidFill>
                  <a:srgbClr val="000000"/>
                </a:solidFill>
                <a:latin typeface="Rubik"/>
                <a:ea typeface="Rubik"/>
                <a:cs typeface="Rubik"/>
                <a:sym typeface="Rubik"/>
              </a:rPr>
            </a:br>
            <a:r>
              <a:rPr b="0" i="0" lang="en" sz="3200" u="none" cap="none" strike="noStrike">
                <a:solidFill>
                  <a:srgbClr val="000000"/>
                </a:solidFill>
                <a:latin typeface="Rubik"/>
                <a:ea typeface="Rubik"/>
                <a:cs typeface="Rubik"/>
                <a:sym typeface="Rubik"/>
              </a:rPr>
              <a:t>Max Planck Society</a:t>
            </a:r>
            <a:endParaRPr b="1" i="0" sz="3200" u="none" cap="none" strike="noStrike">
              <a:solidFill>
                <a:srgbClr val="000000"/>
              </a:solidFill>
              <a:latin typeface="Rubik"/>
              <a:ea typeface="Rubik"/>
              <a:cs typeface="Rubik"/>
              <a:sym typeface="Rubik"/>
            </a:endParaRPr>
          </a:p>
        </p:txBody>
      </p:sp>
      <p:sp>
        <p:nvSpPr>
          <p:cNvPr id="897" name="Google Shape;897;p74"/>
          <p:cNvSpPr txBox="1"/>
          <p:nvPr/>
        </p:nvSpPr>
        <p:spPr>
          <a:xfrm>
            <a:off x="21633092" y="8726990"/>
            <a:ext cx="35499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 sz="3200" u="none" cap="none" strike="noStrike">
                <a:solidFill>
                  <a:schemeClr val="accent2"/>
                </a:solidFill>
                <a:latin typeface="Rubik"/>
                <a:ea typeface="Rubik"/>
                <a:cs typeface="Rubik"/>
                <a:sym typeface="Rubik"/>
              </a:rPr>
              <a:t>High Energy Physics</a:t>
            </a:r>
            <a:br>
              <a:rPr b="0" i="0" lang="en" sz="3200" u="none" cap="none" strike="noStrike">
                <a:solidFill>
                  <a:schemeClr val="accent2"/>
                </a:solidFill>
                <a:latin typeface="Rubik"/>
                <a:ea typeface="Rubik"/>
                <a:cs typeface="Rubik"/>
                <a:sym typeface="Rubik"/>
              </a:rPr>
            </a:br>
            <a:r>
              <a:rPr b="0" i="0" lang="en" sz="3200" u="none" cap="none" strike="noStrike">
                <a:solidFill>
                  <a:srgbClr val="000000"/>
                </a:solidFill>
                <a:latin typeface="Rubik"/>
                <a:ea typeface="Rubik"/>
                <a:cs typeface="Rubik"/>
                <a:sym typeface="Rubik"/>
              </a:rPr>
              <a:t>CERN, CNRS</a:t>
            </a:r>
            <a:endParaRPr b="1" i="0" sz="3200" u="none" cap="none" strike="noStrike">
              <a:solidFill>
                <a:srgbClr val="000000"/>
              </a:solidFill>
              <a:latin typeface="Rubik"/>
              <a:ea typeface="Rubik"/>
              <a:cs typeface="Rubik"/>
              <a:sym typeface="Rubik"/>
            </a:endParaRPr>
          </a:p>
        </p:txBody>
      </p:sp>
      <p:sp>
        <p:nvSpPr>
          <p:cNvPr id="898" name="Google Shape;898;p74"/>
          <p:cNvSpPr txBox="1"/>
          <p:nvPr/>
        </p:nvSpPr>
        <p:spPr>
          <a:xfrm>
            <a:off x="11635750" y="10394950"/>
            <a:ext cx="4287300" cy="1077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1" i="0" lang="en" sz="3200" u="none" cap="none" strike="noStrike">
                <a:solidFill>
                  <a:schemeClr val="accent2"/>
                </a:solidFill>
                <a:latin typeface="Rubik"/>
                <a:ea typeface="Rubik"/>
                <a:cs typeface="Rubik"/>
                <a:sym typeface="Rubik"/>
              </a:rPr>
              <a:t>Lattice QCD</a:t>
            </a:r>
            <a:br>
              <a:rPr b="0" i="0" lang="en" sz="3200" u="none" cap="none" strike="noStrike">
                <a:solidFill>
                  <a:srgbClr val="000000"/>
                </a:solidFill>
                <a:latin typeface="Rubik"/>
                <a:ea typeface="Rubik"/>
                <a:cs typeface="Rubik"/>
                <a:sym typeface="Rubik"/>
              </a:rPr>
            </a:br>
            <a:r>
              <a:rPr b="0" i="0" lang="en" sz="3200" u="none" cap="none" strike="noStrike">
                <a:solidFill>
                  <a:srgbClr val="000000"/>
                </a:solidFill>
                <a:latin typeface="Rubik"/>
                <a:ea typeface="Rubik"/>
                <a:cs typeface="Rubik"/>
                <a:sym typeface="Rubik"/>
              </a:rPr>
              <a:t>CSIC, CNRS, ETHZ</a:t>
            </a:r>
            <a:endParaRPr sz="3200"/>
          </a:p>
        </p:txBody>
      </p:sp>
      <p:sp>
        <p:nvSpPr>
          <p:cNvPr id="899" name="Google Shape;899;p74"/>
          <p:cNvSpPr txBox="1"/>
          <p:nvPr/>
        </p:nvSpPr>
        <p:spPr>
          <a:xfrm>
            <a:off x="19678028" y="10849465"/>
            <a:ext cx="4759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 sz="3200" u="none" cap="none" strike="noStrike">
                <a:solidFill>
                  <a:schemeClr val="accent2"/>
                </a:solidFill>
                <a:latin typeface="Rubik"/>
                <a:ea typeface="Rubik"/>
                <a:cs typeface="Rubik"/>
                <a:sym typeface="Rubik"/>
              </a:rPr>
              <a:t>Gravitational Wave - Astrophysics</a:t>
            </a:r>
            <a:br>
              <a:rPr b="0" i="0" lang="en" sz="3200" u="none" cap="none" strike="noStrike">
                <a:solidFill>
                  <a:srgbClr val="000000"/>
                </a:solidFill>
                <a:latin typeface="Rubik"/>
                <a:ea typeface="Rubik"/>
                <a:cs typeface="Rubik"/>
                <a:sym typeface="Rubik"/>
              </a:rPr>
            </a:br>
            <a:r>
              <a:rPr b="0" i="0" lang="en" sz="3200" u="none" cap="none" strike="noStrike">
                <a:solidFill>
                  <a:srgbClr val="000000"/>
                </a:solidFill>
                <a:latin typeface="Rubik"/>
                <a:ea typeface="Rubik"/>
                <a:cs typeface="Rubik"/>
                <a:sym typeface="Rubik"/>
              </a:rPr>
              <a:t>INFN</a:t>
            </a:r>
            <a:endParaRPr b="1" i="0" sz="3200" u="none" cap="none" strike="noStrike">
              <a:solidFill>
                <a:srgbClr val="000000"/>
              </a:solidFill>
              <a:latin typeface="Rubik"/>
              <a:ea typeface="Rubik"/>
              <a:cs typeface="Rubik"/>
              <a:sym typeface="Rubik"/>
            </a:endParaRPr>
          </a:p>
        </p:txBody>
      </p:sp>
      <p:sp>
        <p:nvSpPr>
          <p:cNvPr id="900" name="Google Shape;900;p74"/>
          <p:cNvSpPr txBox="1"/>
          <p:nvPr/>
        </p:nvSpPr>
        <p:spPr>
          <a:xfrm>
            <a:off x="5003614" y="7241046"/>
            <a:ext cx="654300" cy="6762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901" name="Google Shape;901;p74"/>
          <p:cNvSpPr txBox="1"/>
          <p:nvPr/>
        </p:nvSpPr>
        <p:spPr>
          <a:xfrm>
            <a:off x="5151516" y="8326218"/>
            <a:ext cx="26520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FFFFFF"/>
                </a:solidFill>
                <a:latin typeface="Arial"/>
                <a:ea typeface="Arial"/>
                <a:cs typeface="Arial"/>
                <a:sym typeface="Arial"/>
              </a:rPr>
              <a:t>Workflow Composition</a:t>
            </a:r>
            <a:endParaRPr b="0" i="0" sz="1400" u="none" cap="none" strike="noStrike">
              <a:solidFill>
                <a:srgbClr val="000000"/>
              </a:solidFill>
              <a:latin typeface="Arial"/>
              <a:ea typeface="Arial"/>
              <a:cs typeface="Arial"/>
              <a:sym typeface="Arial"/>
            </a:endParaRPr>
          </a:p>
        </p:txBody>
      </p:sp>
      <p:pic>
        <p:nvPicPr>
          <p:cNvPr id="902" name="Google Shape;902;p74"/>
          <p:cNvPicPr preferRelativeResize="0"/>
          <p:nvPr/>
        </p:nvPicPr>
        <p:blipFill rotWithShape="1">
          <a:blip r:embed="rId4">
            <a:alphaModFix/>
          </a:blip>
          <a:srcRect b="3960" l="0" r="-13494" t="-17455"/>
          <a:stretch/>
        </p:blipFill>
        <p:spPr>
          <a:xfrm>
            <a:off x="415050" y="2133625"/>
            <a:ext cx="9673227" cy="6862544"/>
          </a:xfrm>
          <a:prstGeom prst="rect">
            <a:avLst/>
          </a:prstGeom>
          <a:noFill/>
          <a:ln>
            <a:noFill/>
          </a:ln>
        </p:spPr>
      </p:pic>
      <p:sp>
        <p:nvSpPr>
          <p:cNvPr id="903" name="Google Shape;903;p74"/>
          <p:cNvSpPr/>
          <p:nvPr/>
        </p:nvSpPr>
        <p:spPr>
          <a:xfrm>
            <a:off x="779875" y="9212300"/>
            <a:ext cx="8135400" cy="1569900"/>
          </a:xfrm>
          <a:prstGeom prst="roundRect">
            <a:avLst>
              <a:gd fmla="val 16667" name="adj"/>
            </a:avLst>
          </a:prstGeom>
          <a:solidFill>
            <a:srgbClr val="F7F7F7"/>
          </a:solidFill>
          <a:ln cap="flat" cmpd="sng" w="9525">
            <a:solidFill>
              <a:srgbClr val="1E315D"/>
            </a:solidFill>
            <a:prstDash val="solid"/>
            <a:round/>
            <a:headEnd len="sm" w="sm" type="none"/>
            <a:tailEnd len="sm" w="sm" type="none"/>
          </a:ln>
        </p:spPr>
        <p:txBody>
          <a:bodyPr anchorCtr="0" anchor="t" bIns="91425" lIns="0" spcFirstLastPara="1" rIns="0" wrap="square" tIns="91425">
            <a:noAutofit/>
          </a:bodyPr>
          <a:lstStyle/>
          <a:p>
            <a:pPr indent="0" lvl="0" marL="0" rtl="0" algn="ctr">
              <a:spcBef>
                <a:spcPts val="0"/>
              </a:spcBef>
              <a:spcAft>
                <a:spcPts val="0"/>
              </a:spcAft>
              <a:buNone/>
            </a:pPr>
            <a:r>
              <a:rPr b="1" lang="en" sz="3200">
                <a:solidFill>
                  <a:schemeClr val="dk1"/>
                </a:solidFill>
              </a:rPr>
              <a:t>EGI Compute, Check-in, Data &amp; Storage services</a:t>
            </a:r>
            <a:endParaRPr b="1" sz="2900"/>
          </a:p>
        </p:txBody>
      </p:sp>
      <p:pic>
        <p:nvPicPr>
          <p:cNvPr id="904" name="Google Shape;904;p74"/>
          <p:cNvPicPr preferRelativeResize="0"/>
          <p:nvPr/>
        </p:nvPicPr>
        <p:blipFill>
          <a:blip r:embed="rId5">
            <a:alphaModFix/>
          </a:blip>
          <a:stretch>
            <a:fillRect/>
          </a:stretch>
        </p:blipFill>
        <p:spPr>
          <a:xfrm>
            <a:off x="2703687" y="380150"/>
            <a:ext cx="5502077" cy="1100425"/>
          </a:xfrm>
          <a:prstGeom prst="rect">
            <a:avLst/>
          </a:prstGeom>
          <a:noFill/>
          <a:ln>
            <a:noFill/>
          </a:ln>
        </p:spPr>
      </p:pic>
      <p:sp>
        <p:nvSpPr>
          <p:cNvPr id="905" name="Google Shape;905;p74"/>
          <p:cNvSpPr txBox="1"/>
          <p:nvPr/>
        </p:nvSpPr>
        <p:spPr>
          <a:xfrm>
            <a:off x="8915400" y="0"/>
            <a:ext cx="17223000" cy="1680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5500">
                <a:solidFill>
                  <a:schemeClr val="accent1"/>
                </a:solidFill>
                <a:latin typeface="DM Sans"/>
                <a:ea typeface="DM Sans"/>
                <a:cs typeface="DM Sans"/>
                <a:sym typeface="DM Sans"/>
              </a:rPr>
              <a:t>Project example: InterTwin (2022-2025)</a:t>
            </a:r>
            <a:endParaRPr b="1" sz="5500">
              <a:solidFill>
                <a:schemeClr val="accent1"/>
              </a:solidFill>
              <a:latin typeface="DM Sans"/>
              <a:ea typeface="DM Sans"/>
              <a:cs typeface="DM Sans"/>
              <a:sym typeface="DM Sans"/>
            </a:endParaRPr>
          </a:p>
          <a:p>
            <a:pPr indent="0" lvl="0" marL="0" rtl="0" algn="l">
              <a:lnSpc>
                <a:spcPct val="90000"/>
              </a:lnSpc>
              <a:spcBef>
                <a:spcPts val="0"/>
              </a:spcBef>
              <a:spcAft>
                <a:spcPts val="0"/>
              </a:spcAft>
              <a:buNone/>
            </a:pPr>
            <a:r>
              <a:t/>
            </a:r>
            <a:endParaRPr sz="5300">
              <a:solidFill>
                <a:srgbClr val="0061B0"/>
              </a:solidFill>
              <a:latin typeface="DM Sans"/>
              <a:ea typeface="DM Sans"/>
              <a:cs typeface="DM Sans"/>
              <a:sym typeface="DM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75"/>
          <p:cNvSpPr txBox="1"/>
          <p:nvPr>
            <p:ph idx="1" type="body"/>
          </p:nvPr>
        </p:nvSpPr>
        <p:spPr>
          <a:xfrm>
            <a:off x="789050" y="7094950"/>
            <a:ext cx="22746300" cy="3447900"/>
          </a:xfrm>
          <a:prstGeom prst="rect">
            <a:avLst/>
          </a:prstGeom>
          <a:solidFill>
            <a:schemeClr val="dk1"/>
          </a:solidFill>
        </p:spPr>
        <p:txBody>
          <a:bodyPr anchorCtr="0" anchor="ctr" bIns="0" lIns="0" spcFirstLastPara="1" rIns="0" wrap="square" tIns="0">
            <a:spAutoFit/>
          </a:bodyPr>
          <a:lstStyle/>
          <a:p>
            <a:pPr indent="0" lvl="0" marL="457200" rtl="0" algn="l">
              <a:lnSpc>
                <a:spcPct val="80000"/>
              </a:lnSpc>
              <a:spcBef>
                <a:spcPts val="0"/>
              </a:spcBef>
              <a:spcAft>
                <a:spcPts val="0"/>
              </a:spcAft>
              <a:buNone/>
            </a:pPr>
            <a:r>
              <a:rPr lang="en">
                <a:solidFill>
                  <a:schemeClr val="accent2"/>
                </a:solidFill>
              </a:rPr>
              <a:t>EGI for EOSC</a:t>
            </a:r>
            <a:endParaRPr/>
          </a:p>
          <a:p>
            <a:pPr indent="0" lvl="0" marL="457200" rtl="0" algn="l">
              <a:lnSpc>
                <a:spcPct val="80000"/>
              </a:lnSpc>
              <a:spcBef>
                <a:spcPts val="0"/>
              </a:spcBef>
              <a:spcAft>
                <a:spcPts val="0"/>
              </a:spcAft>
              <a:buNone/>
            </a:pPr>
            <a:r>
              <a:t/>
            </a:r>
            <a:endParaRPr/>
          </a:p>
          <a:p>
            <a:pPr indent="0" lvl="0" marL="457200" rtl="0" algn="l">
              <a:spcBef>
                <a:spcPts val="0"/>
              </a:spcBef>
              <a:spcAft>
                <a:spcPts val="0"/>
              </a:spcAft>
              <a:buNone/>
            </a:pPr>
            <a:r>
              <a:rPr lang="en" sz="8800"/>
              <a:t>(EOSC = European Open Science Cloud)</a:t>
            </a:r>
            <a:endParaRPr sz="8800"/>
          </a:p>
        </p:txBody>
      </p:sp>
      <p:sp>
        <p:nvSpPr>
          <p:cNvPr id="911" name="Google Shape;911;p75"/>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15" name="Shape 915"/>
        <p:cNvGrpSpPr/>
        <p:nvPr/>
      </p:nvGrpSpPr>
      <p:grpSpPr>
        <a:xfrm>
          <a:off x="0" y="0"/>
          <a:ext cx="0" cy="0"/>
          <a:chOff x="0" y="0"/>
          <a:chExt cx="0" cy="0"/>
        </a:xfrm>
      </p:grpSpPr>
      <p:sp>
        <p:nvSpPr>
          <p:cNvPr id="916" name="Google Shape;916;p76"/>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917" name="Google Shape;917;p76"/>
          <p:cNvSpPr txBox="1"/>
          <p:nvPr>
            <p:ph type="title"/>
          </p:nvPr>
        </p:nvSpPr>
        <p:spPr>
          <a:xfrm>
            <a:off x="2564146" y="257416"/>
            <a:ext cx="21971100" cy="16623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a:t>(Some) motivations of open science: </a:t>
            </a:r>
            <a:br>
              <a:rPr lang="en"/>
            </a:br>
            <a:r>
              <a:rPr lang="en"/>
              <a:t>increased scientific output, value, transparency, trust</a:t>
            </a:r>
            <a:endParaRPr/>
          </a:p>
        </p:txBody>
      </p:sp>
      <p:pic>
        <p:nvPicPr>
          <p:cNvPr descr="Screenshot 2019-05-20 at 15.53.32.png" id="918" name="Google Shape;918;p76"/>
          <p:cNvPicPr preferRelativeResize="0"/>
          <p:nvPr/>
        </p:nvPicPr>
        <p:blipFill rotWithShape="1">
          <a:blip r:embed="rId3">
            <a:alphaModFix/>
          </a:blip>
          <a:srcRect b="0" l="0" r="0" t="0"/>
          <a:stretch/>
        </p:blipFill>
        <p:spPr>
          <a:xfrm>
            <a:off x="11026900" y="5276475"/>
            <a:ext cx="13311676" cy="7389475"/>
          </a:xfrm>
          <a:prstGeom prst="rect">
            <a:avLst/>
          </a:prstGeom>
          <a:noFill/>
          <a:ln>
            <a:noFill/>
          </a:ln>
        </p:spPr>
      </p:pic>
      <p:sp>
        <p:nvSpPr>
          <p:cNvPr id="919" name="Google Shape;919;p76"/>
          <p:cNvSpPr txBox="1"/>
          <p:nvPr/>
        </p:nvSpPr>
        <p:spPr>
          <a:xfrm>
            <a:off x="12067474" y="12665950"/>
            <a:ext cx="12186300" cy="754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500" u="none" cap="none" strike="noStrike">
                <a:solidFill>
                  <a:srgbClr val="000000"/>
                </a:solidFill>
                <a:latin typeface="Arial"/>
                <a:ea typeface="Arial"/>
                <a:cs typeface="Arial"/>
                <a:sym typeface="Arial"/>
              </a:rPr>
              <a:t>Source</a:t>
            </a:r>
            <a:r>
              <a:rPr b="0" i="0" lang="en" sz="1500" u="none" cap="none" strike="noStrike">
                <a:solidFill>
                  <a:srgbClr val="000000"/>
                </a:solidFill>
                <a:latin typeface="Arial"/>
                <a:ea typeface="Arial"/>
                <a:cs typeface="Arial"/>
                <a:sym typeface="Arial"/>
              </a:rPr>
              <a:t>: Ioannidis et al., 2009. Repeatability of published microarray gene expression analyses. Nature Genetics 41: 14</a:t>
            </a:r>
            <a:endParaRPr sz="1500"/>
          </a:p>
          <a:p>
            <a:pPr indent="0" lvl="0" marL="0" marR="0" rtl="0" algn="l">
              <a:lnSpc>
                <a:spcPct val="100000"/>
              </a:lnSpc>
              <a:spcBef>
                <a:spcPts val="0"/>
              </a:spcBef>
              <a:spcAft>
                <a:spcPts val="0"/>
              </a:spcAft>
              <a:buNone/>
            </a:pPr>
            <a:r>
              <a:rPr b="0" i="0" lang="en" sz="1500" u="none" cap="none" strike="noStrike">
                <a:solidFill>
                  <a:srgbClr val="000000"/>
                </a:solidFill>
                <a:latin typeface="Arial"/>
                <a:ea typeface="Arial"/>
                <a:cs typeface="Arial"/>
                <a:sym typeface="Arial"/>
              </a:rPr>
              <a:t>See also: </a:t>
            </a:r>
            <a:r>
              <a:rPr b="0" i="0" lang="en" sz="1300" u="none" cap="none" strike="noStrike">
                <a:solidFill>
                  <a:srgbClr val="000000"/>
                </a:solidFill>
                <a:latin typeface="Arial"/>
                <a:ea typeface="Arial"/>
                <a:cs typeface="Arial"/>
                <a:sym typeface="Arial"/>
              </a:rPr>
              <a:t>Science publishing: The trouble with retractions </a:t>
            </a:r>
            <a:r>
              <a:rPr b="0" i="0" lang="en" sz="1300" u="sng" cap="none" strike="noStrike">
                <a:solidFill>
                  <a:srgbClr val="B11913"/>
                </a:solidFill>
                <a:latin typeface="Arial"/>
                <a:ea typeface="Arial"/>
                <a:cs typeface="Arial"/>
                <a:sym typeface="Arial"/>
                <a:hlinkClick r:id="rId4">
                  <a:extLst>
                    <a:ext uri="{A12FA001-AC4F-418D-AE19-62706E023703}">
                      <ahyp:hlinkClr val="tx"/>
                    </a:ext>
                  </a:extLst>
                </a:hlinkClick>
              </a:rPr>
              <a:t>http://www.nature.com/news/2011/111005/full/478026a.html</a:t>
            </a:r>
            <a:r>
              <a:rPr b="0" i="0" lang="en" sz="1300" u="none" cap="none" strike="noStrike">
                <a:solidFill>
                  <a:srgbClr val="000000"/>
                </a:solidFill>
                <a:latin typeface="Arial"/>
                <a:ea typeface="Arial"/>
                <a:cs typeface="Arial"/>
                <a:sym typeface="Arial"/>
              </a:rPr>
              <a:t> </a:t>
            </a:r>
            <a:br>
              <a:rPr b="0" i="0" lang="en" sz="1300" u="none" cap="none" strike="noStrike">
                <a:solidFill>
                  <a:srgbClr val="000000"/>
                </a:solidFill>
                <a:latin typeface="Arial"/>
                <a:ea typeface="Arial"/>
                <a:cs typeface="Arial"/>
                <a:sym typeface="Arial"/>
              </a:rPr>
            </a:br>
            <a:r>
              <a:rPr b="0" i="0" lang="en" sz="1300" u="none" cap="none" strike="noStrike">
                <a:solidFill>
                  <a:srgbClr val="000000"/>
                </a:solidFill>
                <a:latin typeface="Arial"/>
                <a:ea typeface="Arial"/>
                <a:cs typeface="Arial"/>
                <a:sym typeface="Arial"/>
              </a:rPr>
              <a:t>                   Bjorn Brembs: Open Access and the looming crisis in science </a:t>
            </a:r>
            <a:r>
              <a:rPr b="0" i="0" lang="en" sz="1300" u="sng" cap="none" strike="noStrike">
                <a:solidFill>
                  <a:srgbClr val="B11913"/>
                </a:solidFill>
                <a:latin typeface="Arial"/>
                <a:ea typeface="Arial"/>
                <a:cs typeface="Arial"/>
                <a:sym typeface="Arial"/>
                <a:hlinkClick r:id="rId5">
                  <a:extLst>
                    <a:ext uri="{A12FA001-AC4F-418D-AE19-62706E023703}">
                      <ahyp:hlinkClr val="tx"/>
                    </a:ext>
                  </a:extLst>
                </a:hlinkClick>
              </a:rPr>
              <a:t>https://theconversation.com/open-access-and-the-looming-crisis-in-science-14950</a:t>
            </a:r>
            <a:r>
              <a:rPr b="0" i="0" lang="en" sz="1300" u="none" cap="none" strike="noStrike">
                <a:solidFill>
                  <a:srgbClr val="000000"/>
                </a:solidFill>
                <a:latin typeface="Arial"/>
                <a:ea typeface="Arial"/>
                <a:cs typeface="Arial"/>
                <a:sym typeface="Arial"/>
              </a:rPr>
              <a:t> </a:t>
            </a:r>
            <a:endParaRPr b="0" i="0" sz="1300" u="none" cap="none" strike="noStrike">
              <a:solidFill>
                <a:srgbClr val="000000"/>
              </a:solidFill>
              <a:latin typeface="Arial"/>
              <a:ea typeface="Arial"/>
              <a:cs typeface="Arial"/>
              <a:sym typeface="Arial"/>
            </a:endParaRPr>
          </a:p>
        </p:txBody>
      </p:sp>
      <p:pic>
        <p:nvPicPr>
          <p:cNvPr id="920" name="Google Shape;920;p76"/>
          <p:cNvPicPr preferRelativeResize="0"/>
          <p:nvPr/>
        </p:nvPicPr>
        <p:blipFill>
          <a:blip r:embed="rId6">
            <a:alphaModFix/>
          </a:blip>
          <a:stretch>
            <a:fillRect/>
          </a:stretch>
        </p:blipFill>
        <p:spPr>
          <a:xfrm>
            <a:off x="0" y="1926925"/>
            <a:ext cx="11005800" cy="76688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sp>
        <p:nvSpPr>
          <p:cNvPr id="925" name="Google Shape;925;p77"/>
          <p:cNvSpPr txBox="1"/>
          <p:nvPr>
            <p:ph idx="1" type="body"/>
          </p:nvPr>
        </p:nvSpPr>
        <p:spPr>
          <a:xfrm>
            <a:off x="1522075" y="2149300"/>
            <a:ext cx="20951700" cy="5028300"/>
          </a:xfrm>
          <a:prstGeom prst="rect">
            <a:avLst/>
          </a:prstGeom>
          <a:noFill/>
          <a:ln>
            <a:noFill/>
          </a:ln>
        </p:spPr>
        <p:txBody>
          <a:bodyPr anchorCtr="0" anchor="ctr" bIns="50800" lIns="50800" spcFirstLastPara="1" rIns="50800" wrap="square" tIns="50800">
            <a:spAutoFit/>
          </a:bodyPr>
          <a:lstStyle/>
          <a:p>
            <a:pPr indent="0" lvl="0" marL="0" rtl="0" algn="l">
              <a:lnSpc>
                <a:spcPct val="100000"/>
              </a:lnSpc>
              <a:spcBef>
                <a:spcPts val="0"/>
              </a:spcBef>
              <a:spcAft>
                <a:spcPts val="0"/>
              </a:spcAft>
              <a:buSzPts val="8000"/>
              <a:buNone/>
            </a:pPr>
            <a:r>
              <a:rPr lang="en" sz="7000"/>
              <a:t>European Open Science Cloud</a:t>
            </a:r>
            <a:endParaRPr sz="7000"/>
          </a:p>
          <a:p>
            <a:pPr indent="0" lvl="0" marL="0" rtl="0" algn="l">
              <a:lnSpc>
                <a:spcPct val="100000"/>
              </a:lnSpc>
              <a:spcBef>
                <a:spcPts val="0"/>
              </a:spcBef>
              <a:spcAft>
                <a:spcPts val="0"/>
              </a:spcAft>
              <a:buSzPts val="8000"/>
              <a:buNone/>
            </a:pPr>
            <a:r>
              <a:t/>
            </a:r>
            <a:endParaRPr sz="7000"/>
          </a:p>
          <a:p>
            <a:pPr indent="0" lvl="0" marL="0" rtl="0" algn="l">
              <a:lnSpc>
                <a:spcPct val="100000"/>
              </a:lnSpc>
              <a:spcBef>
                <a:spcPts val="0"/>
              </a:spcBef>
              <a:spcAft>
                <a:spcPts val="0"/>
              </a:spcAft>
              <a:buSzPts val="8000"/>
              <a:buNone/>
            </a:pPr>
            <a:r>
              <a:rPr b="1" lang="en" sz="6000"/>
              <a:t>Vision: </a:t>
            </a:r>
            <a:r>
              <a:rPr lang="en" sz="6000"/>
              <a:t>A multi-disciplinary environment where researchers can publish, find and re-use data, tools and services, enabling them to better conduct their work.</a:t>
            </a:r>
            <a:endParaRPr sz="6000"/>
          </a:p>
        </p:txBody>
      </p:sp>
      <p:pic>
        <p:nvPicPr>
          <p:cNvPr id="926" name="Google Shape;926;p77"/>
          <p:cNvPicPr preferRelativeResize="0"/>
          <p:nvPr/>
        </p:nvPicPr>
        <p:blipFill rotWithShape="1">
          <a:blip r:embed="rId3">
            <a:alphaModFix/>
          </a:blip>
          <a:srcRect b="0" l="0" r="0" t="0"/>
          <a:stretch/>
        </p:blipFill>
        <p:spPr>
          <a:xfrm>
            <a:off x="1154682" y="0"/>
            <a:ext cx="7800119" cy="2317750"/>
          </a:xfrm>
          <a:prstGeom prst="rect">
            <a:avLst/>
          </a:prstGeom>
          <a:noFill/>
          <a:ln>
            <a:noFill/>
          </a:ln>
        </p:spPr>
      </p:pic>
      <p:sp>
        <p:nvSpPr>
          <p:cNvPr id="927" name="Google Shape;927;p77"/>
          <p:cNvSpPr txBox="1"/>
          <p:nvPr/>
        </p:nvSpPr>
        <p:spPr>
          <a:xfrm>
            <a:off x="3427075" y="7260300"/>
            <a:ext cx="19510800" cy="1847100"/>
          </a:xfrm>
          <a:prstGeom prst="rect">
            <a:avLst/>
          </a:prstGeom>
          <a:noFill/>
          <a:ln>
            <a:noFill/>
          </a:ln>
        </p:spPr>
        <p:txBody>
          <a:bodyPr anchorCtr="0" anchor="b" bIns="0" lIns="0" spcFirstLastPara="1" rIns="0" wrap="square" tIns="0">
            <a:spAutoFit/>
          </a:bodyPr>
          <a:lstStyle/>
          <a:p>
            <a:pPr indent="-482600" lvl="0" marL="457200" rtl="0" algn="l">
              <a:spcBef>
                <a:spcPts val="0"/>
              </a:spcBef>
              <a:spcAft>
                <a:spcPts val="0"/>
              </a:spcAft>
              <a:buClr>
                <a:srgbClr val="EF8200"/>
              </a:buClr>
              <a:buSzPts val="4000"/>
              <a:buFont typeface="DM Sans"/>
              <a:buChar char="●"/>
            </a:pPr>
            <a:r>
              <a:rPr lang="en" sz="4000">
                <a:solidFill>
                  <a:srgbClr val="EF8200"/>
                </a:solidFill>
                <a:latin typeface="DM Sans"/>
                <a:ea typeface="DM Sans"/>
                <a:cs typeface="DM Sans"/>
                <a:sym typeface="DM Sans"/>
              </a:rPr>
              <a:t>Builds on </a:t>
            </a:r>
            <a:r>
              <a:rPr b="1" lang="en" sz="4000">
                <a:solidFill>
                  <a:srgbClr val="EF8200"/>
                </a:solidFill>
                <a:latin typeface="DM Sans"/>
                <a:ea typeface="DM Sans"/>
                <a:cs typeface="DM Sans"/>
                <a:sym typeface="DM Sans"/>
              </a:rPr>
              <a:t>existing infrastructures</a:t>
            </a:r>
            <a:r>
              <a:rPr lang="en" sz="4000">
                <a:solidFill>
                  <a:srgbClr val="EF8200"/>
                </a:solidFill>
                <a:latin typeface="DM Sans"/>
                <a:ea typeface="DM Sans"/>
                <a:cs typeface="DM Sans"/>
                <a:sym typeface="DM Sans"/>
              </a:rPr>
              <a:t> and services supported by the European Commission, Member States and research communities. </a:t>
            </a:r>
            <a:endParaRPr sz="4000">
              <a:solidFill>
                <a:srgbClr val="EF8200"/>
              </a:solidFill>
              <a:latin typeface="DM Sans"/>
              <a:ea typeface="DM Sans"/>
              <a:cs typeface="DM Sans"/>
              <a:sym typeface="DM Sans"/>
            </a:endParaRPr>
          </a:p>
          <a:p>
            <a:pPr indent="-482600" lvl="0" marL="457200" marR="0" rtl="0" algn="l">
              <a:lnSpc>
                <a:spcPct val="100000"/>
              </a:lnSpc>
              <a:spcBef>
                <a:spcPts val="0"/>
              </a:spcBef>
              <a:spcAft>
                <a:spcPts val="0"/>
              </a:spcAft>
              <a:buClr>
                <a:srgbClr val="EF8200"/>
              </a:buClr>
              <a:buSzPts val="4000"/>
              <a:buFont typeface="DM Sans"/>
              <a:buChar char="●"/>
            </a:pPr>
            <a:r>
              <a:rPr b="0" i="0" lang="en" sz="4000" u="none" cap="none" strike="noStrike">
                <a:solidFill>
                  <a:srgbClr val="EF8200"/>
                </a:solidFill>
                <a:latin typeface="DM Sans"/>
                <a:ea typeface="DM Sans"/>
                <a:cs typeface="DM Sans"/>
                <a:sym typeface="DM Sans"/>
              </a:rPr>
              <a:t>Brings these together in a federated ‘</a:t>
            </a:r>
            <a:r>
              <a:rPr b="1" i="0" lang="en" sz="4000" u="none" cap="none" strike="noStrike">
                <a:solidFill>
                  <a:srgbClr val="EF8200"/>
                </a:solidFill>
                <a:latin typeface="DM Sans"/>
                <a:ea typeface="DM Sans"/>
                <a:cs typeface="DM Sans"/>
                <a:sym typeface="DM Sans"/>
              </a:rPr>
              <a:t>system of systems</a:t>
            </a:r>
            <a:r>
              <a:rPr b="0" i="0" lang="en" sz="4000" u="none" cap="none" strike="noStrike">
                <a:solidFill>
                  <a:srgbClr val="EF8200"/>
                </a:solidFill>
                <a:latin typeface="DM Sans"/>
                <a:ea typeface="DM Sans"/>
                <a:cs typeface="DM Sans"/>
                <a:sym typeface="DM Sans"/>
              </a:rPr>
              <a:t>’</a:t>
            </a:r>
            <a:endParaRPr sz="4000">
              <a:solidFill>
                <a:srgbClr val="EF8200"/>
              </a:solidFill>
              <a:latin typeface="DM Sans"/>
              <a:ea typeface="DM Sans"/>
              <a:cs typeface="DM Sans"/>
              <a:sym typeface="DM Sans"/>
            </a:endParaRPr>
          </a:p>
        </p:txBody>
      </p:sp>
      <p:sp>
        <p:nvSpPr>
          <p:cNvPr id="928" name="Google Shape;928;p77"/>
          <p:cNvSpPr/>
          <p:nvPr/>
        </p:nvSpPr>
        <p:spPr>
          <a:xfrm>
            <a:off x="10298500" y="537325"/>
            <a:ext cx="5230500" cy="1269600"/>
          </a:xfrm>
          <a:prstGeom prst="wedgeRectCallout">
            <a:avLst>
              <a:gd fmla="val -81689" name="adj1"/>
              <a:gd fmla="val -1889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0"/>
              <a:t>Since 2018</a:t>
            </a:r>
            <a:endParaRPr b="1" sz="4000"/>
          </a:p>
        </p:txBody>
      </p:sp>
      <p:sp>
        <p:nvSpPr>
          <p:cNvPr id="929" name="Google Shape;929;p77"/>
          <p:cNvSpPr txBox="1"/>
          <p:nvPr>
            <p:ph idx="2" type="body"/>
          </p:nvPr>
        </p:nvSpPr>
        <p:spPr>
          <a:xfrm>
            <a:off x="1307075" y="10253750"/>
            <a:ext cx="22419000" cy="2873100"/>
          </a:xfrm>
          <a:prstGeom prst="rect">
            <a:avLst/>
          </a:prstGeom>
          <a:noFill/>
          <a:ln>
            <a:noFill/>
          </a:ln>
        </p:spPr>
        <p:txBody>
          <a:bodyPr anchorCtr="0" anchor="ctr" bIns="50800" lIns="50800" spcFirstLastPara="1" rIns="50800" wrap="square" tIns="50800">
            <a:spAutoFit/>
          </a:bodyPr>
          <a:lstStyle/>
          <a:p>
            <a:pPr indent="0" lvl="0" marL="0" rtl="0" algn="l">
              <a:lnSpc>
                <a:spcPct val="100000"/>
              </a:lnSpc>
              <a:spcBef>
                <a:spcPts val="0"/>
              </a:spcBef>
              <a:spcAft>
                <a:spcPts val="0"/>
              </a:spcAft>
              <a:buSzPts val="8000"/>
              <a:buNone/>
            </a:pPr>
            <a:r>
              <a:rPr b="1" lang="en" sz="6000"/>
              <a:t>Complemented by: </a:t>
            </a:r>
            <a:r>
              <a:rPr lang="en" sz="6000"/>
              <a:t>policies, requirements (e.g. Data Management Plans), education, data stewards, incentives</a:t>
            </a:r>
            <a:endParaRPr sz="6000"/>
          </a:p>
          <a:p>
            <a:pPr indent="0" lvl="0" marL="0" rtl="0" algn="ctr">
              <a:lnSpc>
                <a:spcPct val="100000"/>
              </a:lnSpc>
              <a:spcBef>
                <a:spcPts val="0"/>
              </a:spcBef>
              <a:spcAft>
                <a:spcPts val="0"/>
              </a:spcAft>
              <a:buSzPts val="8000"/>
              <a:buNone/>
            </a:pPr>
            <a:r>
              <a:rPr b="1" lang="en" sz="6000">
                <a:solidFill>
                  <a:schemeClr val="accent2"/>
                </a:solidFill>
              </a:rPr>
              <a:t>Together making “Open science as the new norm”</a:t>
            </a:r>
            <a:endParaRPr b="1" sz="6000">
              <a:solidFill>
                <a:schemeClr val="accent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33" name="Shape 933"/>
        <p:cNvGrpSpPr/>
        <p:nvPr/>
      </p:nvGrpSpPr>
      <p:grpSpPr>
        <a:xfrm>
          <a:off x="0" y="0"/>
          <a:ext cx="0" cy="0"/>
          <a:chOff x="0" y="0"/>
          <a:chExt cx="0" cy="0"/>
        </a:xfrm>
      </p:grpSpPr>
      <p:sp>
        <p:nvSpPr>
          <p:cNvPr id="934" name="Google Shape;934;p78"/>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935" name="Google Shape;935;p78"/>
          <p:cNvSpPr txBox="1"/>
          <p:nvPr>
            <p:ph idx="2" type="body"/>
          </p:nvPr>
        </p:nvSpPr>
        <p:spPr>
          <a:xfrm>
            <a:off x="16923450" y="1929550"/>
            <a:ext cx="6289500" cy="8277000"/>
          </a:xfrm>
          <a:prstGeom prst="rect">
            <a:avLst/>
          </a:prstGeom>
        </p:spPr>
        <p:txBody>
          <a:bodyPr anchorCtr="0" anchor="t" bIns="45700" lIns="91425" spcFirstLastPara="1" rIns="91425" wrap="square" tIns="45700">
            <a:noAutofit/>
          </a:bodyPr>
          <a:lstStyle/>
          <a:p>
            <a:pPr indent="-425450" lvl="0" marL="457200" rtl="0" algn="l">
              <a:spcBef>
                <a:spcPts val="0"/>
              </a:spcBef>
              <a:spcAft>
                <a:spcPts val="0"/>
              </a:spcAft>
              <a:buSzPts val="3100"/>
              <a:buChar char="•"/>
            </a:pPr>
            <a:r>
              <a:rPr lang="en"/>
              <a:t>Collaboration is the hallmark of modern science</a:t>
            </a:r>
            <a:endParaRPr/>
          </a:p>
          <a:p>
            <a:pPr indent="-425450" lvl="0" marL="457200" rtl="0" algn="l">
              <a:spcBef>
                <a:spcPts val="0"/>
              </a:spcBef>
              <a:spcAft>
                <a:spcPts val="0"/>
              </a:spcAft>
              <a:buSzPts val="3100"/>
              <a:buChar char="•"/>
            </a:pPr>
            <a:r>
              <a:rPr lang="en"/>
              <a:t>The Open Science Commons embodies this vision</a:t>
            </a:r>
            <a:endParaRPr/>
          </a:p>
          <a:p>
            <a:pPr indent="0" lvl="0" marL="0" rtl="0" algn="l">
              <a:spcBef>
                <a:spcPts val="0"/>
              </a:spcBef>
              <a:spcAft>
                <a:spcPts val="0"/>
              </a:spcAft>
              <a:buNone/>
            </a:pPr>
            <a:r>
              <a:t/>
            </a:r>
            <a:endParaRPr sz="2300"/>
          </a:p>
        </p:txBody>
      </p:sp>
      <p:sp>
        <p:nvSpPr>
          <p:cNvPr id="936" name="Google Shape;936;p78"/>
          <p:cNvSpPr txBox="1"/>
          <p:nvPr>
            <p:ph type="title"/>
          </p:nvPr>
        </p:nvSpPr>
        <p:spPr>
          <a:xfrm>
            <a:off x="2564146" y="333616"/>
            <a:ext cx="21971100" cy="8313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a:t>EGI’s look at EOSC: The European Open Research Commons</a:t>
            </a:r>
            <a:endParaRPr/>
          </a:p>
        </p:txBody>
      </p:sp>
      <p:pic>
        <p:nvPicPr>
          <p:cNvPr id="937" name="Google Shape;937;p78"/>
          <p:cNvPicPr preferRelativeResize="0"/>
          <p:nvPr/>
        </p:nvPicPr>
        <p:blipFill>
          <a:blip r:embed="rId3">
            <a:alphaModFix/>
          </a:blip>
          <a:stretch>
            <a:fillRect/>
          </a:stretch>
        </p:blipFill>
        <p:spPr>
          <a:xfrm>
            <a:off x="425850" y="2018725"/>
            <a:ext cx="15195500" cy="10771850"/>
          </a:xfrm>
          <a:prstGeom prst="rect">
            <a:avLst/>
          </a:prstGeom>
          <a:noFill/>
          <a:ln>
            <a:noFill/>
          </a:ln>
        </p:spPr>
      </p:pic>
      <p:sp>
        <p:nvSpPr>
          <p:cNvPr id="938" name="Google Shape;938;p78"/>
          <p:cNvSpPr txBox="1"/>
          <p:nvPr>
            <p:ph idx="2" type="body"/>
          </p:nvPr>
        </p:nvSpPr>
        <p:spPr>
          <a:xfrm>
            <a:off x="16670825" y="10342900"/>
            <a:ext cx="7225500" cy="2552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 sz="2300"/>
              <a:t>The Global Open Research Commons International Model Report, Version 1; Payne,K., Corrie,B., Crawley,F., Harrower,N., Macneil,R., Maxwell,L., Sansone,S.-A., Treloar,A., Woodford, C., Åkerström, W.N.</a:t>
            </a:r>
            <a:endParaRPr sz="2300"/>
          </a:p>
        </p:txBody>
      </p:sp>
      <p:sp>
        <p:nvSpPr>
          <p:cNvPr id="939" name="Google Shape;939;p78"/>
          <p:cNvSpPr/>
          <p:nvPr/>
        </p:nvSpPr>
        <p:spPr>
          <a:xfrm>
            <a:off x="9287225" y="7771475"/>
            <a:ext cx="3323700" cy="2937000"/>
          </a:xfrm>
          <a:prstGeom prst="hexagon">
            <a:avLst>
              <a:gd fmla="val 28852" name="adj"/>
              <a:gd fmla="val 115470" name="vf"/>
            </a:avLst>
          </a:prstGeom>
          <a:noFill/>
          <a:ln cap="flat" cmpd="sng" w="1524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0" name="Google Shape;940;p78"/>
          <p:cNvSpPr/>
          <p:nvPr/>
        </p:nvSpPr>
        <p:spPr>
          <a:xfrm>
            <a:off x="3635575" y="7931075"/>
            <a:ext cx="3323700" cy="2937000"/>
          </a:xfrm>
          <a:prstGeom prst="hexagon">
            <a:avLst>
              <a:gd fmla="val 28852" name="adj"/>
              <a:gd fmla="val 115470" name="vf"/>
            </a:avLst>
          </a:prstGeom>
          <a:noFill/>
          <a:ln cap="flat" cmpd="sng" w="1524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1" name="Google Shape;941;p78"/>
          <p:cNvSpPr txBox="1"/>
          <p:nvPr>
            <p:ph idx="2" type="body"/>
          </p:nvPr>
        </p:nvSpPr>
        <p:spPr>
          <a:xfrm>
            <a:off x="7458750" y="1173225"/>
            <a:ext cx="14232300" cy="701100"/>
          </a:xfrm>
          <a:prstGeom prst="rect">
            <a:avLst/>
          </a:prstGeom>
          <a:solidFill>
            <a:schemeClr val="lt1"/>
          </a:solidFill>
        </p:spPr>
        <p:txBody>
          <a:bodyPr anchorCtr="0" anchor="t" bIns="45700" lIns="91425" spcFirstLastPara="1" rIns="91425" wrap="square" tIns="45700">
            <a:noAutofit/>
          </a:bodyPr>
          <a:lstStyle/>
          <a:p>
            <a:pPr indent="0" lvl="0" marL="0" rtl="0" algn="r">
              <a:spcBef>
                <a:spcPts val="0"/>
              </a:spcBef>
              <a:spcAft>
                <a:spcPts val="0"/>
              </a:spcAft>
              <a:buNone/>
            </a:pPr>
            <a:r>
              <a:rPr b="0" lang="en" sz="2900">
                <a:solidFill>
                  <a:schemeClr val="accent2"/>
                </a:solidFill>
              </a:rPr>
              <a:t>EGI</a:t>
            </a:r>
            <a:r>
              <a:rPr lang="en" sz="2900">
                <a:solidFill>
                  <a:schemeClr val="accent2"/>
                </a:solidFill>
              </a:rPr>
              <a:t> </a:t>
            </a:r>
            <a:r>
              <a:rPr b="0" lang="en" sz="2900">
                <a:solidFill>
                  <a:schemeClr val="accent2"/>
                </a:solidFill>
              </a:rPr>
              <a:t>position paper: </a:t>
            </a:r>
            <a:r>
              <a:rPr b="0" lang="en" sz="2900" u="sng">
                <a:solidFill>
                  <a:schemeClr val="accent2"/>
                </a:solidFill>
                <a:hlinkClick r:id="rId4">
                  <a:extLst>
                    <a:ext uri="{A12FA001-AC4F-418D-AE19-62706E023703}">
                      <ahyp:hlinkClr val="tx"/>
                    </a:ext>
                  </a:extLst>
                </a:hlinkClick>
              </a:rPr>
              <a:t>https://zenodo.org/records/11128540</a:t>
            </a:r>
            <a:endParaRPr b="0" sz="2900">
              <a:solidFill>
                <a:schemeClr val="accent2"/>
              </a:solidFill>
            </a:endParaRPr>
          </a:p>
        </p:txBody>
      </p:sp>
      <p:sp>
        <p:nvSpPr>
          <p:cNvPr id="942" name="Google Shape;942;p78"/>
          <p:cNvSpPr/>
          <p:nvPr/>
        </p:nvSpPr>
        <p:spPr>
          <a:xfrm>
            <a:off x="6426575" y="9472975"/>
            <a:ext cx="3323700" cy="2937000"/>
          </a:xfrm>
          <a:prstGeom prst="hexagon">
            <a:avLst>
              <a:gd fmla="val 28852" name="adj"/>
              <a:gd fmla="val 115470" name="vf"/>
            </a:avLst>
          </a:prstGeom>
          <a:noFill/>
          <a:ln cap="flat" cmpd="sng" w="152400">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3" name="Google Shape;943;p78"/>
          <p:cNvSpPr/>
          <p:nvPr/>
        </p:nvSpPr>
        <p:spPr>
          <a:xfrm>
            <a:off x="2453900" y="11298200"/>
            <a:ext cx="3472500" cy="1128600"/>
          </a:xfrm>
          <a:prstGeom prst="wedgeRoundRectCallout">
            <a:avLst>
              <a:gd fmla="val 79996" name="adj1"/>
              <a:gd fmla="val -55128"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t>EOSC Data Commons </a:t>
            </a:r>
            <a:br>
              <a:rPr lang="en" sz="1900"/>
            </a:br>
            <a:r>
              <a:rPr lang="en" sz="1900"/>
              <a:t>new project from April 2025</a:t>
            </a:r>
            <a:endParaRPr sz="1900"/>
          </a:p>
        </p:txBody>
      </p:sp>
      <p:sp>
        <p:nvSpPr>
          <p:cNvPr id="944" name="Google Shape;944;p78"/>
          <p:cNvSpPr/>
          <p:nvPr/>
        </p:nvSpPr>
        <p:spPr>
          <a:xfrm>
            <a:off x="3635575" y="4537075"/>
            <a:ext cx="3323700" cy="2937000"/>
          </a:xfrm>
          <a:prstGeom prst="hexagon">
            <a:avLst>
              <a:gd fmla="val 28852" name="adj"/>
              <a:gd fmla="val 115470" name="vf"/>
            </a:avLst>
          </a:prstGeom>
          <a:noFill/>
          <a:ln cap="flat" cmpd="sng" w="152400">
            <a:solidFill>
              <a:schemeClr val="accent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5" name="Google Shape;945;p78"/>
          <p:cNvSpPr/>
          <p:nvPr/>
        </p:nvSpPr>
        <p:spPr>
          <a:xfrm>
            <a:off x="5326350" y="1409575"/>
            <a:ext cx="3472500" cy="1128600"/>
          </a:xfrm>
          <a:prstGeom prst="wedgeRoundRectCallout">
            <a:avLst>
              <a:gd fmla="val -30750" name="adj1"/>
              <a:gd fmla="val 238785"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t>EOSC Beyond </a:t>
            </a:r>
            <a:br>
              <a:rPr lang="en" sz="1900"/>
            </a:br>
            <a:r>
              <a:rPr lang="en" sz="1900"/>
              <a:t>project from Mar 2024</a:t>
            </a:r>
            <a:endParaRPr sz="1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49" name="Shape 949"/>
        <p:cNvGrpSpPr/>
        <p:nvPr/>
      </p:nvGrpSpPr>
      <p:grpSpPr>
        <a:xfrm>
          <a:off x="0" y="0"/>
          <a:ext cx="0" cy="0"/>
          <a:chOff x="0" y="0"/>
          <a:chExt cx="0" cy="0"/>
        </a:xfrm>
      </p:grpSpPr>
      <p:sp>
        <p:nvSpPr>
          <p:cNvPr id="950" name="Google Shape;950;p79"/>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951" name="Google Shape;951;p79"/>
          <p:cNvSpPr txBox="1"/>
          <p:nvPr>
            <p:ph type="title"/>
          </p:nvPr>
        </p:nvSpPr>
        <p:spPr>
          <a:xfrm>
            <a:off x="9160800" y="105025"/>
            <a:ext cx="15374700" cy="16623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a:t>A joint project of multiple EOSC stakeholders </a:t>
            </a:r>
            <a:endParaRPr/>
          </a:p>
          <a:p>
            <a:pPr indent="0" lvl="0" marL="0" rtl="0" algn="l">
              <a:spcBef>
                <a:spcPts val="0"/>
              </a:spcBef>
              <a:spcAft>
                <a:spcPts val="0"/>
              </a:spcAft>
              <a:buNone/>
            </a:pPr>
            <a:r>
              <a:rPr lang="en"/>
              <a:t>(Started in 2024, coordinated by EGI)</a:t>
            </a:r>
            <a:endParaRPr/>
          </a:p>
        </p:txBody>
      </p:sp>
      <p:pic>
        <p:nvPicPr>
          <p:cNvPr id="952" name="Google Shape;952;p79"/>
          <p:cNvPicPr preferRelativeResize="0"/>
          <p:nvPr/>
        </p:nvPicPr>
        <p:blipFill>
          <a:blip r:embed="rId3">
            <a:alphaModFix/>
          </a:blip>
          <a:stretch>
            <a:fillRect/>
          </a:stretch>
        </p:blipFill>
        <p:spPr>
          <a:xfrm>
            <a:off x="2421575" y="593418"/>
            <a:ext cx="6457950" cy="1181100"/>
          </a:xfrm>
          <a:prstGeom prst="rect">
            <a:avLst/>
          </a:prstGeom>
          <a:noFill/>
          <a:ln>
            <a:noFill/>
          </a:ln>
        </p:spPr>
      </p:pic>
      <p:grpSp>
        <p:nvGrpSpPr>
          <p:cNvPr id="953" name="Google Shape;953;p79"/>
          <p:cNvGrpSpPr/>
          <p:nvPr/>
        </p:nvGrpSpPr>
        <p:grpSpPr>
          <a:xfrm>
            <a:off x="862711" y="6212600"/>
            <a:ext cx="7872432" cy="3439243"/>
            <a:chOff x="323513" y="1986800"/>
            <a:chExt cx="2952125" cy="1289700"/>
          </a:xfrm>
        </p:grpSpPr>
        <p:sp>
          <p:nvSpPr>
            <p:cNvPr id="954" name="Google Shape;954;p79"/>
            <p:cNvSpPr txBox="1"/>
            <p:nvPr/>
          </p:nvSpPr>
          <p:spPr>
            <a:xfrm>
              <a:off x="323513" y="1986800"/>
              <a:ext cx="2124000" cy="1289700"/>
            </a:xfrm>
            <a:prstGeom prst="rect">
              <a:avLst/>
            </a:prstGeom>
            <a:noFill/>
            <a:ln>
              <a:noFill/>
            </a:ln>
          </p:spPr>
          <p:txBody>
            <a:bodyPr anchorCtr="0" anchor="ctr" bIns="243800" lIns="243800" spcFirstLastPara="1" rIns="243800" wrap="square" tIns="243800">
              <a:noAutofit/>
            </a:bodyPr>
            <a:lstStyle/>
            <a:p>
              <a:pPr indent="0" lvl="0" marL="0" rtl="0" algn="r">
                <a:spcBef>
                  <a:spcPts val="0"/>
                </a:spcBef>
                <a:spcAft>
                  <a:spcPts val="0"/>
                </a:spcAft>
                <a:buNone/>
              </a:pPr>
              <a:r>
                <a:rPr b="1" lang="en" sz="5000">
                  <a:solidFill>
                    <a:schemeClr val="accent2"/>
                  </a:solidFill>
                  <a:latin typeface="Roboto"/>
                  <a:ea typeface="Roboto"/>
                  <a:cs typeface="Roboto"/>
                  <a:sym typeface="Roboto"/>
                </a:rPr>
                <a:t>New EOSC Core Services</a:t>
              </a:r>
              <a:endParaRPr b="1" sz="5000">
                <a:solidFill>
                  <a:schemeClr val="accent2"/>
                </a:solidFill>
                <a:latin typeface="Roboto"/>
                <a:ea typeface="Roboto"/>
                <a:cs typeface="Roboto"/>
                <a:sym typeface="Roboto"/>
              </a:endParaRPr>
            </a:p>
            <a:p>
              <a:pPr indent="0" lvl="0" marL="0" rtl="0" algn="r">
                <a:spcBef>
                  <a:spcPts val="0"/>
                </a:spcBef>
                <a:spcAft>
                  <a:spcPts val="0"/>
                </a:spcAft>
                <a:buNone/>
              </a:pPr>
              <a:r>
                <a:t/>
              </a:r>
              <a:endParaRPr b="1" sz="5000">
                <a:latin typeface="Roboto"/>
                <a:ea typeface="Roboto"/>
                <a:cs typeface="Roboto"/>
                <a:sym typeface="Roboto"/>
              </a:endParaRPr>
            </a:p>
            <a:p>
              <a:pPr indent="0" lvl="0" marL="0" rtl="0" algn="r">
                <a:spcBef>
                  <a:spcPts val="0"/>
                </a:spcBef>
                <a:spcAft>
                  <a:spcPts val="4300"/>
                </a:spcAft>
                <a:buNone/>
              </a:pPr>
              <a:r>
                <a:rPr lang="en" sz="3300">
                  <a:solidFill>
                    <a:schemeClr val="accent1"/>
                  </a:solidFill>
                  <a:latin typeface="Roboto"/>
                  <a:ea typeface="Roboto"/>
                  <a:cs typeface="Roboto"/>
                  <a:sym typeface="Roboto"/>
                </a:rPr>
                <a:t>Next generation of Core Services for the next release of the EOSC EU Node and as reference implementation for other nodes</a:t>
              </a:r>
              <a:endParaRPr b="1" sz="3300">
                <a:solidFill>
                  <a:schemeClr val="accent1"/>
                </a:solidFill>
                <a:latin typeface="Roboto"/>
                <a:ea typeface="Roboto"/>
                <a:cs typeface="Roboto"/>
                <a:sym typeface="Roboto"/>
              </a:endParaRPr>
            </a:p>
          </p:txBody>
        </p:sp>
        <p:cxnSp>
          <p:nvCxnSpPr>
            <p:cNvPr id="955" name="Google Shape;955;p79"/>
            <p:cNvCxnSpPr/>
            <p:nvPr/>
          </p:nvCxnSpPr>
          <p:spPr>
            <a:xfrm rot="10800000">
              <a:off x="2642038" y="2647950"/>
              <a:ext cx="633600" cy="0"/>
            </a:xfrm>
            <a:prstGeom prst="straightConnector1">
              <a:avLst/>
            </a:prstGeom>
            <a:noFill/>
            <a:ln cap="flat" cmpd="sng" w="9525">
              <a:solidFill>
                <a:srgbClr val="249C91"/>
              </a:solidFill>
              <a:prstDash val="solid"/>
              <a:round/>
              <a:headEnd len="sm" w="sm" type="none"/>
              <a:tailEnd len="med" w="med" type="oval"/>
            </a:ln>
          </p:spPr>
        </p:cxnSp>
      </p:grpSp>
      <p:grpSp>
        <p:nvGrpSpPr>
          <p:cNvPr id="956" name="Google Shape;956;p79"/>
          <p:cNvGrpSpPr/>
          <p:nvPr/>
        </p:nvGrpSpPr>
        <p:grpSpPr>
          <a:xfrm>
            <a:off x="13893074" y="3742035"/>
            <a:ext cx="9628520" cy="3439243"/>
            <a:chOff x="5209838" y="1060350"/>
            <a:chExt cx="3610650" cy="1289700"/>
          </a:xfrm>
        </p:grpSpPr>
        <p:sp>
          <p:nvSpPr>
            <p:cNvPr id="957" name="Google Shape;957;p79"/>
            <p:cNvSpPr txBox="1"/>
            <p:nvPr/>
          </p:nvSpPr>
          <p:spPr>
            <a:xfrm>
              <a:off x="6696488" y="1060350"/>
              <a:ext cx="2124000" cy="1289700"/>
            </a:xfrm>
            <a:prstGeom prst="rect">
              <a:avLst/>
            </a:prstGeom>
            <a:noFill/>
            <a:ln>
              <a:noFill/>
            </a:ln>
          </p:spPr>
          <p:txBody>
            <a:bodyPr anchorCtr="0" anchor="ctr" bIns="243800" lIns="243800" spcFirstLastPara="1" rIns="243800" wrap="square" tIns="243800">
              <a:noAutofit/>
            </a:bodyPr>
            <a:lstStyle/>
            <a:p>
              <a:pPr indent="0" lvl="0" marL="0" rtl="0" algn="l">
                <a:spcBef>
                  <a:spcPts val="0"/>
                </a:spcBef>
                <a:spcAft>
                  <a:spcPts val="0"/>
                </a:spcAft>
                <a:buNone/>
              </a:pPr>
              <a:r>
                <a:rPr b="1" lang="en" sz="5000">
                  <a:solidFill>
                    <a:schemeClr val="accent2"/>
                  </a:solidFill>
                  <a:latin typeface="Roboto"/>
                  <a:ea typeface="Roboto"/>
                  <a:cs typeface="Roboto"/>
                  <a:sym typeface="Roboto"/>
                </a:rPr>
                <a:t>Node-based technical architecture</a:t>
              </a:r>
              <a:endParaRPr b="1" sz="5000">
                <a:solidFill>
                  <a:schemeClr val="accent2"/>
                </a:solidFill>
                <a:latin typeface="Roboto"/>
                <a:ea typeface="Roboto"/>
                <a:cs typeface="Roboto"/>
                <a:sym typeface="Roboto"/>
              </a:endParaRPr>
            </a:p>
            <a:p>
              <a:pPr indent="0" lvl="0" marL="0" rtl="0" algn="l">
                <a:spcBef>
                  <a:spcPts val="0"/>
                </a:spcBef>
                <a:spcAft>
                  <a:spcPts val="0"/>
                </a:spcAft>
                <a:buNone/>
              </a:pPr>
              <a:r>
                <a:t/>
              </a:r>
              <a:endParaRPr b="1" sz="2100">
                <a:latin typeface="Roboto"/>
                <a:ea typeface="Roboto"/>
                <a:cs typeface="Roboto"/>
                <a:sym typeface="Roboto"/>
              </a:endParaRPr>
            </a:p>
            <a:p>
              <a:pPr indent="0" lvl="0" marL="0" rtl="0" algn="l">
                <a:spcBef>
                  <a:spcPts val="0"/>
                </a:spcBef>
                <a:spcAft>
                  <a:spcPts val="4300"/>
                </a:spcAft>
                <a:buNone/>
              </a:pPr>
              <a:r>
                <a:rPr lang="en" sz="3300">
                  <a:solidFill>
                    <a:schemeClr val="accent1"/>
                  </a:solidFill>
                  <a:latin typeface="Roboto"/>
                  <a:ea typeface="Roboto"/>
                  <a:cs typeface="Roboto"/>
                  <a:sym typeface="Roboto"/>
                </a:rPr>
                <a:t>EOSC Federation Technical Architecture taking into account the introduction of the concept of Node</a:t>
              </a:r>
              <a:endParaRPr b="1" sz="3300">
                <a:solidFill>
                  <a:schemeClr val="accent1"/>
                </a:solidFill>
                <a:latin typeface="Roboto"/>
                <a:ea typeface="Roboto"/>
                <a:cs typeface="Roboto"/>
                <a:sym typeface="Roboto"/>
              </a:endParaRPr>
            </a:p>
          </p:txBody>
        </p:sp>
        <p:cxnSp>
          <p:nvCxnSpPr>
            <p:cNvPr id="958" name="Google Shape;958;p79"/>
            <p:cNvCxnSpPr/>
            <p:nvPr/>
          </p:nvCxnSpPr>
          <p:spPr>
            <a:xfrm>
              <a:off x="5209838" y="1705200"/>
              <a:ext cx="1286700" cy="0"/>
            </a:xfrm>
            <a:prstGeom prst="straightConnector1">
              <a:avLst/>
            </a:prstGeom>
            <a:noFill/>
            <a:ln cap="flat" cmpd="sng" w="9525">
              <a:solidFill>
                <a:srgbClr val="155B55"/>
              </a:solidFill>
              <a:prstDash val="solid"/>
              <a:round/>
              <a:headEnd len="sm" w="sm" type="none"/>
              <a:tailEnd len="med" w="med" type="oval"/>
            </a:ln>
          </p:spPr>
        </p:cxnSp>
      </p:grpSp>
      <p:grpSp>
        <p:nvGrpSpPr>
          <p:cNvPr id="959" name="Google Shape;959;p79"/>
          <p:cNvGrpSpPr/>
          <p:nvPr/>
        </p:nvGrpSpPr>
        <p:grpSpPr>
          <a:xfrm>
            <a:off x="13893074" y="8969034"/>
            <a:ext cx="9628520" cy="3439243"/>
            <a:chOff x="5209838" y="3020450"/>
            <a:chExt cx="3610650" cy="1289700"/>
          </a:xfrm>
        </p:grpSpPr>
        <p:sp>
          <p:nvSpPr>
            <p:cNvPr id="960" name="Google Shape;960;p79"/>
            <p:cNvSpPr txBox="1"/>
            <p:nvPr/>
          </p:nvSpPr>
          <p:spPr>
            <a:xfrm>
              <a:off x="6696488" y="3020450"/>
              <a:ext cx="2124000" cy="1289700"/>
            </a:xfrm>
            <a:prstGeom prst="rect">
              <a:avLst/>
            </a:prstGeom>
            <a:noFill/>
            <a:ln>
              <a:noFill/>
            </a:ln>
          </p:spPr>
          <p:txBody>
            <a:bodyPr anchorCtr="0" anchor="ctr" bIns="243800" lIns="243800" spcFirstLastPara="1" rIns="243800" wrap="square" tIns="243800">
              <a:noAutofit/>
            </a:bodyPr>
            <a:lstStyle/>
            <a:p>
              <a:pPr indent="0" lvl="0" marL="0" rtl="0" algn="l">
                <a:spcBef>
                  <a:spcPts val="0"/>
                </a:spcBef>
                <a:spcAft>
                  <a:spcPts val="0"/>
                </a:spcAft>
                <a:buNone/>
              </a:pPr>
              <a:r>
                <a:rPr b="1" lang="en" sz="5000">
                  <a:solidFill>
                    <a:schemeClr val="accent2"/>
                  </a:solidFill>
                  <a:latin typeface="Roboto"/>
                  <a:ea typeface="Roboto"/>
                  <a:cs typeface="Roboto"/>
                  <a:sym typeface="Roboto"/>
                </a:rPr>
                <a:t>Sandbox and integration suite</a:t>
              </a:r>
              <a:endParaRPr b="1" sz="3200">
                <a:solidFill>
                  <a:schemeClr val="accent2"/>
                </a:solidFill>
                <a:latin typeface="Roboto"/>
                <a:ea typeface="Roboto"/>
                <a:cs typeface="Roboto"/>
                <a:sym typeface="Roboto"/>
              </a:endParaRPr>
            </a:p>
            <a:p>
              <a:pPr indent="0" lvl="0" marL="0" rtl="0" algn="l">
                <a:spcBef>
                  <a:spcPts val="0"/>
                </a:spcBef>
                <a:spcAft>
                  <a:spcPts val="0"/>
                </a:spcAft>
                <a:buNone/>
              </a:pPr>
              <a:r>
                <a:t/>
              </a:r>
              <a:endParaRPr b="1" sz="2100">
                <a:latin typeface="Roboto"/>
                <a:ea typeface="Roboto"/>
                <a:cs typeface="Roboto"/>
                <a:sym typeface="Roboto"/>
              </a:endParaRPr>
            </a:p>
            <a:p>
              <a:pPr indent="0" lvl="0" marL="0" rtl="0" algn="l">
                <a:spcBef>
                  <a:spcPts val="0"/>
                </a:spcBef>
                <a:spcAft>
                  <a:spcPts val="4300"/>
                </a:spcAft>
                <a:buNone/>
              </a:pPr>
              <a:r>
                <a:rPr lang="en" sz="3300">
                  <a:solidFill>
                    <a:schemeClr val="accent1"/>
                  </a:solidFill>
                  <a:latin typeface="Roboto"/>
                  <a:ea typeface="Roboto"/>
                  <a:cs typeface="Roboto"/>
                  <a:sym typeface="Roboto"/>
                </a:rPr>
                <a:t>Testing, validation and integration of EOSC nodes with data spaces</a:t>
              </a:r>
              <a:endParaRPr b="1" sz="3300">
                <a:solidFill>
                  <a:schemeClr val="accent1"/>
                </a:solidFill>
                <a:latin typeface="Roboto"/>
                <a:ea typeface="Roboto"/>
                <a:cs typeface="Roboto"/>
                <a:sym typeface="Roboto"/>
              </a:endParaRPr>
            </a:p>
          </p:txBody>
        </p:sp>
        <p:cxnSp>
          <p:nvCxnSpPr>
            <p:cNvPr id="961" name="Google Shape;961;p79"/>
            <p:cNvCxnSpPr/>
            <p:nvPr/>
          </p:nvCxnSpPr>
          <p:spPr>
            <a:xfrm>
              <a:off x="5209838" y="3648300"/>
              <a:ext cx="1286700" cy="0"/>
            </a:xfrm>
            <a:prstGeom prst="straightConnector1">
              <a:avLst/>
            </a:prstGeom>
            <a:noFill/>
            <a:ln cap="flat" cmpd="sng" w="9525">
              <a:solidFill>
                <a:srgbClr val="1D7E75"/>
              </a:solidFill>
              <a:prstDash val="solid"/>
              <a:round/>
              <a:headEnd len="sm" w="sm" type="none"/>
              <a:tailEnd len="med" w="med" type="oval"/>
            </a:ln>
          </p:spPr>
        </p:cxnSp>
      </p:grpSp>
      <p:grpSp>
        <p:nvGrpSpPr>
          <p:cNvPr id="962" name="Google Shape;962;p79"/>
          <p:cNvGrpSpPr/>
          <p:nvPr/>
        </p:nvGrpSpPr>
        <p:grpSpPr>
          <a:xfrm>
            <a:off x="7099322" y="2856992"/>
            <a:ext cx="10173019" cy="10108385"/>
            <a:chOff x="2662213" y="676344"/>
            <a:chExt cx="3814835" cy="3790597"/>
          </a:xfrm>
        </p:grpSpPr>
        <p:sp>
          <p:nvSpPr>
            <p:cNvPr id="963" name="Google Shape;963;p79"/>
            <p:cNvSpPr/>
            <p:nvPr/>
          </p:nvSpPr>
          <p:spPr>
            <a:xfrm rot="3600185">
              <a:off x="3169983" y="1184511"/>
              <a:ext cx="2774659" cy="2774659"/>
            </a:xfrm>
            <a:prstGeom prst="blockArc">
              <a:avLst>
                <a:gd fmla="val 12622480" name="adj1"/>
                <a:gd fmla="val 19781569" name="adj2"/>
                <a:gd fmla="val 20773" name="adj3"/>
              </a:avLst>
            </a:prstGeom>
            <a:solidFill>
              <a:srgbClr val="155B5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964" name="Google Shape;964;p79"/>
            <p:cNvSpPr/>
            <p:nvPr/>
          </p:nvSpPr>
          <p:spPr>
            <a:xfrm rot="10800000">
              <a:off x="3183490" y="1163229"/>
              <a:ext cx="2774700" cy="2774700"/>
            </a:xfrm>
            <a:prstGeom prst="blockArc">
              <a:avLst>
                <a:gd fmla="val 12622480" name="adj1"/>
                <a:gd fmla="val 19662822" name="adj2"/>
                <a:gd fmla="val 20729" name="adj3"/>
              </a:avLst>
            </a:prstGeom>
            <a:solidFill>
              <a:srgbClr val="1D7E7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965" name="Google Shape;965;p79"/>
            <p:cNvSpPr/>
            <p:nvPr/>
          </p:nvSpPr>
          <p:spPr>
            <a:xfrm rot="-3600185">
              <a:off x="3194618" y="1184114"/>
              <a:ext cx="2774659" cy="2774659"/>
            </a:xfrm>
            <a:prstGeom prst="blockArc">
              <a:avLst>
                <a:gd fmla="val 12622480" name="adj1"/>
                <a:gd fmla="val 19703271" name="adj2"/>
                <a:gd fmla="val 20851" name="adj3"/>
              </a:avLst>
            </a:prstGeom>
            <a:solidFill>
              <a:srgbClr val="249C91"/>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grpSp>
          <p:nvGrpSpPr>
            <p:cNvPr id="966" name="Google Shape;966;p79"/>
            <p:cNvGrpSpPr/>
            <p:nvPr/>
          </p:nvGrpSpPr>
          <p:grpSpPr>
            <a:xfrm rot="-7200165">
              <a:off x="3337679" y="2826785"/>
              <a:ext cx="585011" cy="585536"/>
              <a:chOff x="1967628" y="812211"/>
              <a:chExt cx="588000" cy="588000"/>
            </a:xfrm>
          </p:grpSpPr>
          <p:sp>
            <p:nvSpPr>
              <p:cNvPr id="967" name="Google Shape;967;p79"/>
              <p:cNvSpPr/>
              <p:nvPr/>
            </p:nvSpPr>
            <p:spPr>
              <a:xfrm rot="39023">
                <a:off x="1970909" y="815492"/>
                <a:ext cx="581437" cy="581437"/>
              </a:xfrm>
              <a:prstGeom prst="pie">
                <a:avLst>
                  <a:gd fmla="val 6190354" name="adj1"/>
                  <a:gd fmla="val 14996165" name="adj2"/>
                </a:avLst>
              </a:prstGeom>
              <a:solidFill>
                <a:srgbClr val="249C91"/>
              </a:solidFill>
              <a:ln>
                <a:noFill/>
              </a:ln>
              <a:effectLst>
                <a:outerShdw blurRad="142875" rotWithShape="0" algn="bl">
                  <a:srgbClr val="000000">
                    <a:alpha val="43000"/>
                  </a:srgbClr>
                </a:outerShdw>
              </a:effectLst>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968" name="Google Shape;968;p79"/>
              <p:cNvSpPr/>
              <p:nvPr/>
            </p:nvSpPr>
            <p:spPr>
              <a:xfrm rot="10800000">
                <a:off x="1970875" y="815525"/>
                <a:ext cx="581400" cy="581400"/>
              </a:xfrm>
              <a:prstGeom prst="pie">
                <a:avLst>
                  <a:gd fmla="val 4028252" name="adj1"/>
                  <a:gd fmla="val 17183677" name="adj2"/>
                </a:avLst>
              </a:prstGeom>
              <a:solidFill>
                <a:srgbClr val="249C91"/>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grpSp>
        <p:grpSp>
          <p:nvGrpSpPr>
            <p:cNvPr id="969" name="Google Shape;969;p79"/>
            <p:cNvGrpSpPr/>
            <p:nvPr/>
          </p:nvGrpSpPr>
          <p:grpSpPr>
            <a:xfrm>
              <a:off x="4264097" y="1180331"/>
              <a:ext cx="585001" cy="585530"/>
              <a:chOff x="1970048" y="811613"/>
              <a:chExt cx="588000" cy="588000"/>
            </a:xfrm>
          </p:grpSpPr>
          <p:sp>
            <p:nvSpPr>
              <p:cNvPr id="970" name="Google Shape;970;p79"/>
              <p:cNvSpPr/>
              <p:nvPr/>
            </p:nvSpPr>
            <p:spPr>
              <a:xfrm rot="39023">
                <a:off x="1973329" y="814894"/>
                <a:ext cx="581437" cy="581437"/>
              </a:xfrm>
              <a:prstGeom prst="pie">
                <a:avLst>
                  <a:gd fmla="val 6190354" name="adj1"/>
                  <a:gd fmla="val 14996165" name="adj2"/>
                </a:avLst>
              </a:prstGeom>
              <a:solidFill>
                <a:srgbClr val="155B55"/>
              </a:solidFill>
              <a:ln>
                <a:noFill/>
              </a:ln>
              <a:effectLst>
                <a:outerShdw blurRad="142875" rotWithShape="0" algn="bl">
                  <a:srgbClr val="000000">
                    <a:alpha val="43000"/>
                  </a:srgbClr>
                </a:outerShdw>
              </a:effectLst>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971" name="Google Shape;971;p79"/>
              <p:cNvSpPr/>
              <p:nvPr/>
            </p:nvSpPr>
            <p:spPr>
              <a:xfrm rot="10800000">
                <a:off x="1973295" y="814927"/>
                <a:ext cx="581400" cy="581400"/>
              </a:xfrm>
              <a:prstGeom prst="pie">
                <a:avLst>
                  <a:gd fmla="val 4028252" name="adj1"/>
                  <a:gd fmla="val 17183677" name="adj2"/>
                </a:avLst>
              </a:prstGeom>
              <a:solidFill>
                <a:srgbClr val="155B5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grpSp>
        <p:grpSp>
          <p:nvGrpSpPr>
            <p:cNvPr id="972" name="Google Shape;972;p79"/>
            <p:cNvGrpSpPr/>
            <p:nvPr/>
          </p:nvGrpSpPr>
          <p:grpSpPr>
            <a:xfrm rot="7200165">
              <a:off x="5229930" y="2804716"/>
              <a:ext cx="585011" cy="585536"/>
              <a:chOff x="1977085" y="811649"/>
              <a:chExt cx="588000" cy="588000"/>
            </a:xfrm>
          </p:grpSpPr>
          <p:sp>
            <p:nvSpPr>
              <p:cNvPr id="973" name="Google Shape;973;p79"/>
              <p:cNvSpPr/>
              <p:nvPr/>
            </p:nvSpPr>
            <p:spPr>
              <a:xfrm rot="39023">
                <a:off x="1980366" y="814930"/>
                <a:ext cx="581437" cy="581437"/>
              </a:xfrm>
              <a:prstGeom prst="pie">
                <a:avLst>
                  <a:gd fmla="val 6190354" name="adj1"/>
                  <a:gd fmla="val 14996165" name="adj2"/>
                </a:avLst>
              </a:prstGeom>
              <a:solidFill>
                <a:srgbClr val="1D7E75"/>
              </a:solidFill>
              <a:ln>
                <a:noFill/>
              </a:ln>
              <a:effectLst>
                <a:outerShdw blurRad="142875" rotWithShape="0" algn="bl">
                  <a:srgbClr val="000000">
                    <a:alpha val="43000"/>
                  </a:srgbClr>
                </a:outerShdw>
              </a:effectLst>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974" name="Google Shape;974;p79"/>
              <p:cNvSpPr/>
              <p:nvPr/>
            </p:nvSpPr>
            <p:spPr>
              <a:xfrm rot="10800000">
                <a:off x="1980332" y="814963"/>
                <a:ext cx="581400" cy="581400"/>
              </a:xfrm>
              <a:prstGeom prst="pie">
                <a:avLst>
                  <a:gd fmla="val 4028252" name="adj1"/>
                  <a:gd fmla="val 17183677" name="adj2"/>
                </a:avLst>
              </a:prstGeom>
              <a:solidFill>
                <a:srgbClr val="1D7E75"/>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grpSp>
        <p:sp>
          <p:nvSpPr>
            <p:cNvPr id="975" name="Google Shape;975;p79"/>
            <p:cNvSpPr txBox="1"/>
            <p:nvPr/>
          </p:nvSpPr>
          <p:spPr>
            <a:xfrm>
              <a:off x="4334550" y="1255312"/>
              <a:ext cx="509100" cy="267000"/>
            </a:xfrm>
            <a:prstGeom prst="rect">
              <a:avLst/>
            </a:prstGeom>
            <a:noFill/>
            <a:ln>
              <a:noFill/>
            </a:ln>
          </p:spPr>
          <p:txBody>
            <a:bodyPr anchorCtr="0" anchor="t" bIns="243800" lIns="243800" spcFirstLastPara="1" rIns="243800" wrap="square" tIns="243800">
              <a:noAutofit/>
            </a:bodyPr>
            <a:lstStyle/>
            <a:p>
              <a:pPr indent="0" lvl="0" marL="0" rtl="0" algn="ctr">
                <a:spcBef>
                  <a:spcPts val="0"/>
                </a:spcBef>
                <a:spcAft>
                  <a:spcPts val="0"/>
                </a:spcAft>
                <a:buNone/>
              </a:pPr>
              <a:r>
                <a:rPr b="1" lang="en" sz="4300">
                  <a:solidFill>
                    <a:srgbClr val="FFFFFF"/>
                  </a:solidFill>
                  <a:latin typeface="Roboto"/>
                  <a:ea typeface="Roboto"/>
                  <a:cs typeface="Roboto"/>
                  <a:sym typeface="Roboto"/>
                </a:rPr>
                <a:t>03 </a:t>
              </a:r>
              <a:endParaRPr b="1" sz="4300">
                <a:solidFill>
                  <a:srgbClr val="FFFFFF"/>
                </a:solidFill>
                <a:latin typeface="Roboto"/>
                <a:ea typeface="Roboto"/>
                <a:cs typeface="Roboto"/>
                <a:sym typeface="Roboto"/>
              </a:endParaRPr>
            </a:p>
          </p:txBody>
        </p:sp>
        <p:sp>
          <p:nvSpPr>
            <p:cNvPr id="976" name="Google Shape;976;p79"/>
            <p:cNvSpPr txBox="1"/>
            <p:nvPr/>
          </p:nvSpPr>
          <p:spPr>
            <a:xfrm>
              <a:off x="3375648" y="2887440"/>
              <a:ext cx="509100" cy="267000"/>
            </a:xfrm>
            <a:prstGeom prst="rect">
              <a:avLst/>
            </a:prstGeom>
            <a:noFill/>
            <a:ln>
              <a:noFill/>
            </a:ln>
          </p:spPr>
          <p:txBody>
            <a:bodyPr anchorCtr="0" anchor="t" bIns="243800" lIns="243800" spcFirstLastPara="1" rIns="243800" wrap="square" tIns="243800">
              <a:noAutofit/>
            </a:bodyPr>
            <a:lstStyle/>
            <a:p>
              <a:pPr indent="0" lvl="0" marL="0" rtl="0" algn="ctr">
                <a:spcBef>
                  <a:spcPts val="0"/>
                </a:spcBef>
                <a:spcAft>
                  <a:spcPts val="0"/>
                </a:spcAft>
                <a:buNone/>
              </a:pPr>
              <a:r>
                <a:rPr b="1" lang="en" sz="4300">
                  <a:solidFill>
                    <a:srgbClr val="FFFFFF"/>
                  </a:solidFill>
                  <a:latin typeface="Roboto"/>
                  <a:ea typeface="Roboto"/>
                  <a:cs typeface="Roboto"/>
                  <a:sym typeface="Roboto"/>
                </a:rPr>
                <a:t>01 </a:t>
              </a:r>
              <a:endParaRPr b="1" sz="4300">
                <a:solidFill>
                  <a:srgbClr val="FFFFFF"/>
                </a:solidFill>
                <a:latin typeface="Roboto"/>
                <a:ea typeface="Roboto"/>
                <a:cs typeface="Roboto"/>
                <a:sym typeface="Roboto"/>
              </a:endParaRPr>
            </a:p>
          </p:txBody>
        </p:sp>
        <p:sp>
          <p:nvSpPr>
            <p:cNvPr id="977" name="Google Shape;977;p79"/>
            <p:cNvSpPr txBox="1"/>
            <p:nvPr/>
          </p:nvSpPr>
          <p:spPr>
            <a:xfrm>
              <a:off x="5281877" y="2857865"/>
              <a:ext cx="509100" cy="267000"/>
            </a:xfrm>
            <a:prstGeom prst="rect">
              <a:avLst/>
            </a:prstGeom>
            <a:noFill/>
            <a:ln>
              <a:noFill/>
            </a:ln>
          </p:spPr>
          <p:txBody>
            <a:bodyPr anchorCtr="0" anchor="t" bIns="243800" lIns="243800" spcFirstLastPara="1" rIns="243800" wrap="square" tIns="243800">
              <a:noAutofit/>
            </a:bodyPr>
            <a:lstStyle/>
            <a:p>
              <a:pPr indent="0" lvl="0" marL="0" rtl="0" algn="ctr">
                <a:spcBef>
                  <a:spcPts val="0"/>
                </a:spcBef>
                <a:spcAft>
                  <a:spcPts val="0"/>
                </a:spcAft>
                <a:buNone/>
              </a:pPr>
              <a:r>
                <a:rPr b="1" lang="en" sz="4300">
                  <a:solidFill>
                    <a:srgbClr val="FFFFFF"/>
                  </a:solidFill>
                  <a:latin typeface="Roboto"/>
                  <a:ea typeface="Roboto"/>
                  <a:cs typeface="Roboto"/>
                  <a:sym typeface="Roboto"/>
                </a:rPr>
                <a:t>02 </a:t>
              </a:r>
              <a:endParaRPr b="1" sz="4300">
                <a:solidFill>
                  <a:srgbClr val="FFFFFF"/>
                </a:solidFill>
                <a:latin typeface="Roboto"/>
                <a:ea typeface="Roboto"/>
                <a:cs typeface="Roboto"/>
                <a:sym typeface="Roboto"/>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pic>
        <p:nvPicPr>
          <p:cNvPr id="982" name="Google Shape;982;p80"/>
          <p:cNvPicPr preferRelativeResize="0"/>
          <p:nvPr/>
        </p:nvPicPr>
        <p:blipFill>
          <a:blip r:embed="rId3">
            <a:alphaModFix/>
          </a:blip>
          <a:stretch>
            <a:fillRect/>
          </a:stretch>
        </p:blipFill>
        <p:spPr>
          <a:xfrm>
            <a:off x="4411700" y="3538575"/>
            <a:ext cx="18759299" cy="7973900"/>
          </a:xfrm>
          <a:prstGeom prst="rect">
            <a:avLst/>
          </a:prstGeom>
          <a:noFill/>
          <a:ln>
            <a:noFill/>
          </a:ln>
        </p:spPr>
      </p:pic>
      <p:sp>
        <p:nvSpPr>
          <p:cNvPr id="983" name="Google Shape;983;p80"/>
          <p:cNvSpPr/>
          <p:nvPr/>
        </p:nvSpPr>
        <p:spPr>
          <a:xfrm>
            <a:off x="13500500" y="11512475"/>
            <a:ext cx="7038900" cy="2059500"/>
          </a:xfrm>
          <a:prstGeom prst="wedgeRoundRectCallout">
            <a:avLst>
              <a:gd fmla="val 34904" name="adj1"/>
              <a:gd fmla="val -80642"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700"/>
              <a:t>EGI’s ambition is to contribute as a node</a:t>
            </a:r>
            <a:endParaRPr b="1" sz="2700"/>
          </a:p>
          <a:p>
            <a:pPr indent="-374650" lvl="0" marL="457200" rtl="0" algn="l">
              <a:spcBef>
                <a:spcPts val="0"/>
              </a:spcBef>
              <a:spcAft>
                <a:spcPts val="0"/>
              </a:spcAft>
              <a:buSzPts val="2300"/>
              <a:buChar char="●"/>
            </a:pPr>
            <a:r>
              <a:rPr lang="en" sz="2300"/>
              <a:t>Scalable compute-storage</a:t>
            </a:r>
            <a:endParaRPr sz="2300"/>
          </a:p>
          <a:p>
            <a:pPr indent="-374650" lvl="0" marL="457200" rtl="0" algn="l">
              <a:spcBef>
                <a:spcPts val="0"/>
              </a:spcBef>
              <a:spcAft>
                <a:spcPts val="0"/>
              </a:spcAft>
              <a:buSzPts val="2300"/>
              <a:buChar char="●"/>
            </a:pPr>
            <a:r>
              <a:rPr lang="en" sz="2300"/>
              <a:t>Generic platforms</a:t>
            </a:r>
            <a:endParaRPr sz="2300"/>
          </a:p>
          <a:p>
            <a:pPr indent="-374650" lvl="0" marL="457200" rtl="0" algn="l">
              <a:spcBef>
                <a:spcPts val="0"/>
              </a:spcBef>
              <a:spcAft>
                <a:spcPts val="0"/>
              </a:spcAft>
              <a:buSzPts val="2300"/>
              <a:buChar char="●"/>
            </a:pPr>
            <a:r>
              <a:rPr lang="en" sz="2300"/>
              <a:t>Thematic data and services</a:t>
            </a:r>
            <a:endParaRPr sz="2300"/>
          </a:p>
          <a:p>
            <a:pPr indent="-374650" lvl="0" marL="457200" rtl="0" algn="l">
              <a:spcBef>
                <a:spcPts val="0"/>
              </a:spcBef>
              <a:spcAft>
                <a:spcPts val="0"/>
              </a:spcAft>
              <a:buSzPts val="2300"/>
              <a:buChar char="●"/>
            </a:pPr>
            <a:r>
              <a:rPr lang="en" sz="2300"/>
              <a:t>Ability to take over federation functions</a:t>
            </a:r>
            <a:endParaRPr sz="2700"/>
          </a:p>
        </p:txBody>
      </p:sp>
      <p:sp>
        <p:nvSpPr>
          <p:cNvPr id="984" name="Google Shape;984;p80"/>
          <p:cNvSpPr/>
          <p:nvPr/>
        </p:nvSpPr>
        <p:spPr>
          <a:xfrm>
            <a:off x="457200" y="2518425"/>
            <a:ext cx="5301300" cy="1330200"/>
          </a:xfrm>
          <a:prstGeom prst="wedgeRoundRectCallout">
            <a:avLst>
              <a:gd fmla="val 52527" name="adj1"/>
              <a:gd fmla="val 91127"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2700"/>
              <a:t>EGI as f</a:t>
            </a:r>
            <a:r>
              <a:rPr b="1" lang="en" sz="2700"/>
              <a:t>ederator </a:t>
            </a:r>
            <a:br>
              <a:rPr b="1" lang="en" sz="2700"/>
            </a:br>
            <a:r>
              <a:rPr lang="en" sz="2400"/>
              <a:t>(Service Management System, …)</a:t>
            </a:r>
            <a:endParaRPr sz="2400"/>
          </a:p>
        </p:txBody>
      </p:sp>
      <p:sp>
        <p:nvSpPr>
          <p:cNvPr id="985" name="Google Shape;985;p80"/>
          <p:cNvSpPr/>
          <p:nvPr/>
        </p:nvSpPr>
        <p:spPr>
          <a:xfrm>
            <a:off x="152400" y="4948925"/>
            <a:ext cx="5301300" cy="1441200"/>
          </a:xfrm>
          <a:prstGeom prst="wedgeRoundRectCallout">
            <a:avLst>
              <a:gd fmla="val 58448" name="adj1"/>
              <a:gd fmla="val -72318"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700"/>
          </a:p>
          <a:p>
            <a:pPr indent="0" lvl="0" marL="0" rtl="0" algn="l">
              <a:spcBef>
                <a:spcPts val="0"/>
              </a:spcBef>
              <a:spcAft>
                <a:spcPts val="0"/>
              </a:spcAft>
              <a:buNone/>
            </a:pPr>
            <a:r>
              <a:rPr b="1" lang="en" sz="2700"/>
              <a:t>EGI as contributor to user-facing services </a:t>
            </a:r>
            <a:endParaRPr b="1" sz="2700"/>
          </a:p>
          <a:p>
            <a:pPr indent="0" lvl="0" marL="0" rtl="0" algn="l">
              <a:spcBef>
                <a:spcPts val="0"/>
              </a:spcBef>
              <a:spcAft>
                <a:spcPts val="0"/>
              </a:spcAft>
              <a:buNone/>
            </a:pPr>
            <a:r>
              <a:rPr lang="en" sz="2400"/>
              <a:t>(Jupyter Notebooks)</a:t>
            </a:r>
            <a:endParaRPr b="1" sz="2400"/>
          </a:p>
          <a:p>
            <a:pPr indent="0" lvl="0" marL="0" rtl="0" algn="ctr">
              <a:spcBef>
                <a:spcPts val="0"/>
              </a:spcBef>
              <a:spcAft>
                <a:spcPts val="0"/>
              </a:spcAft>
              <a:buNone/>
            </a:pPr>
            <a:r>
              <a:t/>
            </a:r>
            <a:endParaRPr sz="2700"/>
          </a:p>
        </p:txBody>
      </p:sp>
      <p:sp>
        <p:nvSpPr>
          <p:cNvPr id="986" name="Google Shape;986;p80"/>
          <p:cNvSpPr/>
          <p:nvPr/>
        </p:nvSpPr>
        <p:spPr>
          <a:xfrm>
            <a:off x="6578175" y="2263125"/>
            <a:ext cx="5802600" cy="831300"/>
          </a:xfrm>
          <a:prstGeom prst="wedgeRectCallout">
            <a:avLst>
              <a:gd fmla="val -20555" name="adj1"/>
              <a:gd fmla="val 19342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FF0000"/>
                </a:solidFill>
              </a:rPr>
              <a:t>LAUNCH AT THE EOSC SYMPOSIUM </a:t>
            </a:r>
            <a:br>
              <a:rPr b="1" lang="en" sz="2200">
                <a:solidFill>
                  <a:srgbClr val="FF0000"/>
                </a:solidFill>
              </a:rPr>
            </a:br>
            <a:r>
              <a:rPr b="1" lang="en" sz="2200">
                <a:solidFill>
                  <a:srgbClr val="FF0000"/>
                </a:solidFill>
              </a:rPr>
              <a:t>(21-23 October)</a:t>
            </a:r>
            <a:endParaRPr b="1" sz="2200">
              <a:solidFill>
                <a:srgbClr val="FF0000"/>
              </a:solidFill>
            </a:endParaRPr>
          </a:p>
        </p:txBody>
      </p:sp>
      <p:sp>
        <p:nvSpPr>
          <p:cNvPr id="987" name="Google Shape;987;p80"/>
          <p:cNvSpPr txBox="1"/>
          <p:nvPr>
            <p:ph idx="12" type="sldNum"/>
          </p:nvPr>
        </p:nvSpPr>
        <p:spPr>
          <a:xfrm>
            <a:off x="22437090" y="13047269"/>
            <a:ext cx="1463100" cy="369300"/>
          </a:xfrm>
          <a:prstGeom prst="rect">
            <a:avLst/>
          </a:prstGeom>
        </p:spPr>
        <p:txBody>
          <a:bodyPr anchorCtr="0" anchor="ctr" bIns="91400" lIns="182850" spcFirstLastPara="1" rIns="182850" wrap="square" tIns="91400">
            <a:noAutofit/>
          </a:bodyPr>
          <a:lstStyle/>
          <a:p>
            <a:pPr indent="0" lvl="0" marL="0" rtl="0" algn="r">
              <a:spcBef>
                <a:spcPts val="0"/>
              </a:spcBef>
              <a:spcAft>
                <a:spcPts val="0"/>
              </a:spcAft>
              <a:buNone/>
            </a:pPr>
            <a:fld id="{00000000-1234-1234-1234-123412341234}" type="slidenum">
              <a:rPr lang="en" sz="1800">
                <a:solidFill>
                  <a:schemeClr val="accent6"/>
                </a:solidFill>
              </a:rPr>
              <a:t>‹#›</a:t>
            </a:fld>
            <a:endParaRPr sz="1800">
              <a:solidFill>
                <a:schemeClr val="accent6"/>
              </a:solidFill>
            </a:endParaRPr>
          </a:p>
        </p:txBody>
      </p:sp>
      <p:sp>
        <p:nvSpPr>
          <p:cNvPr id="988" name="Google Shape;988;p80"/>
          <p:cNvSpPr txBox="1"/>
          <p:nvPr>
            <p:ph type="title"/>
          </p:nvPr>
        </p:nvSpPr>
        <p:spPr>
          <a:xfrm>
            <a:off x="2564153" y="486025"/>
            <a:ext cx="11728500" cy="831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en"/>
              <a:t>EGI contributions to EOSC </a:t>
            </a:r>
            <a:endParaRPr/>
          </a:p>
        </p:txBody>
      </p:sp>
      <p:sp>
        <p:nvSpPr>
          <p:cNvPr id="989" name="Google Shape;989;p80"/>
          <p:cNvSpPr/>
          <p:nvPr/>
        </p:nvSpPr>
        <p:spPr>
          <a:xfrm>
            <a:off x="13207575" y="1840425"/>
            <a:ext cx="7038900" cy="1330200"/>
          </a:xfrm>
          <a:prstGeom prst="wedgeRectCallout">
            <a:avLst>
              <a:gd fmla="val -64768" name="adj1"/>
              <a:gd fmla="val 21223"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0000"/>
                </a:solidFill>
              </a:rPr>
              <a:t>Rules and requirements for all other EOSC Nodes are under development</a:t>
            </a:r>
            <a:endParaRPr b="1" sz="3000">
              <a:solidFill>
                <a:srgbClr val="FF0000"/>
              </a:solidFill>
            </a:endParaRPr>
          </a:p>
        </p:txBody>
      </p:sp>
      <p:sp>
        <p:nvSpPr>
          <p:cNvPr id="990" name="Google Shape;990;p80"/>
          <p:cNvSpPr txBox="1"/>
          <p:nvPr/>
        </p:nvSpPr>
        <p:spPr>
          <a:xfrm>
            <a:off x="12244275" y="10294050"/>
            <a:ext cx="42702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chemeClr val="accent1"/>
                </a:solidFill>
              </a:rPr>
              <a:t>EOSC as a federation</a:t>
            </a:r>
            <a:br>
              <a:rPr b="1" lang="en" sz="2500">
                <a:solidFill>
                  <a:schemeClr val="accent1"/>
                </a:solidFill>
              </a:rPr>
            </a:br>
            <a:r>
              <a:rPr b="1" lang="en" sz="2500">
                <a:solidFill>
                  <a:schemeClr val="accent1"/>
                </a:solidFill>
              </a:rPr>
              <a:t> of ‘Nodes’</a:t>
            </a:r>
            <a:endParaRPr b="1" sz="2500">
              <a:solidFill>
                <a:schemeClr val="accent1"/>
              </a:solidFill>
            </a:endParaRPr>
          </a:p>
        </p:txBody>
      </p:sp>
      <p:grpSp>
        <p:nvGrpSpPr>
          <p:cNvPr id="991" name="Google Shape;991;p80"/>
          <p:cNvGrpSpPr/>
          <p:nvPr/>
        </p:nvGrpSpPr>
        <p:grpSpPr>
          <a:xfrm>
            <a:off x="-223725" y="8859625"/>
            <a:ext cx="12073650" cy="2125475"/>
            <a:chOff x="-223725" y="8859625"/>
            <a:chExt cx="12073650" cy="2125475"/>
          </a:xfrm>
        </p:grpSpPr>
        <p:pic>
          <p:nvPicPr>
            <p:cNvPr id="992" name="Google Shape;992;p80"/>
            <p:cNvPicPr preferRelativeResize="0"/>
            <p:nvPr/>
          </p:nvPicPr>
          <p:blipFill>
            <a:blip r:embed="rId4">
              <a:alphaModFix/>
            </a:blip>
            <a:stretch>
              <a:fillRect/>
            </a:stretch>
          </p:blipFill>
          <p:spPr>
            <a:xfrm>
              <a:off x="-223725" y="9036743"/>
              <a:ext cx="6457950" cy="1181100"/>
            </a:xfrm>
            <a:prstGeom prst="rect">
              <a:avLst/>
            </a:prstGeom>
            <a:noFill/>
            <a:ln>
              <a:noFill/>
            </a:ln>
          </p:spPr>
        </p:pic>
        <p:cxnSp>
          <p:nvCxnSpPr>
            <p:cNvPr id="993" name="Google Shape;993;p80"/>
            <p:cNvCxnSpPr/>
            <p:nvPr/>
          </p:nvCxnSpPr>
          <p:spPr>
            <a:xfrm flipH="1" rot="10800000">
              <a:off x="6234225" y="8859625"/>
              <a:ext cx="5615700" cy="645300"/>
            </a:xfrm>
            <a:prstGeom prst="straightConnector1">
              <a:avLst/>
            </a:prstGeom>
            <a:noFill/>
            <a:ln cap="flat" cmpd="sng" w="38100">
              <a:solidFill>
                <a:schemeClr val="dk1"/>
              </a:solidFill>
              <a:prstDash val="solid"/>
              <a:round/>
              <a:headEnd len="med" w="med" type="none"/>
              <a:tailEnd len="med" w="med" type="triangle"/>
            </a:ln>
          </p:spPr>
        </p:cxnSp>
        <p:sp>
          <p:nvSpPr>
            <p:cNvPr id="994" name="Google Shape;994;p80"/>
            <p:cNvSpPr txBox="1"/>
            <p:nvPr/>
          </p:nvSpPr>
          <p:spPr>
            <a:xfrm>
              <a:off x="267325" y="9969300"/>
              <a:ext cx="5802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t>To develop tools for inter-node connections</a:t>
              </a:r>
              <a:endParaRPr sz="27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63"/>
          <p:cNvSpPr txBox="1"/>
          <p:nvPr>
            <p:ph idx="1" type="body"/>
          </p:nvPr>
        </p:nvSpPr>
        <p:spPr>
          <a:xfrm>
            <a:off x="2563814" y="1755775"/>
            <a:ext cx="21031200" cy="533400"/>
          </a:xfrm>
          <a:prstGeom prst="rect">
            <a:avLst/>
          </a:prstGeom>
        </p:spPr>
        <p:txBody>
          <a:bodyPr anchorCtr="0" anchor="t" bIns="45700" lIns="45700" spcFirstLastPara="1" rIns="45700" wrap="square" tIns="45700">
            <a:noAutofit/>
          </a:bodyPr>
          <a:lstStyle/>
          <a:p>
            <a:pPr indent="0" lvl="0" marL="0" rtl="0" algn="l">
              <a:spcBef>
                <a:spcPts val="1000"/>
              </a:spcBef>
              <a:spcAft>
                <a:spcPts val="0"/>
              </a:spcAft>
              <a:buNone/>
            </a:pPr>
            <a:r>
              <a:t/>
            </a:r>
            <a:endParaRPr/>
          </a:p>
        </p:txBody>
      </p:sp>
      <p:sp>
        <p:nvSpPr>
          <p:cNvPr id="667" name="Google Shape;667;p63"/>
          <p:cNvSpPr txBox="1"/>
          <p:nvPr>
            <p:ph idx="2" type="body"/>
          </p:nvPr>
        </p:nvSpPr>
        <p:spPr>
          <a:xfrm>
            <a:off x="1016000" y="2903618"/>
            <a:ext cx="22578900" cy="82770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 sz="6100"/>
              <a:t>EGI - Advanced computing for science</a:t>
            </a:r>
            <a:endParaRPr sz="6100"/>
          </a:p>
          <a:p>
            <a:pPr indent="0" lvl="0" marL="0" rtl="0" algn="l">
              <a:spcBef>
                <a:spcPts val="0"/>
              </a:spcBef>
              <a:spcAft>
                <a:spcPts val="0"/>
              </a:spcAft>
              <a:buNone/>
            </a:pPr>
            <a:r>
              <a:rPr lang="en" sz="6100"/>
              <a:t>EGI contributions to Open Science (via EOSC)</a:t>
            </a:r>
            <a:endParaRPr sz="6100"/>
          </a:p>
          <a:p>
            <a:pPr indent="0" lvl="0" marL="0" rtl="0" algn="l">
              <a:spcBef>
                <a:spcPts val="0"/>
              </a:spcBef>
              <a:spcAft>
                <a:spcPts val="0"/>
              </a:spcAft>
              <a:buNone/>
            </a:pPr>
            <a:r>
              <a:rPr lang="en" sz="6100"/>
              <a:t>GreenDIGIT - Swarmcastrate</a:t>
            </a:r>
            <a:endParaRPr sz="6100"/>
          </a:p>
          <a:p>
            <a:pPr indent="0" lvl="0" marL="0" rtl="0" algn="l">
              <a:spcBef>
                <a:spcPts val="0"/>
              </a:spcBef>
              <a:spcAft>
                <a:spcPts val="0"/>
              </a:spcAft>
              <a:buNone/>
            </a:pPr>
            <a:r>
              <a:rPr lang="en" sz="6100"/>
              <a:t>Collaboration with KISTI in Korea</a:t>
            </a:r>
            <a:endParaRPr sz="6100"/>
          </a:p>
        </p:txBody>
      </p:sp>
      <p:sp>
        <p:nvSpPr>
          <p:cNvPr id="668" name="Google Shape;668;p63"/>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669" name="Google Shape;669;p63"/>
          <p:cNvSpPr txBox="1"/>
          <p:nvPr>
            <p:ph type="title"/>
          </p:nvPr>
        </p:nvSpPr>
        <p:spPr>
          <a:xfrm>
            <a:off x="2564146" y="638416"/>
            <a:ext cx="21971100" cy="10314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sz="6700"/>
              <a:t>Outline</a:t>
            </a:r>
            <a:endParaRPr sz="6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p81"/>
          <p:cNvSpPr txBox="1"/>
          <p:nvPr>
            <p:ph idx="1" type="body"/>
          </p:nvPr>
        </p:nvSpPr>
        <p:spPr>
          <a:xfrm>
            <a:off x="789050" y="7094950"/>
            <a:ext cx="22746300" cy="3349500"/>
          </a:xfrm>
          <a:prstGeom prst="rect">
            <a:avLst/>
          </a:prstGeom>
          <a:solidFill>
            <a:schemeClr val="dk1"/>
          </a:solidFill>
        </p:spPr>
        <p:txBody>
          <a:bodyPr anchorCtr="0" anchor="ctr" bIns="0" lIns="0" spcFirstLastPara="1" rIns="0" wrap="square" tIns="0">
            <a:spAutoFit/>
          </a:bodyPr>
          <a:lstStyle/>
          <a:p>
            <a:pPr indent="0" lvl="0" marL="457200" rtl="0" algn="l">
              <a:lnSpc>
                <a:spcPct val="80000"/>
              </a:lnSpc>
              <a:spcBef>
                <a:spcPts val="0"/>
              </a:spcBef>
              <a:spcAft>
                <a:spcPts val="0"/>
              </a:spcAft>
              <a:buNone/>
            </a:pPr>
            <a:r>
              <a:rPr lang="en">
                <a:solidFill>
                  <a:schemeClr val="accent2"/>
                </a:solidFill>
              </a:rPr>
              <a:t>EGI towards Green Computing</a:t>
            </a:r>
            <a:endParaRPr>
              <a:solidFill>
                <a:schemeClr val="accent2"/>
              </a:solidFill>
            </a:endParaRPr>
          </a:p>
          <a:p>
            <a:pPr indent="0" lvl="0" marL="457200" rtl="0" algn="l">
              <a:lnSpc>
                <a:spcPct val="80000"/>
              </a:lnSpc>
              <a:spcBef>
                <a:spcPts val="0"/>
              </a:spcBef>
              <a:spcAft>
                <a:spcPts val="0"/>
              </a:spcAft>
              <a:buNone/>
            </a:pPr>
            <a:r>
              <a:t/>
            </a:r>
            <a:endParaRPr sz="8800"/>
          </a:p>
          <a:p>
            <a:pPr indent="0" lvl="0" marL="457200" rtl="0" algn="l">
              <a:lnSpc>
                <a:spcPct val="80000"/>
              </a:lnSpc>
              <a:spcBef>
                <a:spcPts val="0"/>
              </a:spcBef>
              <a:spcAft>
                <a:spcPts val="0"/>
              </a:spcAft>
              <a:buNone/>
            </a:pPr>
            <a:r>
              <a:rPr lang="en" sz="8800"/>
              <a:t>The GreenDIGIT project</a:t>
            </a:r>
            <a:endParaRPr sz="8800"/>
          </a:p>
        </p:txBody>
      </p:sp>
      <p:sp>
        <p:nvSpPr>
          <p:cNvPr id="1000" name="Google Shape;1000;p81"/>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p82"/>
          <p:cNvSpPr txBox="1"/>
          <p:nvPr/>
        </p:nvSpPr>
        <p:spPr>
          <a:xfrm>
            <a:off x="10962750" y="11820500"/>
            <a:ext cx="11602800" cy="892800"/>
          </a:xfrm>
          <a:prstGeom prst="rect">
            <a:avLst/>
          </a:prstGeom>
          <a:noFill/>
          <a:ln>
            <a:noFill/>
          </a:ln>
        </p:spPr>
        <p:txBody>
          <a:bodyPr anchorCtr="0" anchor="t" bIns="182850" lIns="182850" spcFirstLastPara="1" rIns="182850" wrap="square" tIns="182850">
            <a:sp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chemeClr val="dk1"/>
                </a:solidFill>
                <a:highlight>
                  <a:schemeClr val="lt1"/>
                </a:highlight>
                <a:latin typeface="Arial"/>
                <a:ea typeface="Arial"/>
                <a:cs typeface="Arial"/>
                <a:sym typeface="Arial"/>
              </a:rPr>
              <a:t>→ Accelerators: KIT, CERN, DESY, …</a:t>
            </a:r>
            <a:endParaRPr b="0" i="0" sz="3400" u="none" cap="none" strike="noStrike">
              <a:solidFill>
                <a:schemeClr val="dk1"/>
              </a:solidFill>
              <a:highlight>
                <a:schemeClr val="lt1"/>
              </a:highlight>
              <a:latin typeface="Arial"/>
              <a:ea typeface="Arial"/>
              <a:cs typeface="Arial"/>
              <a:sym typeface="Arial"/>
            </a:endParaRPr>
          </a:p>
        </p:txBody>
      </p:sp>
      <p:sp>
        <p:nvSpPr>
          <p:cNvPr id="1006" name="Google Shape;1006;p82"/>
          <p:cNvSpPr txBox="1"/>
          <p:nvPr>
            <p:ph type="title"/>
          </p:nvPr>
        </p:nvSpPr>
        <p:spPr>
          <a:xfrm>
            <a:off x="2398910" y="296336"/>
            <a:ext cx="20766000" cy="1344000"/>
          </a:xfrm>
          <a:prstGeom prst="rect">
            <a:avLst/>
          </a:prstGeom>
          <a:solidFill>
            <a:srgbClr val="D6E3BC"/>
          </a:solidFill>
          <a:ln>
            <a:noFill/>
          </a:ln>
        </p:spPr>
        <p:txBody>
          <a:bodyPr anchorCtr="0" anchor="ctr" bIns="91400" lIns="144000" spcFirstLastPara="1" rIns="144000" wrap="square" tIns="91400">
            <a:normAutofit/>
          </a:bodyPr>
          <a:lstStyle/>
          <a:p>
            <a:pPr indent="0" lvl="0" marL="0" rtl="0" algn="l">
              <a:lnSpc>
                <a:spcPct val="100000"/>
              </a:lnSpc>
              <a:spcBef>
                <a:spcPts val="0"/>
              </a:spcBef>
              <a:spcAft>
                <a:spcPts val="0"/>
              </a:spcAft>
              <a:buClr>
                <a:srgbClr val="76923C"/>
              </a:buClr>
              <a:buSzPts val="6000"/>
              <a:buFont typeface="Arial"/>
              <a:buNone/>
            </a:pPr>
            <a:r>
              <a:rPr lang="en"/>
              <a:t>Factsheet</a:t>
            </a:r>
            <a:endParaRPr/>
          </a:p>
        </p:txBody>
      </p:sp>
      <p:sp>
        <p:nvSpPr>
          <p:cNvPr id="1007" name="Google Shape;1007;p82"/>
          <p:cNvSpPr txBox="1"/>
          <p:nvPr>
            <p:ph idx="1" type="body"/>
          </p:nvPr>
        </p:nvSpPr>
        <p:spPr>
          <a:xfrm>
            <a:off x="533300" y="3219150"/>
            <a:ext cx="24384000" cy="6813000"/>
          </a:xfrm>
          <a:prstGeom prst="rect">
            <a:avLst/>
          </a:prstGeom>
          <a:noFill/>
          <a:ln>
            <a:noFill/>
          </a:ln>
        </p:spPr>
        <p:txBody>
          <a:bodyPr anchorCtr="0" anchor="t" bIns="91400" lIns="182850" spcFirstLastPara="1" rIns="182850" wrap="square" tIns="91400">
            <a:normAutofit fontScale="85000" lnSpcReduction="20000"/>
          </a:bodyPr>
          <a:lstStyle/>
          <a:p>
            <a:pPr indent="0" lvl="0" marL="0" rtl="0" algn="l">
              <a:lnSpc>
                <a:spcPct val="100000"/>
              </a:lnSpc>
              <a:spcBef>
                <a:spcPts val="0"/>
              </a:spcBef>
              <a:spcAft>
                <a:spcPts val="0"/>
              </a:spcAft>
              <a:buNone/>
            </a:pPr>
            <a:r>
              <a:rPr b="1" lang="en" sz="4600">
                <a:solidFill>
                  <a:srgbClr val="76923C"/>
                </a:solidFill>
              </a:rPr>
              <a:t>Objective: Develop solutions to lower the environmental impact of digital Research Infrastructures</a:t>
            </a:r>
            <a:endParaRPr b="1" sz="4600">
              <a:solidFill>
                <a:srgbClr val="76923C"/>
              </a:solidFill>
            </a:endParaRPr>
          </a:p>
          <a:p>
            <a:pPr indent="0" lvl="0" marL="0" rtl="0" algn="l">
              <a:lnSpc>
                <a:spcPct val="100000"/>
              </a:lnSpc>
              <a:spcBef>
                <a:spcPts val="0"/>
              </a:spcBef>
              <a:spcAft>
                <a:spcPts val="0"/>
              </a:spcAft>
              <a:buNone/>
            </a:pPr>
            <a:r>
              <a:t/>
            </a:r>
            <a:endParaRPr b="1" sz="4600"/>
          </a:p>
          <a:p>
            <a:pPr indent="-578485" lvl="0" marL="685800" rtl="0" algn="l">
              <a:lnSpc>
                <a:spcPct val="100000"/>
              </a:lnSpc>
              <a:spcBef>
                <a:spcPts val="0"/>
              </a:spcBef>
              <a:spcAft>
                <a:spcPts val="0"/>
              </a:spcAft>
              <a:buClr>
                <a:schemeClr val="dk1"/>
              </a:buClr>
              <a:buSzPct val="100000"/>
              <a:buChar char="•"/>
            </a:pPr>
            <a:r>
              <a:rPr lang="en" sz="4600"/>
              <a:t>March 2024 – February 2027</a:t>
            </a:r>
            <a:endParaRPr sz="4600"/>
          </a:p>
          <a:p>
            <a:pPr indent="-578485" lvl="0" marL="685800" rtl="0" algn="l">
              <a:lnSpc>
                <a:spcPct val="100000"/>
              </a:lnSpc>
              <a:spcBef>
                <a:spcPts val="1100"/>
              </a:spcBef>
              <a:spcAft>
                <a:spcPts val="0"/>
              </a:spcAft>
              <a:buClr>
                <a:schemeClr val="dk1"/>
              </a:buClr>
              <a:buSzPct val="100000"/>
              <a:buChar char="•"/>
            </a:pPr>
            <a:r>
              <a:rPr lang="en" sz="4600"/>
              <a:t>HORIZON-INFRA-2023-TECH-01-01 - New technologies and solutions for reducing the environmental and climate footprint of RIs</a:t>
            </a:r>
            <a:endParaRPr sz="4600"/>
          </a:p>
          <a:p>
            <a:pPr indent="-578485" lvl="0" marL="685800" rtl="0" algn="l">
              <a:lnSpc>
                <a:spcPct val="100000"/>
              </a:lnSpc>
              <a:spcBef>
                <a:spcPts val="1100"/>
              </a:spcBef>
              <a:spcAft>
                <a:spcPts val="0"/>
              </a:spcAft>
              <a:buClr>
                <a:schemeClr val="dk1"/>
              </a:buClr>
              <a:buSzPct val="100000"/>
              <a:buChar char="•"/>
            </a:pPr>
            <a:r>
              <a:rPr lang="en" sz="4600"/>
              <a:t>4 Infrastructures in the consortium: EGI, SLICES, SoBigData, EBRAINS</a:t>
            </a:r>
            <a:endParaRPr sz="4600"/>
          </a:p>
          <a:p>
            <a:pPr indent="-705485" lvl="2" marL="2743200" rtl="0" algn="l">
              <a:lnSpc>
                <a:spcPct val="100000"/>
              </a:lnSpc>
              <a:spcBef>
                <a:spcPts val="1100"/>
              </a:spcBef>
              <a:spcAft>
                <a:spcPts val="0"/>
              </a:spcAft>
              <a:buClr>
                <a:schemeClr val="dk1"/>
              </a:buClr>
              <a:buSzPct val="100000"/>
              <a:buChar char="•"/>
            </a:pPr>
            <a:r>
              <a:rPr lang="en" sz="4600"/>
              <a:t>Coordinator: University of Amsterdam (Yuri Demchenko, SLICES)</a:t>
            </a:r>
            <a:endParaRPr sz="4600"/>
          </a:p>
          <a:p>
            <a:pPr indent="-705485" lvl="2" marL="2743200" rtl="0" algn="l">
              <a:lnSpc>
                <a:spcPct val="100000"/>
              </a:lnSpc>
              <a:spcBef>
                <a:spcPts val="1100"/>
              </a:spcBef>
              <a:spcAft>
                <a:spcPts val="0"/>
              </a:spcAft>
              <a:buSzPct val="100000"/>
              <a:buChar char="•"/>
            </a:pPr>
            <a:r>
              <a:rPr lang="en" sz="4600"/>
              <a:t>Technical coordinator: EGI Foundation (Gergely Sipos, EGI)</a:t>
            </a:r>
            <a:endParaRPr sz="4600"/>
          </a:p>
          <a:p>
            <a:pPr indent="-578485" lvl="0" marL="685800" rtl="0" algn="l">
              <a:lnSpc>
                <a:spcPct val="100000"/>
              </a:lnSpc>
              <a:spcBef>
                <a:spcPts val="1100"/>
              </a:spcBef>
              <a:spcAft>
                <a:spcPts val="0"/>
              </a:spcAft>
              <a:buClr>
                <a:schemeClr val="dk1"/>
              </a:buClr>
              <a:buSzPct val="100000"/>
              <a:buChar char="•"/>
            </a:pPr>
            <a:r>
              <a:rPr lang="en" sz="4600"/>
              <a:t>EC funding: 5,000,000 EUR, 15 partners</a:t>
            </a:r>
            <a:endParaRPr sz="4600"/>
          </a:p>
          <a:p>
            <a:pPr indent="0" lvl="0" marL="0" rtl="0" algn="l">
              <a:lnSpc>
                <a:spcPct val="100000"/>
              </a:lnSpc>
              <a:spcBef>
                <a:spcPts val="800"/>
              </a:spcBef>
              <a:spcAft>
                <a:spcPts val="0"/>
              </a:spcAft>
              <a:buNone/>
            </a:pPr>
            <a:r>
              <a:t/>
            </a:r>
            <a:endParaRPr sz="4600"/>
          </a:p>
          <a:p>
            <a:pPr indent="0" lvl="0" marL="0" rtl="0" algn="l">
              <a:lnSpc>
                <a:spcPct val="100000"/>
              </a:lnSpc>
              <a:spcBef>
                <a:spcPts val="800"/>
              </a:spcBef>
              <a:spcAft>
                <a:spcPts val="0"/>
              </a:spcAft>
              <a:buNone/>
            </a:pPr>
            <a:r>
              <a:rPr lang="en" sz="3843"/>
              <a:t>All projects f</a:t>
            </a:r>
            <a:r>
              <a:rPr lang="en" sz="3843"/>
              <a:t>unded in the same European Commission call:</a:t>
            </a:r>
            <a:endParaRPr sz="3843"/>
          </a:p>
        </p:txBody>
      </p:sp>
      <p:sp>
        <p:nvSpPr>
          <p:cNvPr id="1008" name="Google Shape;1008;p82"/>
          <p:cNvSpPr txBox="1"/>
          <p:nvPr>
            <p:ph idx="12" type="sldNum"/>
          </p:nvPr>
        </p:nvSpPr>
        <p:spPr>
          <a:xfrm>
            <a:off x="18336682" y="12211238"/>
            <a:ext cx="5689800" cy="505200"/>
          </a:xfrm>
          <a:prstGeom prst="rect">
            <a:avLst/>
          </a:prstGeom>
          <a:noFill/>
          <a:ln>
            <a:noFill/>
          </a:ln>
        </p:spPr>
        <p:txBody>
          <a:bodyPr anchorCtr="0" anchor="ctr" bIns="91400" lIns="182850" spcFirstLastPara="1" rIns="182850" wrap="square" tIns="91400">
            <a:noAutofit/>
          </a:bodyPr>
          <a:lstStyle/>
          <a:p>
            <a:pPr indent="0" lvl="0" marL="0" rtl="0" algn="r">
              <a:lnSpc>
                <a:spcPct val="100000"/>
              </a:lnSpc>
              <a:spcBef>
                <a:spcPts val="0"/>
              </a:spcBef>
              <a:spcAft>
                <a:spcPts val="0"/>
              </a:spcAft>
              <a:buSzPts val="2400"/>
              <a:buNone/>
            </a:pPr>
            <a:fld id="{00000000-1234-1234-1234-123412341234}" type="slidenum">
              <a:rPr lang="en"/>
              <a:t>‹#›</a:t>
            </a:fld>
            <a:endParaRPr/>
          </a:p>
        </p:txBody>
      </p:sp>
      <p:pic>
        <p:nvPicPr>
          <p:cNvPr id="1009" name="Google Shape;1009;p82"/>
          <p:cNvPicPr preferRelativeResize="0"/>
          <p:nvPr/>
        </p:nvPicPr>
        <p:blipFill rotWithShape="1">
          <a:blip r:embed="rId3">
            <a:alphaModFix/>
          </a:blip>
          <a:srcRect b="0" l="0" r="0" t="0"/>
          <a:stretch/>
        </p:blipFill>
        <p:spPr>
          <a:xfrm>
            <a:off x="700750" y="9575050"/>
            <a:ext cx="10249649" cy="3141550"/>
          </a:xfrm>
          <a:prstGeom prst="rect">
            <a:avLst/>
          </a:prstGeom>
          <a:noFill/>
          <a:ln cap="flat" cmpd="sng" w="19050">
            <a:solidFill>
              <a:schemeClr val="dk2"/>
            </a:solidFill>
            <a:prstDash val="solid"/>
            <a:round/>
            <a:headEnd len="sm" w="sm" type="none"/>
            <a:tailEnd len="sm" w="sm" type="none"/>
          </a:ln>
        </p:spPr>
      </p:pic>
      <p:sp>
        <p:nvSpPr>
          <p:cNvPr id="1010" name="Google Shape;1010;p82"/>
          <p:cNvSpPr txBox="1"/>
          <p:nvPr/>
        </p:nvSpPr>
        <p:spPr>
          <a:xfrm>
            <a:off x="10962750" y="10448900"/>
            <a:ext cx="10249800" cy="892800"/>
          </a:xfrm>
          <a:prstGeom prst="rect">
            <a:avLst/>
          </a:prstGeom>
          <a:noFill/>
          <a:ln>
            <a:noFill/>
          </a:ln>
        </p:spPr>
        <p:txBody>
          <a:bodyPr anchorCtr="0" anchor="t" bIns="182850" lIns="182850" spcFirstLastPara="1" rIns="182850" wrap="square" tIns="182850">
            <a:sp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chemeClr val="dk1"/>
                </a:solidFill>
                <a:latin typeface="Arial"/>
                <a:ea typeface="Arial"/>
                <a:cs typeface="Arial"/>
                <a:sym typeface="Arial"/>
              </a:rPr>
              <a:t>→ Beam sources: ESS, ELI, EMFL</a:t>
            </a:r>
            <a:endParaRPr b="0" i="0" sz="3400" u="none" cap="none" strike="noStrike">
              <a:solidFill>
                <a:schemeClr val="dk1"/>
              </a:solidFill>
              <a:latin typeface="Arial"/>
              <a:ea typeface="Arial"/>
              <a:cs typeface="Arial"/>
              <a:sym typeface="Arial"/>
            </a:endParaRPr>
          </a:p>
        </p:txBody>
      </p:sp>
      <p:sp>
        <p:nvSpPr>
          <p:cNvPr id="1011" name="Google Shape;1011;p82"/>
          <p:cNvSpPr txBox="1"/>
          <p:nvPr/>
        </p:nvSpPr>
        <p:spPr>
          <a:xfrm>
            <a:off x="10962750" y="9686900"/>
            <a:ext cx="11602800" cy="892800"/>
          </a:xfrm>
          <a:prstGeom prst="rect">
            <a:avLst/>
          </a:prstGeom>
          <a:noFill/>
          <a:ln>
            <a:noFill/>
          </a:ln>
        </p:spPr>
        <p:txBody>
          <a:bodyPr anchorCtr="0" anchor="t" bIns="182850" lIns="182850" spcFirstLastPara="1" rIns="182850" wrap="square" tIns="182850">
            <a:sp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chemeClr val="dk1"/>
                </a:solidFill>
                <a:latin typeface="Arial"/>
                <a:ea typeface="Arial"/>
                <a:cs typeface="Arial"/>
                <a:sym typeface="Arial"/>
              </a:rPr>
              <a:t>→ Accelerators: CNRS, CERN, DESY, ESS, INFN, …</a:t>
            </a:r>
            <a:endParaRPr b="0" i="0" sz="3400" u="none" cap="none" strike="noStrike">
              <a:solidFill>
                <a:schemeClr val="dk1"/>
              </a:solidFill>
              <a:latin typeface="Arial"/>
              <a:ea typeface="Arial"/>
              <a:cs typeface="Arial"/>
              <a:sym typeface="Arial"/>
            </a:endParaRPr>
          </a:p>
        </p:txBody>
      </p:sp>
      <p:sp>
        <p:nvSpPr>
          <p:cNvPr id="1012" name="Google Shape;1012;p82"/>
          <p:cNvSpPr txBox="1"/>
          <p:nvPr/>
        </p:nvSpPr>
        <p:spPr>
          <a:xfrm>
            <a:off x="10962750" y="11134700"/>
            <a:ext cx="10249800" cy="892800"/>
          </a:xfrm>
          <a:prstGeom prst="rect">
            <a:avLst/>
          </a:prstGeom>
          <a:noFill/>
          <a:ln>
            <a:noFill/>
          </a:ln>
        </p:spPr>
        <p:txBody>
          <a:bodyPr anchorCtr="0" anchor="t" bIns="182850" lIns="182850" spcFirstLastPara="1" rIns="182850" wrap="square" tIns="182850">
            <a:sp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chemeClr val="dk1"/>
                </a:solidFill>
                <a:latin typeface="Arial"/>
                <a:ea typeface="Arial"/>
                <a:cs typeface="Arial"/>
                <a:sym typeface="Arial"/>
              </a:rPr>
              <a:t>→ </a:t>
            </a:r>
            <a:r>
              <a:rPr lang="en" sz="3400">
                <a:solidFill>
                  <a:schemeClr val="dk1"/>
                </a:solidFill>
              </a:rPr>
              <a:t>Digital services</a:t>
            </a:r>
            <a:endParaRPr b="0" i="0" sz="3400" u="none" cap="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p83"/>
          <p:cNvSpPr txBox="1"/>
          <p:nvPr>
            <p:ph idx="12" type="sldNum"/>
          </p:nvPr>
        </p:nvSpPr>
        <p:spPr>
          <a:xfrm>
            <a:off x="23212926" y="13031659"/>
            <a:ext cx="683400" cy="369300"/>
          </a:xfrm>
          <a:prstGeom prst="rect">
            <a:avLst/>
          </a:prstGeom>
          <a:noFill/>
          <a:ln>
            <a:noFill/>
          </a:ln>
        </p:spPr>
        <p:txBody>
          <a:bodyPr anchorCtr="0" anchor="ctr" bIns="45700" lIns="91450" spcFirstLastPara="1" rIns="91450"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pic>
        <p:nvPicPr>
          <p:cNvPr id="1018" name="Google Shape;1018;p83"/>
          <p:cNvPicPr preferRelativeResize="0"/>
          <p:nvPr/>
        </p:nvPicPr>
        <p:blipFill>
          <a:blip r:embed="rId3">
            <a:alphaModFix/>
          </a:blip>
          <a:stretch>
            <a:fillRect/>
          </a:stretch>
        </p:blipFill>
        <p:spPr>
          <a:xfrm>
            <a:off x="15603902" y="1774051"/>
            <a:ext cx="8292403" cy="4910640"/>
          </a:xfrm>
          <a:prstGeom prst="rect">
            <a:avLst/>
          </a:prstGeom>
          <a:noFill/>
          <a:ln>
            <a:noFill/>
          </a:ln>
        </p:spPr>
      </p:pic>
      <p:sp>
        <p:nvSpPr>
          <p:cNvPr id="1019" name="Google Shape;1019;p83"/>
          <p:cNvSpPr txBox="1"/>
          <p:nvPr>
            <p:ph type="title"/>
          </p:nvPr>
        </p:nvSpPr>
        <p:spPr>
          <a:xfrm>
            <a:off x="2564146" y="790816"/>
            <a:ext cx="21971400" cy="9234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a:t>GreenDIGIT - EGI activities</a:t>
            </a:r>
            <a:endParaRPr/>
          </a:p>
        </p:txBody>
      </p:sp>
      <p:pic>
        <p:nvPicPr>
          <p:cNvPr id="1020" name="Google Shape;1020;p83"/>
          <p:cNvPicPr preferRelativeResize="0"/>
          <p:nvPr/>
        </p:nvPicPr>
        <p:blipFill>
          <a:blip r:embed="rId4">
            <a:alphaModFix/>
          </a:blip>
          <a:stretch>
            <a:fillRect/>
          </a:stretch>
        </p:blipFill>
        <p:spPr>
          <a:xfrm>
            <a:off x="15603902" y="6822766"/>
            <a:ext cx="8292403" cy="4979778"/>
          </a:xfrm>
          <a:prstGeom prst="rect">
            <a:avLst/>
          </a:prstGeom>
          <a:noFill/>
          <a:ln>
            <a:noFill/>
          </a:ln>
        </p:spPr>
      </p:pic>
      <p:sp>
        <p:nvSpPr>
          <p:cNvPr id="1021" name="Google Shape;1021;p83"/>
          <p:cNvSpPr txBox="1"/>
          <p:nvPr/>
        </p:nvSpPr>
        <p:spPr>
          <a:xfrm>
            <a:off x="18278650" y="6770900"/>
            <a:ext cx="7477200" cy="8928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en" sz="3400">
                <a:solidFill>
                  <a:schemeClr val="dk1"/>
                </a:solidFill>
              </a:rPr>
              <a:t>2. Cloud &amp; container compute</a:t>
            </a:r>
            <a:endParaRPr sz="3400">
              <a:solidFill>
                <a:schemeClr val="dk1"/>
              </a:solidFill>
            </a:endParaRPr>
          </a:p>
        </p:txBody>
      </p:sp>
      <p:sp>
        <p:nvSpPr>
          <p:cNvPr id="1022" name="Google Shape;1022;p83"/>
          <p:cNvSpPr txBox="1"/>
          <p:nvPr/>
        </p:nvSpPr>
        <p:spPr>
          <a:xfrm>
            <a:off x="17973850" y="2198900"/>
            <a:ext cx="7477200" cy="892800"/>
          </a:xfrm>
          <a:prstGeom prst="rect">
            <a:avLst/>
          </a:prstGeom>
          <a:noFill/>
          <a:ln>
            <a:noFill/>
          </a:ln>
        </p:spPr>
        <p:txBody>
          <a:bodyPr anchorCtr="0" anchor="t" bIns="182850" lIns="182850" spcFirstLastPara="1" rIns="182850" wrap="square" tIns="182850">
            <a:spAutoFit/>
          </a:bodyPr>
          <a:lstStyle/>
          <a:p>
            <a:pPr indent="-673100" lvl="0" marL="914400" rtl="0" algn="l">
              <a:spcBef>
                <a:spcPts val="0"/>
              </a:spcBef>
              <a:spcAft>
                <a:spcPts val="0"/>
              </a:spcAft>
              <a:buClr>
                <a:schemeClr val="dk1"/>
              </a:buClr>
              <a:buSzPts val="3400"/>
              <a:buAutoNum type="arabicPeriod"/>
            </a:pPr>
            <a:r>
              <a:rPr lang="en" sz="3400">
                <a:solidFill>
                  <a:schemeClr val="dk1"/>
                </a:solidFill>
              </a:rPr>
              <a:t>High Throughput Compute</a:t>
            </a:r>
            <a:endParaRPr sz="3400">
              <a:solidFill>
                <a:schemeClr val="dk1"/>
              </a:solidFill>
            </a:endParaRPr>
          </a:p>
        </p:txBody>
      </p:sp>
      <p:sp>
        <p:nvSpPr>
          <p:cNvPr id="1023" name="Google Shape;1023;p83"/>
          <p:cNvSpPr txBox="1"/>
          <p:nvPr/>
        </p:nvSpPr>
        <p:spPr>
          <a:xfrm>
            <a:off x="15550" y="8443800"/>
            <a:ext cx="4491600" cy="31401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en" sz="3800">
                <a:solidFill>
                  <a:srgbClr val="F1C232"/>
                </a:solidFill>
              </a:rPr>
              <a:t>USERS: </a:t>
            </a:r>
            <a:br>
              <a:rPr lang="en" sz="3800">
                <a:solidFill>
                  <a:schemeClr val="dk1"/>
                </a:solidFill>
              </a:rPr>
            </a:br>
            <a:r>
              <a:rPr lang="en" sz="3800">
                <a:solidFill>
                  <a:schemeClr val="dk1"/>
                </a:solidFill>
              </a:rPr>
              <a:t>Lower env. impact,</a:t>
            </a:r>
            <a:br>
              <a:rPr lang="en" sz="3800">
                <a:solidFill>
                  <a:schemeClr val="dk1"/>
                </a:solidFill>
              </a:rPr>
            </a:br>
            <a:r>
              <a:rPr lang="en" sz="3800">
                <a:solidFill>
                  <a:schemeClr val="dk1"/>
                </a:solidFill>
              </a:rPr>
              <a:t> undegraded scientific impact</a:t>
            </a:r>
            <a:br>
              <a:rPr lang="en" sz="3800">
                <a:solidFill>
                  <a:schemeClr val="dk1"/>
                </a:solidFill>
              </a:rPr>
            </a:br>
            <a:r>
              <a:rPr lang="en" sz="2800">
                <a:solidFill>
                  <a:schemeClr val="dk1"/>
                </a:solidFill>
              </a:rPr>
              <a:t>(VO communities)</a:t>
            </a:r>
            <a:endParaRPr sz="3800">
              <a:solidFill>
                <a:schemeClr val="dk1"/>
              </a:solidFill>
            </a:endParaRPr>
          </a:p>
        </p:txBody>
      </p:sp>
      <p:sp>
        <p:nvSpPr>
          <p:cNvPr id="1024" name="Google Shape;1024;p83"/>
          <p:cNvSpPr txBox="1"/>
          <p:nvPr/>
        </p:nvSpPr>
        <p:spPr>
          <a:xfrm>
            <a:off x="10025351" y="8091850"/>
            <a:ext cx="4010400" cy="27090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en" sz="3800">
                <a:solidFill>
                  <a:schemeClr val="dk1"/>
                </a:solidFill>
              </a:rPr>
              <a:t>Report environmental impact </a:t>
            </a:r>
            <a:br>
              <a:rPr lang="en" sz="3800">
                <a:solidFill>
                  <a:schemeClr val="dk1"/>
                </a:solidFill>
              </a:rPr>
            </a:br>
            <a:r>
              <a:rPr lang="en" sz="3800">
                <a:solidFill>
                  <a:schemeClr val="dk1"/>
                </a:solidFill>
              </a:rPr>
              <a:t>metrics</a:t>
            </a:r>
            <a:endParaRPr sz="2800">
              <a:solidFill>
                <a:schemeClr val="dk1"/>
              </a:solidFill>
            </a:endParaRPr>
          </a:p>
        </p:txBody>
      </p:sp>
      <p:sp>
        <p:nvSpPr>
          <p:cNvPr id="1025" name="Google Shape;1025;p83"/>
          <p:cNvSpPr txBox="1"/>
          <p:nvPr/>
        </p:nvSpPr>
        <p:spPr>
          <a:xfrm>
            <a:off x="5124550" y="8244250"/>
            <a:ext cx="4491600" cy="31092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en" sz="3800">
                <a:solidFill>
                  <a:schemeClr val="dk1"/>
                </a:solidFill>
              </a:rPr>
              <a:t>“Environmental impact aware” workload management </a:t>
            </a:r>
            <a:br>
              <a:rPr lang="en" sz="3800">
                <a:solidFill>
                  <a:schemeClr val="dk1"/>
                </a:solidFill>
              </a:rPr>
            </a:br>
            <a:r>
              <a:rPr lang="en" sz="2600">
                <a:solidFill>
                  <a:schemeClr val="dk1"/>
                </a:solidFill>
              </a:rPr>
              <a:t>(CNRS, CSIC, SZTAKI)</a:t>
            </a:r>
            <a:endParaRPr sz="3800">
              <a:solidFill>
                <a:schemeClr val="dk1"/>
              </a:solidFill>
            </a:endParaRPr>
          </a:p>
        </p:txBody>
      </p:sp>
      <p:sp>
        <p:nvSpPr>
          <p:cNvPr id="1026" name="Google Shape;1026;p83"/>
          <p:cNvSpPr txBox="1"/>
          <p:nvPr/>
        </p:nvSpPr>
        <p:spPr>
          <a:xfrm>
            <a:off x="10692900" y="11041200"/>
            <a:ext cx="4911000" cy="16623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i="1" lang="en" sz="2800">
                <a:solidFill>
                  <a:schemeClr val="accent3"/>
                </a:solidFill>
              </a:rPr>
              <a:t>T4.4 (Spec.)</a:t>
            </a:r>
            <a:endParaRPr i="1" sz="2800">
              <a:solidFill>
                <a:schemeClr val="accent3"/>
              </a:solidFill>
            </a:endParaRPr>
          </a:p>
          <a:p>
            <a:pPr indent="0" lvl="0" marL="0" rtl="0" algn="l">
              <a:spcBef>
                <a:spcPts val="0"/>
              </a:spcBef>
              <a:spcAft>
                <a:spcPts val="0"/>
              </a:spcAft>
              <a:buNone/>
            </a:pPr>
            <a:r>
              <a:rPr i="1" lang="en" sz="2800">
                <a:solidFill>
                  <a:schemeClr val="accent3"/>
                </a:solidFill>
              </a:rPr>
              <a:t>T6.1 (Impl.)</a:t>
            </a:r>
            <a:endParaRPr i="1" sz="2800">
              <a:solidFill>
                <a:schemeClr val="accent3"/>
              </a:solidFill>
            </a:endParaRPr>
          </a:p>
          <a:p>
            <a:pPr indent="0" lvl="0" marL="0" rtl="0" algn="l">
              <a:spcBef>
                <a:spcPts val="0"/>
              </a:spcBef>
              <a:spcAft>
                <a:spcPts val="0"/>
              </a:spcAft>
              <a:buNone/>
            </a:pPr>
            <a:r>
              <a:rPr i="1" lang="en" sz="2800">
                <a:solidFill>
                  <a:schemeClr val="accent3"/>
                </a:solidFill>
              </a:rPr>
              <a:t>T7.4 (Validate)</a:t>
            </a:r>
            <a:endParaRPr i="1" sz="2800">
              <a:solidFill>
                <a:schemeClr val="accent3"/>
              </a:solidFill>
            </a:endParaRPr>
          </a:p>
        </p:txBody>
      </p:sp>
      <p:sp>
        <p:nvSpPr>
          <p:cNvPr id="1027" name="Google Shape;1027;p83"/>
          <p:cNvSpPr txBox="1"/>
          <p:nvPr/>
        </p:nvSpPr>
        <p:spPr>
          <a:xfrm>
            <a:off x="6120900" y="11041200"/>
            <a:ext cx="3783000" cy="12312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i="1" lang="en" sz="2800">
                <a:solidFill>
                  <a:schemeClr val="accent3"/>
                </a:solidFill>
              </a:rPr>
              <a:t>T6.3 (Spec.)</a:t>
            </a:r>
            <a:endParaRPr i="1" sz="2800">
              <a:solidFill>
                <a:schemeClr val="accent3"/>
              </a:solidFill>
            </a:endParaRPr>
          </a:p>
          <a:p>
            <a:pPr indent="0" lvl="0" marL="0" rtl="0" algn="l">
              <a:spcBef>
                <a:spcPts val="0"/>
              </a:spcBef>
              <a:spcAft>
                <a:spcPts val="0"/>
              </a:spcAft>
              <a:buNone/>
            </a:pPr>
            <a:r>
              <a:rPr i="1" lang="en" sz="2800">
                <a:solidFill>
                  <a:schemeClr val="accent3"/>
                </a:solidFill>
              </a:rPr>
              <a:t>T7.1 (Impl.)</a:t>
            </a:r>
            <a:endParaRPr i="1" sz="2800">
              <a:solidFill>
                <a:schemeClr val="accent3"/>
              </a:solidFill>
            </a:endParaRPr>
          </a:p>
        </p:txBody>
      </p:sp>
      <p:sp>
        <p:nvSpPr>
          <p:cNvPr id="1028" name="Google Shape;1028;p83"/>
          <p:cNvSpPr txBox="1"/>
          <p:nvPr/>
        </p:nvSpPr>
        <p:spPr>
          <a:xfrm>
            <a:off x="124150" y="7105450"/>
            <a:ext cx="4491600" cy="8004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i="1" lang="en" sz="2800">
                <a:solidFill>
                  <a:schemeClr val="accent3"/>
                </a:solidFill>
              </a:rPr>
              <a:t>T7.1 (Validate)</a:t>
            </a:r>
            <a:endParaRPr i="1" sz="2800">
              <a:solidFill>
                <a:schemeClr val="accent3"/>
              </a:solidFill>
            </a:endParaRPr>
          </a:p>
        </p:txBody>
      </p:sp>
      <p:grpSp>
        <p:nvGrpSpPr>
          <p:cNvPr id="1029" name="Google Shape;1029;p83"/>
          <p:cNvGrpSpPr/>
          <p:nvPr/>
        </p:nvGrpSpPr>
        <p:grpSpPr>
          <a:xfrm>
            <a:off x="303165" y="170197"/>
            <a:ext cx="1723702" cy="1975344"/>
            <a:chOff x="10756445" y="14401"/>
            <a:chExt cx="1187450" cy="1360805"/>
          </a:xfrm>
        </p:grpSpPr>
        <p:sp>
          <p:nvSpPr>
            <p:cNvPr id="1030" name="Google Shape;1030;p83"/>
            <p:cNvSpPr/>
            <p:nvPr/>
          </p:nvSpPr>
          <p:spPr>
            <a:xfrm>
              <a:off x="10776520" y="14401"/>
              <a:ext cx="1116000" cy="1360800"/>
            </a:xfrm>
            <a:prstGeom prst="rect">
              <a:avLst/>
            </a:prstGeom>
            <a:solidFill>
              <a:schemeClr val="lt1"/>
            </a:solid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Times New Roman"/>
                <a:ea typeface="Times New Roman"/>
                <a:cs typeface="Times New Roman"/>
                <a:sym typeface="Times New Roman"/>
              </a:endParaRPr>
            </a:p>
          </p:txBody>
        </p:sp>
        <p:pic>
          <p:nvPicPr>
            <p:cNvPr descr="A green logo with black background&#10;&#10;Description automatically generated" id="1031" name="Google Shape;1031;p83"/>
            <p:cNvPicPr preferRelativeResize="0"/>
            <p:nvPr/>
          </p:nvPicPr>
          <p:blipFill rotWithShape="1">
            <a:blip r:embed="rId5">
              <a:alphaModFix/>
            </a:blip>
            <a:srcRect b="0" l="0" r="0" t="0"/>
            <a:stretch/>
          </p:blipFill>
          <p:spPr>
            <a:xfrm>
              <a:off x="10756445" y="14401"/>
              <a:ext cx="1187450" cy="1360805"/>
            </a:xfrm>
            <a:prstGeom prst="rect">
              <a:avLst/>
            </a:prstGeom>
            <a:noFill/>
            <a:ln>
              <a:noFill/>
            </a:ln>
          </p:spPr>
        </p:pic>
      </p:grpSp>
      <p:sp>
        <p:nvSpPr>
          <p:cNvPr id="1032" name="Google Shape;1032;p83"/>
          <p:cNvSpPr/>
          <p:nvPr/>
        </p:nvSpPr>
        <p:spPr>
          <a:xfrm>
            <a:off x="13762650" y="8186050"/>
            <a:ext cx="1007400" cy="2351400"/>
          </a:xfrm>
          <a:prstGeom prst="left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1033" name="Google Shape;1033;p83"/>
          <p:cNvSpPr/>
          <p:nvPr/>
        </p:nvSpPr>
        <p:spPr>
          <a:xfrm>
            <a:off x="9190650" y="8338450"/>
            <a:ext cx="1007400" cy="2351400"/>
          </a:xfrm>
          <a:prstGeom prst="left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1034" name="Google Shape;1034;p83"/>
          <p:cNvSpPr/>
          <p:nvPr/>
        </p:nvSpPr>
        <p:spPr>
          <a:xfrm>
            <a:off x="4336500" y="8338450"/>
            <a:ext cx="1007400" cy="2351400"/>
          </a:xfrm>
          <a:prstGeom prst="left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cxnSp>
        <p:nvCxnSpPr>
          <p:cNvPr id="1035" name="Google Shape;1035;p83"/>
          <p:cNvCxnSpPr/>
          <p:nvPr/>
        </p:nvCxnSpPr>
        <p:spPr>
          <a:xfrm>
            <a:off x="12106500" y="7209400"/>
            <a:ext cx="0" cy="909000"/>
          </a:xfrm>
          <a:prstGeom prst="straightConnector1">
            <a:avLst/>
          </a:prstGeom>
          <a:noFill/>
          <a:ln cap="flat" cmpd="sng" w="19050">
            <a:solidFill>
              <a:schemeClr val="accent3"/>
            </a:solidFill>
            <a:prstDash val="solid"/>
            <a:round/>
            <a:headEnd len="med" w="med" type="none"/>
            <a:tailEnd len="med" w="med" type="triangle"/>
          </a:ln>
        </p:spPr>
      </p:cxnSp>
      <p:sp>
        <p:nvSpPr>
          <p:cNvPr id="1036" name="Google Shape;1036;p83"/>
          <p:cNvSpPr txBox="1"/>
          <p:nvPr/>
        </p:nvSpPr>
        <p:spPr>
          <a:xfrm>
            <a:off x="9996000" y="5417525"/>
            <a:ext cx="6000000" cy="17238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i="1" lang="en" sz="4400">
                <a:solidFill>
                  <a:schemeClr val="accent3"/>
                </a:solidFill>
              </a:rPr>
              <a:t>T3.1 Landscape survey (Mar-Oct ‘24)</a:t>
            </a:r>
            <a:endParaRPr sz="2800"/>
          </a:p>
        </p:txBody>
      </p:sp>
      <p:sp>
        <p:nvSpPr>
          <p:cNvPr id="1037" name="Google Shape;1037;p83"/>
          <p:cNvSpPr txBox="1"/>
          <p:nvPr/>
        </p:nvSpPr>
        <p:spPr>
          <a:xfrm>
            <a:off x="5157000" y="4996700"/>
            <a:ext cx="4491600" cy="21240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en" sz="3800">
                <a:solidFill>
                  <a:schemeClr val="dk1"/>
                </a:solidFill>
              </a:rPr>
              <a:t>Good practices</a:t>
            </a:r>
            <a:endParaRPr sz="3800">
              <a:solidFill>
                <a:schemeClr val="dk1"/>
              </a:solidFill>
            </a:endParaRPr>
          </a:p>
          <a:p>
            <a:pPr indent="0" lvl="0" marL="0" rtl="0" algn="ctr">
              <a:spcBef>
                <a:spcPts val="0"/>
              </a:spcBef>
              <a:spcAft>
                <a:spcPts val="0"/>
              </a:spcAft>
              <a:buNone/>
            </a:pPr>
            <a:r>
              <a:rPr lang="en" sz="3800">
                <a:solidFill>
                  <a:schemeClr val="dk1"/>
                </a:solidFill>
              </a:rPr>
              <a:t>Improvement opportunities </a:t>
            </a:r>
            <a:r>
              <a:rPr lang="en" sz="2600">
                <a:solidFill>
                  <a:schemeClr val="dk1"/>
                </a:solidFill>
              </a:rPr>
              <a:t>(EGI)</a:t>
            </a:r>
            <a:endParaRPr sz="3800">
              <a:solidFill>
                <a:schemeClr val="dk1"/>
              </a:solidFill>
            </a:endParaRPr>
          </a:p>
        </p:txBody>
      </p:sp>
      <p:cxnSp>
        <p:nvCxnSpPr>
          <p:cNvPr id="1038" name="Google Shape;1038;p83"/>
          <p:cNvCxnSpPr/>
          <p:nvPr/>
        </p:nvCxnSpPr>
        <p:spPr>
          <a:xfrm flipH="1">
            <a:off x="8961300" y="6224450"/>
            <a:ext cx="1065600" cy="12600"/>
          </a:xfrm>
          <a:prstGeom prst="straightConnector1">
            <a:avLst/>
          </a:prstGeom>
          <a:noFill/>
          <a:ln cap="flat" cmpd="sng" w="19050">
            <a:solidFill>
              <a:schemeClr val="accent3"/>
            </a:solidFill>
            <a:prstDash val="solid"/>
            <a:round/>
            <a:headEnd len="med" w="med" type="none"/>
            <a:tailEnd len="med" w="med" type="triangle"/>
          </a:ln>
        </p:spPr>
      </p:cxnSp>
      <p:sp>
        <p:nvSpPr>
          <p:cNvPr id="1039" name="Google Shape;1039;p83"/>
          <p:cNvSpPr/>
          <p:nvPr/>
        </p:nvSpPr>
        <p:spPr>
          <a:xfrm>
            <a:off x="4336500" y="5138050"/>
            <a:ext cx="1007400" cy="2351400"/>
          </a:xfrm>
          <a:prstGeom prst="left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1040" name="Google Shape;1040;p83"/>
          <p:cNvSpPr txBox="1"/>
          <p:nvPr/>
        </p:nvSpPr>
        <p:spPr>
          <a:xfrm>
            <a:off x="-139200" y="3797150"/>
            <a:ext cx="4491600" cy="31401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en" sz="3800">
                <a:solidFill>
                  <a:srgbClr val="F1C232"/>
                </a:solidFill>
              </a:rPr>
              <a:t>PROVIDERS: </a:t>
            </a:r>
            <a:endParaRPr sz="3800">
              <a:solidFill>
                <a:srgbClr val="F1C232"/>
              </a:solidFill>
            </a:endParaRPr>
          </a:p>
          <a:p>
            <a:pPr indent="0" lvl="0" marL="0" rtl="0" algn="ctr">
              <a:spcBef>
                <a:spcPts val="0"/>
              </a:spcBef>
              <a:spcAft>
                <a:spcPts val="0"/>
              </a:spcAft>
              <a:buNone/>
            </a:pPr>
            <a:r>
              <a:rPr lang="en" sz="3800">
                <a:solidFill>
                  <a:schemeClr val="dk1"/>
                </a:solidFill>
              </a:rPr>
              <a:t>Lower env. impact undegraded</a:t>
            </a:r>
            <a:br>
              <a:rPr lang="en" sz="3800">
                <a:solidFill>
                  <a:schemeClr val="dk1"/>
                </a:solidFill>
              </a:rPr>
            </a:br>
            <a:r>
              <a:rPr lang="en" sz="3800">
                <a:solidFill>
                  <a:schemeClr val="dk1"/>
                </a:solidFill>
              </a:rPr>
              <a:t>service quality</a:t>
            </a:r>
            <a:br>
              <a:rPr lang="en" sz="3800">
                <a:solidFill>
                  <a:schemeClr val="dk1"/>
                </a:solidFill>
              </a:rPr>
            </a:br>
            <a:r>
              <a:rPr lang="en" sz="2800">
                <a:solidFill>
                  <a:schemeClr val="dk1"/>
                </a:solidFill>
              </a:rPr>
              <a:t>(sites)</a:t>
            </a:r>
            <a:endParaRPr sz="3800">
              <a:solidFill>
                <a:schemeClr val="dk1"/>
              </a:solidFill>
            </a:endParaRPr>
          </a:p>
        </p:txBody>
      </p:sp>
      <p:sp>
        <p:nvSpPr>
          <p:cNvPr id="1041" name="Google Shape;1041;p83"/>
          <p:cNvSpPr txBox="1"/>
          <p:nvPr/>
        </p:nvSpPr>
        <p:spPr>
          <a:xfrm>
            <a:off x="5004600" y="2253500"/>
            <a:ext cx="5407800" cy="1939500"/>
          </a:xfrm>
          <a:prstGeom prst="rect">
            <a:avLst/>
          </a:prstGeom>
          <a:noFill/>
          <a:ln>
            <a:noFill/>
          </a:ln>
        </p:spPr>
        <p:txBody>
          <a:bodyPr anchorCtr="0" anchor="t" bIns="182850" lIns="182850" spcFirstLastPara="1" rIns="182850" wrap="square" tIns="182850">
            <a:spAutoFit/>
          </a:bodyPr>
          <a:lstStyle/>
          <a:p>
            <a:pPr indent="0" lvl="0" marL="0" rtl="0" algn="ctr">
              <a:spcBef>
                <a:spcPts val="0"/>
              </a:spcBef>
              <a:spcAft>
                <a:spcPts val="0"/>
              </a:spcAft>
              <a:buNone/>
            </a:pPr>
            <a:r>
              <a:rPr lang="en" sz="3800">
                <a:solidFill>
                  <a:schemeClr val="dk1"/>
                </a:solidFill>
              </a:rPr>
              <a:t>Smart electric grid s</a:t>
            </a:r>
            <a:r>
              <a:rPr lang="en" sz="3800">
                <a:solidFill>
                  <a:schemeClr val="dk1"/>
                </a:solidFill>
              </a:rPr>
              <a:t>cheduling solutions </a:t>
            </a:r>
            <a:r>
              <a:rPr lang="en" sz="2600">
                <a:solidFill>
                  <a:schemeClr val="dk1"/>
                </a:solidFill>
              </a:rPr>
              <a:t>(CESNET, CSIC)</a:t>
            </a:r>
            <a:endParaRPr sz="2600">
              <a:solidFill>
                <a:schemeClr val="dk1"/>
              </a:solidFill>
            </a:endParaRPr>
          </a:p>
        </p:txBody>
      </p:sp>
      <p:sp>
        <p:nvSpPr>
          <p:cNvPr id="1042" name="Google Shape;1042;p83"/>
          <p:cNvSpPr/>
          <p:nvPr/>
        </p:nvSpPr>
        <p:spPr>
          <a:xfrm>
            <a:off x="4336500" y="2547250"/>
            <a:ext cx="1007400" cy="2351400"/>
          </a:xfrm>
          <a:prstGeom prst="leftArrow">
            <a:avLst>
              <a:gd fmla="val 50000"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1043" name="Google Shape;1043;p83"/>
          <p:cNvSpPr txBox="1"/>
          <p:nvPr/>
        </p:nvSpPr>
        <p:spPr>
          <a:xfrm>
            <a:off x="6067750" y="3905050"/>
            <a:ext cx="4911000" cy="8004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i="1" lang="en" sz="2800">
                <a:solidFill>
                  <a:schemeClr val="accent3"/>
                </a:solidFill>
              </a:rPr>
              <a:t>T6.5 (Power-grid)</a:t>
            </a:r>
            <a:endParaRPr i="1" sz="2800">
              <a:solidFill>
                <a:schemeClr val="accent3"/>
              </a:solidFill>
            </a:endParaRPr>
          </a:p>
        </p:txBody>
      </p:sp>
      <p:sp>
        <p:nvSpPr>
          <p:cNvPr id="1044" name="Google Shape;1044;p83"/>
          <p:cNvSpPr txBox="1"/>
          <p:nvPr/>
        </p:nvSpPr>
        <p:spPr>
          <a:xfrm>
            <a:off x="5458150" y="6724450"/>
            <a:ext cx="4911000" cy="12312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i="1" lang="en" sz="2800">
                <a:solidFill>
                  <a:schemeClr val="accent3"/>
                </a:solidFill>
              </a:rPr>
              <a:t>T8.2 (Self-assessment)</a:t>
            </a:r>
            <a:endParaRPr i="1" sz="2800">
              <a:solidFill>
                <a:schemeClr val="accent3"/>
              </a:solidFill>
            </a:endParaRPr>
          </a:p>
          <a:p>
            <a:pPr indent="0" lvl="0" marL="0" rtl="0" algn="l">
              <a:spcBef>
                <a:spcPts val="0"/>
              </a:spcBef>
              <a:spcAft>
                <a:spcPts val="0"/>
              </a:spcAft>
              <a:buNone/>
            </a:pPr>
            <a:r>
              <a:rPr i="1" lang="en" sz="2800">
                <a:solidFill>
                  <a:schemeClr val="accent3"/>
                </a:solidFill>
              </a:rPr>
              <a:t>T9.1 (Roadmap)</a:t>
            </a:r>
            <a:endParaRPr i="1" sz="2800">
              <a:solidFill>
                <a:schemeClr val="accent3"/>
              </a:solidFill>
            </a:endParaRPr>
          </a:p>
        </p:txBody>
      </p:sp>
      <p:sp>
        <p:nvSpPr>
          <p:cNvPr id="1045" name="Google Shape;1045;p83"/>
          <p:cNvSpPr txBox="1"/>
          <p:nvPr/>
        </p:nvSpPr>
        <p:spPr>
          <a:xfrm>
            <a:off x="18126250" y="11952500"/>
            <a:ext cx="7477200" cy="8928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rPr lang="en" sz="3400">
                <a:solidFill>
                  <a:schemeClr val="dk1"/>
                </a:solidFill>
              </a:rPr>
              <a:t>3. High Performance Compute</a:t>
            </a:r>
            <a:endParaRPr sz="3400">
              <a:solidFill>
                <a:schemeClr val="dk1"/>
              </a:solidFill>
            </a:endParaRPr>
          </a:p>
        </p:txBody>
      </p:sp>
      <p:sp>
        <p:nvSpPr>
          <p:cNvPr id="1046" name="Google Shape;1046;p83"/>
          <p:cNvSpPr/>
          <p:nvPr/>
        </p:nvSpPr>
        <p:spPr>
          <a:xfrm>
            <a:off x="14903600" y="2939300"/>
            <a:ext cx="535200" cy="9765000"/>
          </a:xfrm>
          <a:prstGeom prst="leftBrace">
            <a:avLst>
              <a:gd fmla="val 50000" name="adj1"/>
              <a:gd fmla="val 64392" name="adj2"/>
            </a:avLst>
          </a:prstGeom>
          <a:noFill/>
          <a:ln cap="flat" cmpd="sng" w="9525">
            <a:solidFill>
              <a:schemeClr val="dk2"/>
            </a:solidFill>
            <a:prstDash val="solid"/>
            <a:round/>
            <a:headEnd len="sm" w="sm" type="none"/>
            <a:tailEnd len="sm" w="sm" type="none"/>
          </a:ln>
        </p:spPr>
        <p:txBody>
          <a:bodyPr anchorCtr="0" anchor="ctr" bIns="182850" lIns="182850" spcFirstLastPara="1" rIns="182850" wrap="square" tIns="182850">
            <a:noAutofit/>
          </a:bodyPr>
          <a:lstStyle/>
          <a:p>
            <a:pPr indent="0" lvl="0" marL="0" rtl="0" algn="ctr">
              <a:spcBef>
                <a:spcPts val="0"/>
              </a:spcBef>
              <a:spcAft>
                <a:spcPts val="0"/>
              </a:spcAft>
              <a:buNone/>
            </a:pPr>
            <a:r>
              <a:t/>
            </a:r>
            <a:endParaRPr sz="2800"/>
          </a:p>
        </p:txBody>
      </p:sp>
      <p:sp>
        <p:nvSpPr>
          <p:cNvPr id="1047" name="Google Shape;1047;p83"/>
          <p:cNvSpPr/>
          <p:nvPr/>
        </p:nvSpPr>
        <p:spPr>
          <a:xfrm>
            <a:off x="5428750" y="8042900"/>
            <a:ext cx="3783000" cy="5092500"/>
          </a:xfrm>
          <a:prstGeom prst="roundRect">
            <a:avLst>
              <a:gd fmla="val 16667" name="adj"/>
            </a:avLst>
          </a:prstGeom>
          <a:noFill/>
          <a:ln cap="flat" cmpd="sng" w="19050">
            <a:solidFill>
              <a:srgbClr val="B11913"/>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b="1" lang="en" sz="1800">
                <a:solidFill>
                  <a:srgbClr val="B11913"/>
                </a:solidFill>
              </a:rPr>
              <a:t>Connection with Swarmcastrate</a:t>
            </a:r>
            <a:endParaRPr b="1" sz="1800">
              <a:solidFill>
                <a:srgbClr val="B11913"/>
              </a:solidFill>
            </a:endParaRPr>
          </a:p>
        </p:txBody>
      </p:sp>
      <p:sp>
        <p:nvSpPr>
          <p:cNvPr id="1048" name="Google Shape;1048;p83"/>
          <p:cNvSpPr txBox="1"/>
          <p:nvPr/>
        </p:nvSpPr>
        <p:spPr>
          <a:xfrm>
            <a:off x="5767275" y="8097750"/>
            <a:ext cx="3000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B11913"/>
                </a:solidFill>
              </a:rPr>
              <a:t>From 2025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84"/>
          <p:cNvSpPr txBox="1"/>
          <p:nvPr>
            <p:ph idx="1" type="body"/>
          </p:nvPr>
        </p:nvSpPr>
        <p:spPr>
          <a:xfrm>
            <a:off x="789050" y="7094950"/>
            <a:ext cx="22746300" cy="3152400"/>
          </a:xfrm>
          <a:prstGeom prst="rect">
            <a:avLst/>
          </a:prstGeom>
          <a:solidFill>
            <a:schemeClr val="dk1"/>
          </a:solidFill>
        </p:spPr>
        <p:txBody>
          <a:bodyPr anchorCtr="0" anchor="ctr" bIns="0" lIns="0" spcFirstLastPara="1" rIns="0" wrap="square" tIns="0">
            <a:spAutoFit/>
          </a:bodyPr>
          <a:lstStyle/>
          <a:p>
            <a:pPr indent="0" lvl="0" marL="457200" rtl="0" algn="l">
              <a:lnSpc>
                <a:spcPct val="80000"/>
              </a:lnSpc>
              <a:spcBef>
                <a:spcPts val="0"/>
              </a:spcBef>
              <a:spcAft>
                <a:spcPts val="0"/>
              </a:spcAft>
              <a:buNone/>
            </a:pPr>
            <a:r>
              <a:rPr lang="en">
                <a:solidFill>
                  <a:schemeClr val="accent2"/>
                </a:solidFill>
              </a:rPr>
              <a:t>Collaboration with KISTI</a:t>
            </a:r>
            <a:endParaRPr>
              <a:solidFill>
                <a:schemeClr val="accent2"/>
              </a:solidFill>
            </a:endParaRPr>
          </a:p>
          <a:p>
            <a:pPr indent="0" lvl="0" marL="457200" rtl="0" algn="l">
              <a:lnSpc>
                <a:spcPct val="80000"/>
              </a:lnSpc>
              <a:spcBef>
                <a:spcPts val="0"/>
              </a:spcBef>
              <a:spcAft>
                <a:spcPts val="0"/>
              </a:spcAft>
              <a:buNone/>
            </a:pPr>
            <a:r>
              <a:t/>
            </a:r>
            <a:endParaRPr sz="8000"/>
          </a:p>
          <a:p>
            <a:pPr indent="0" lvl="0" marL="457200" rtl="0" algn="l">
              <a:lnSpc>
                <a:spcPct val="80000"/>
              </a:lnSpc>
              <a:spcBef>
                <a:spcPts val="0"/>
              </a:spcBef>
              <a:spcAft>
                <a:spcPts val="0"/>
              </a:spcAft>
              <a:buNone/>
            </a:pPr>
            <a:r>
              <a:rPr lang="en" sz="8000"/>
              <a:t>Bilateral project March-September 2024</a:t>
            </a:r>
            <a:endParaRPr sz="8000"/>
          </a:p>
        </p:txBody>
      </p:sp>
      <p:sp>
        <p:nvSpPr>
          <p:cNvPr id="1054" name="Google Shape;1054;p84"/>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sp>
        <p:nvSpPr>
          <p:cNvPr id="1059" name="Google Shape;1059;p85"/>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None/>
            </a:pPr>
            <a:fld id="{00000000-1234-1234-1234-123412341234}" type="slidenum">
              <a:rPr lang="en"/>
              <a:t>‹#›</a:t>
            </a:fld>
            <a:endParaRPr/>
          </a:p>
        </p:txBody>
      </p:sp>
      <p:sp>
        <p:nvSpPr>
          <p:cNvPr id="1060" name="Google Shape;1060;p85"/>
          <p:cNvSpPr/>
          <p:nvPr/>
        </p:nvSpPr>
        <p:spPr>
          <a:xfrm>
            <a:off x="3348975" y="3063675"/>
            <a:ext cx="18451800" cy="92589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400"/>
              <a:t>In response to this global trend, the Korea Institute of Science and Technology Information (KISTI), under the Ministry of Science and ICT in Korea, is currently undertaking the construction of the Korean Research Data Commons (KRDC) to facilitate the integration of various domestic or institutional research data commons systems. Specifically, starting from 2022, KISTI has been designing and developing the KRDC Framework to implement KRDC and concurrently building strategies for collaboration with advanced global systems such as the European Open Science Cloud (EOSC), with the aim of establishing a global interconnection framework in the future.</a:t>
            </a:r>
            <a:endParaRPr sz="3400"/>
          </a:p>
          <a:p>
            <a:pPr indent="0" lvl="0" marL="0" rtl="0" algn="ctr">
              <a:spcBef>
                <a:spcPts val="0"/>
              </a:spcBef>
              <a:spcAft>
                <a:spcPts val="0"/>
              </a:spcAft>
              <a:buNone/>
            </a:pPr>
            <a:r>
              <a:t/>
            </a:r>
            <a:endParaRPr sz="3400"/>
          </a:p>
          <a:p>
            <a:pPr indent="0" lvl="0" marL="0" rtl="0" algn="ctr">
              <a:spcBef>
                <a:spcPts val="0"/>
              </a:spcBef>
              <a:spcAft>
                <a:spcPts val="0"/>
              </a:spcAft>
              <a:buNone/>
            </a:pPr>
            <a:r>
              <a:rPr b="1" lang="en" sz="3400"/>
              <a:t>To facilitate the aforementioned objectives, EGI, which plays a pivotal role in the EOSC initiative, and KISTI conducted an international collaborative research </a:t>
            </a:r>
            <a:br>
              <a:rPr b="1" lang="en" sz="3400"/>
            </a:br>
            <a:r>
              <a:rPr b="1" lang="en" sz="3400" u="sng"/>
              <a:t>to establish a methodology for connectivity between EOSC and KRDC, thereby ensuring seamless interoperability and collaboration</a:t>
            </a:r>
            <a:r>
              <a:rPr b="1" lang="en" sz="3400"/>
              <a:t>.</a:t>
            </a:r>
            <a:endParaRPr b="1" sz="3400"/>
          </a:p>
        </p:txBody>
      </p:sp>
      <p:sp>
        <p:nvSpPr>
          <p:cNvPr id="1061" name="Google Shape;1061;p85"/>
          <p:cNvSpPr txBox="1"/>
          <p:nvPr>
            <p:ph idx="4294967295" type="title"/>
          </p:nvPr>
        </p:nvSpPr>
        <p:spPr>
          <a:xfrm>
            <a:off x="2564146" y="790816"/>
            <a:ext cx="21971100" cy="831300"/>
          </a:xfrm>
          <a:prstGeom prst="rect">
            <a:avLst/>
          </a:prstGeom>
        </p:spPr>
        <p:txBody>
          <a:bodyPr anchorCtr="0" anchor="ctr" bIns="91400" lIns="144000" spcFirstLastPara="1" rIns="144000" wrap="square" tIns="91400">
            <a:normAutofit fontScale="90000"/>
          </a:bodyPr>
          <a:lstStyle/>
          <a:p>
            <a:pPr indent="0" lvl="0" marL="0" rtl="0" algn="l">
              <a:spcBef>
                <a:spcPts val="0"/>
              </a:spcBef>
              <a:spcAft>
                <a:spcPts val="0"/>
              </a:spcAft>
              <a:buNone/>
            </a:pPr>
            <a:r>
              <a:rPr lang="en"/>
              <a:t>Project scope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p86"/>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1067" name="Google Shape;1067;p86"/>
          <p:cNvSpPr txBox="1"/>
          <p:nvPr>
            <p:ph idx="2" type="body"/>
          </p:nvPr>
        </p:nvSpPr>
        <p:spPr>
          <a:xfrm>
            <a:off x="1016000" y="2903618"/>
            <a:ext cx="22578900" cy="8277000"/>
          </a:xfrm>
          <a:prstGeom prst="rect">
            <a:avLst/>
          </a:prstGeom>
        </p:spPr>
        <p:txBody>
          <a:bodyPr anchorCtr="0" anchor="t" bIns="45700" lIns="91425" spcFirstLastPara="1" rIns="91425" wrap="square" tIns="45700">
            <a:normAutofit/>
          </a:bodyPr>
          <a:lstStyle/>
          <a:p>
            <a:pPr indent="-425450" lvl="0" marL="457200" rtl="0" algn="l">
              <a:spcBef>
                <a:spcPts val="0"/>
              </a:spcBef>
              <a:spcAft>
                <a:spcPts val="0"/>
              </a:spcAft>
              <a:buSzPts val="3100"/>
              <a:buAutoNum type="arabicPeriod"/>
            </a:pPr>
            <a:r>
              <a:rPr lang="en"/>
              <a:t>Status and technology analysis of EOSC from the KRDC perspective</a:t>
            </a:r>
            <a:endParaRPr/>
          </a:p>
          <a:p>
            <a:pPr indent="-425450" lvl="0" marL="457200" rtl="0" algn="l">
              <a:spcBef>
                <a:spcPts val="0"/>
              </a:spcBef>
              <a:spcAft>
                <a:spcPts val="0"/>
              </a:spcAft>
              <a:buSzPts val="3100"/>
              <a:buAutoNum type="arabicPeriod"/>
            </a:pPr>
            <a:r>
              <a:rPr lang="en"/>
              <a:t>Compatibility study between the services and protocols of EGI and KRDC</a:t>
            </a:r>
            <a:endParaRPr/>
          </a:p>
          <a:p>
            <a:pPr indent="-425450" lvl="0" marL="457200" rtl="0" algn="l">
              <a:spcBef>
                <a:spcPts val="0"/>
              </a:spcBef>
              <a:spcAft>
                <a:spcPts val="0"/>
              </a:spcAft>
              <a:buSzPts val="3100"/>
              <a:buAutoNum type="arabicPeriod"/>
            </a:pPr>
            <a:r>
              <a:rPr lang="en"/>
              <a:t>EGI - KRDC interoperability scenarios; Advantage-risk analysis; Demonstrator</a:t>
            </a:r>
            <a:endParaRPr/>
          </a:p>
          <a:p>
            <a:pPr indent="-425450" lvl="0" marL="457200" rtl="0" algn="l">
              <a:spcBef>
                <a:spcPts val="0"/>
              </a:spcBef>
              <a:spcAft>
                <a:spcPts val="0"/>
              </a:spcAft>
              <a:buSzPts val="3100"/>
              <a:buAutoNum type="arabicPeriod"/>
            </a:pPr>
            <a:r>
              <a:rPr lang="en"/>
              <a:t>Financial and operational considerations for an EOSC-like system in Korea</a:t>
            </a:r>
            <a:endParaRPr/>
          </a:p>
          <a:p>
            <a:pPr indent="-425450" lvl="0" marL="457200" rtl="0" algn="l">
              <a:spcBef>
                <a:spcPts val="0"/>
              </a:spcBef>
              <a:spcAft>
                <a:spcPts val="0"/>
              </a:spcAft>
              <a:buSzPts val="3100"/>
              <a:buAutoNum type="arabicPeriod"/>
            </a:pPr>
            <a:r>
              <a:rPr lang="en"/>
              <a:t>User-centric assessment of the KRDC system</a:t>
            </a:r>
            <a:endParaRPr/>
          </a:p>
          <a:p>
            <a:pPr indent="-425450" lvl="0" marL="457200" rtl="0" algn="l">
              <a:spcBef>
                <a:spcPts val="0"/>
              </a:spcBef>
              <a:spcAft>
                <a:spcPts val="0"/>
              </a:spcAft>
              <a:buSzPts val="3100"/>
              <a:buAutoNum type="arabicPeriod"/>
            </a:pPr>
            <a:r>
              <a:rPr lang="en"/>
              <a:t>Possibilities for future KISTI - EGI collaboration</a:t>
            </a:r>
            <a:endParaRPr/>
          </a:p>
        </p:txBody>
      </p:sp>
      <p:sp>
        <p:nvSpPr>
          <p:cNvPr id="1068" name="Google Shape;1068;p86"/>
          <p:cNvSpPr txBox="1"/>
          <p:nvPr>
            <p:ph type="title"/>
          </p:nvPr>
        </p:nvSpPr>
        <p:spPr>
          <a:xfrm>
            <a:off x="2564146" y="790816"/>
            <a:ext cx="21971100" cy="9234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a:t>Achievements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87"/>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1074" name="Google Shape;1074;p87"/>
          <p:cNvSpPr txBox="1"/>
          <p:nvPr>
            <p:ph type="title"/>
          </p:nvPr>
        </p:nvSpPr>
        <p:spPr>
          <a:xfrm>
            <a:off x="2564147" y="333625"/>
            <a:ext cx="6096000" cy="9234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a:t>Achievement 3: </a:t>
            </a:r>
            <a:endParaRPr/>
          </a:p>
        </p:txBody>
      </p:sp>
      <p:sp>
        <p:nvSpPr>
          <p:cNvPr id="1075" name="Google Shape;1075;p87"/>
          <p:cNvSpPr txBox="1"/>
          <p:nvPr>
            <p:ph idx="1" type="body"/>
          </p:nvPr>
        </p:nvSpPr>
        <p:spPr>
          <a:xfrm>
            <a:off x="2563814" y="1146175"/>
            <a:ext cx="21031200" cy="533400"/>
          </a:xfrm>
          <a:prstGeom prst="rect">
            <a:avLst/>
          </a:prstGeom>
        </p:spPr>
        <p:txBody>
          <a:bodyPr anchorCtr="0" anchor="t" bIns="45700" lIns="45700" spcFirstLastPara="1" rIns="45700" wrap="square" tIns="45700">
            <a:normAutofit lnSpcReduction="10000"/>
          </a:bodyPr>
          <a:lstStyle/>
          <a:p>
            <a:pPr indent="0" lvl="0" marL="0" rtl="0" algn="l">
              <a:spcBef>
                <a:spcPts val="1000"/>
              </a:spcBef>
              <a:spcAft>
                <a:spcPts val="0"/>
              </a:spcAft>
              <a:buNone/>
            </a:pPr>
            <a:r>
              <a:rPr lang="en" sz="3600">
                <a:solidFill>
                  <a:schemeClr val="accent5"/>
                </a:solidFill>
              </a:rPr>
              <a:t>EGI - KRDC interoperability demonstrator</a:t>
            </a:r>
            <a:endParaRPr sz="3600">
              <a:solidFill>
                <a:schemeClr val="accent5"/>
              </a:solidFill>
            </a:endParaRPr>
          </a:p>
        </p:txBody>
      </p:sp>
      <p:pic>
        <p:nvPicPr>
          <p:cNvPr id="1076" name="Google Shape;1076;p87"/>
          <p:cNvPicPr preferRelativeResize="0"/>
          <p:nvPr/>
        </p:nvPicPr>
        <p:blipFill>
          <a:blip r:embed="rId3">
            <a:alphaModFix/>
          </a:blip>
          <a:stretch>
            <a:fillRect/>
          </a:stretch>
        </p:blipFill>
        <p:spPr>
          <a:xfrm>
            <a:off x="3124200" y="1831975"/>
            <a:ext cx="19507200" cy="5962650"/>
          </a:xfrm>
          <a:prstGeom prst="rect">
            <a:avLst/>
          </a:prstGeom>
          <a:noFill/>
          <a:ln>
            <a:noFill/>
          </a:ln>
        </p:spPr>
      </p:pic>
      <p:sp>
        <p:nvSpPr>
          <p:cNvPr id="1077" name="Google Shape;1077;p87"/>
          <p:cNvSpPr txBox="1"/>
          <p:nvPr/>
        </p:nvSpPr>
        <p:spPr>
          <a:xfrm>
            <a:off x="4962150" y="7651500"/>
            <a:ext cx="13803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100"/>
              <a:t>EGI</a:t>
            </a:r>
            <a:endParaRPr sz="3100"/>
          </a:p>
        </p:txBody>
      </p:sp>
      <p:sp>
        <p:nvSpPr>
          <p:cNvPr id="1078" name="Google Shape;1078;p87"/>
          <p:cNvSpPr txBox="1"/>
          <p:nvPr/>
        </p:nvSpPr>
        <p:spPr>
          <a:xfrm>
            <a:off x="19520675" y="7651500"/>
            <a:ext cx="13803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100"/>
              <a:t>KRDC</a:t>
            </a:r>
            <a:endParaRPr sz="3100"/>
          </a:p>
        </p:txBody>
      </p:sp>
      <p:sp>
        <p:nvSpPr>
          <p:cNvPr id="1079" name="Google Shape;1079;p87"/>
          <p:cNvSpPr/>
          <p:nvPr/>
        </p:nvSpPr>
        <p:spPr>
          <a:xfrm>
            <a:off x="1385050" y="3604250"/>
            <a:ext cx="977700" cy="831300"/>
          </a:xfrm>
          <a:prstGeom prst="ca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80" name="Google Shape;1080;p87"/>
          <p:cNvSpPr/>
          <p:nvPr/>
        </p:nvSpPr>
        <p:spPr>
          <a:xfrm>
            <a:off x="1766050" y="4747250"/>
            <a:ext cx="1587300" cy="831300"/>
          </a:xfrm>
          <a:prstGeom prst="ca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81" name="Google Shape;1081;p87"/>
          <p:cNvSpPr/>
          <p:nvPr/>
        </p:nvSpPr>
        <p:spPr>
          <a:xfrm>
            <a:off x="775450" y="5807150"/>
            <a:ext cx="1219200" cy="1066800"/>
          </a:xfrm>
          <a:prstGeom prst="can">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082" name="Google Shape;1082;p87"/>
          <p:cNvCxnSpPr>
            <a:stCxn id="1079" idx="4"/>
          </p:cNvCxnSpPr>
          <p:nvPr/>
        </p:nvCxnSpPr>
        <p:spPr>
          <a:xfrm flipH="1" rot="10800000">
            <a:off x="2362750" y="4006700"/>
            <a:ext cx="1495200" cy="13200"/>
          </a:xfrm>
          <a:prstGeom prst="straightConnector1">
            <a:avLst/>
          </a:prstGeom>
          <a:noFill/>
          <a:ln cap="flat" cmpd="sng" w="9525">
            <a:solidFill>
              <a:schemeClr val="dk2"/>
            </a:solidFill>
            <a:prstDash val="solid"/>
            <a:round/>
            <a:headEnd len="med" w="med" type="none"/>
            <a:tailEnd len="med" w="med" type="none"/>
          </a:ln>
        </p:spPr>
      </p:cxnSp>
      <p:cxnSp>
        <p:nvCxnSpPr>
          <p:cNvPr id="1083" name="Google Shape;1083;p87"/>
          <p:cNvCxnSpPr>
            <a:stCxn id="1081" idx="4"/>
          </p:cNvCxnSpPr>
          <p:nvPr/>
        </p:nvCxnSpPr>
        <p:spPr>
          <a:xfrm flipH="1" rot="10800000">
            <a:off x="1994650" y="6305750"/>
            <a:ext cx="1863300" cy="34800"/>
          </a:xfrm>
          <a:prstGeom prst="straightConnector1">
            <a:avLst/>
          </a:prstGeom>
          <a:noFill/>
          <a:ln cap="flat" cmpd="sng" w="9525">
            <a:solidFill>
              <a:schemeClr val="dk2"/>
            </a:solidFill>
            <a:prstDash val="solid"/>
            <a:round/>
            <a:headEnd len="med" w="med" type="none"/>
            <a:tailEnd len="med" w="med" type="none"/>
          </a:ln>
        </p:spPr>
      </p:cxnSp>
      <p:cxnSp>
        <p:nvCxnSpPr>
          <p:cNvPr id="1084" name="Google Shape;1084;p87"/>
          <p:cNvCxnSpPr>
            <a:stCxn id="1080" idx="4"/>
          </p:cNvCxnSpPr>
          <p:nvPr/>
        </p:nvCxnSpPr>
        <p:spPr>
          <a:xfrm flipH="1" rot="10800000">
            <a:off x="3353350" y="5156300"/>
            <a:ext cx="504600" cy="6600"/>
          </a:xfrm>
          <a:prstGeom prst="straightConnector1">
            <a:avLst/>
          </a:prstGeom>
          <a:noFill/>
          <a:ln cap="flat" cmpd="sng" w="9525">
            <a:solidFill>
              <a:schemeClr val="dk2"/>
            </a:solidFill>
            <a:prstDash val="solid"/>
            <a:round/>
            <a:headEnd len="med" w="med" type="none"/>
            <a:tailEnd len="med" w="med" type="none"/>
          </a:ln>
        </p:spPr>
      </p:cxnSp>
      <p:sp>
        <p:nvSpPr>
          <p:cNvPr id="1085" name="Google Shape;1085;p87"/>
          <p:cNvSpPr txBox="1"/>
          <p:nvPr/>
        </p:nvSpPr>
        <p:spPr>
          <a:xfrm>
            <a:off x="4162750" y="5427300"/>
            <a:ext cx="3306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t>(Entry to scientific datasets)</a:t>
            </a:r>
            <a:endParaRPr b="1" sz="1700"/>
          </a:p>
        </p:txBody>
      </p:sp>
      <p:pic>
        <p:nvPicPr>
          <p:cNvPr id="1086" name="Google Shape;1086;p87"/>
          <p:cNvPicPr preferRelativeResize="0"/>
          <p:nvPr/>
        </p:nvPicPr>
        <p:blipFill>
          <a:blip r:embed="rId4">
            <a:alphaModFix/>
          </a:blip>
          <a:stretch>
            <a:fillRect/>
          </a:stretch>
        </p:blipFill>
        <p:spPr>
          <a:xfrm>
            <a:off x="3124200" y="9520251"/>
            <a:ext cx="18157773" cy="3936548"/>
          </a:xfrm>
          <a:prstGeom prst="rect">
            <a:avLst/>
          </a:prstGeom>
          <a:noFill/>
          <a:ln>
            <a:noFill/>
          </a:ln>
        </p:spPr>
      </p:pic>
      <p:sp>
        <p:nvSpPr>
          <p:cNvPr id="1087" name="Google Shape;1087;p87"/>
          <p:cNvSpPr/>
          <p:nvPr/>
        </p:nvSpPr>
        <p:spPr>
          <a:xfrm>
            <a:off x="19769375" y="1462075"/>
            <a:ext cx="1863300" cy="1066800"/>
          </a:xfrm>
          <a:prstGeom prst="wedgeRectCallout">
            <a:avLst>
              <a:gd fmla="val -19675" name="adj1"/>
              <a:gd fmla="val 9689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42900" lvl="0" marL="457200" rtl="0" algn="l">
              <a:spcBef>
                <a:spcPts val="0"/>
              </a:spcBef>
              <a:spcAft>
                <a:spcPts val="0"/>
              </a:spcAft>
              <a:buSzPts val="1800"/>
              <a:buAutoNum type="arabicPeriod"/>
            </a:pPr>
            <a:r>
              <a:rPr lang="en" sz="1800"/>
              <a:t>Discover</a:t>
            </a:r>
            <a:endParaRPr sz="1800"/>
          </a:p>
          <a:p>
            <a:pPr indent="-342900" lvl="0" marL="457200" rtl="0" algn="l">
              <a:spcBef>
                <a:spcPts val="0"/>
              </a:spcBef>
              <a:spcAft>
                <a:spcPts val="0"/>
              </a:spcAft>
              <a:buSzPts val="1800"/>
              <a:buAutoNum type="arabicPeriod"/>
            </a:pPr>
            <a:r>
              <a:rPr lang="en" sz="1800"/>
              <a:t>Download</a:t>
            </a:r>
            <a:endParaRPr sz="1800"/>
          </a:p>
          <a:p>
            <a:pPr indent="-342900" lvl="0" marL="457200" rtl="0" algn="l">
              <a:spcBef>
                <a:spcPts val="0"/>
              </a:spcBef>
              <a:spcAft>
                <a:spcPts val="0"/>
              </a:spcAft>
              <a:buSzPts val="1800"/>
              <a:buAutoNum type="arabicPeriod"/>
            </a:pPr>
            <a:r>
              <a:rPr lang="en" sz="1800"/>
              <a:t>Analyse</a:t>
            </a:r>
            <a:endParaRPr sz="1800"/>
          </a:p>
        </p:txBody>
      </p:sp>
      <p:sp>
        <p:nvSpPr>
          <p:cNvPr id="1088" name="Google Shape;1088;p87"/>
          <p:cNvSpPr/>
          <p:nvPr/>
        </p:nvSpPr>
        <p:spPr>
          <a:xfrm>
            <a:off x="8852150" y="8649975"/>
            <a:ext cx="1863300" cy="1066800"/>
          </a:xfrm>
          <a:prstGeom prst="wedgeRectCallout">
            <a:avLst>
              <a:gd fmla="val -19675" name="adj1"/>
              <a:gd fmla="val 9689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2. Download</a:t>
            </a:r>
            <a:endParaRPr sz="1800"/>
          </a:p>
          <a:p>
            <a:pPr indent="0" lvl="0" marL="457200" rtl="0" algn="ctr">
              <a:spcBef>
                <a:spcPts val="0"/>
              </a:spcBef>
              <a:spcAft>
                <a:spcPts val="0"/>
              </a:spcAft>
              <a:buNone/>
            </a:pPr>
            <a:r>
              <a:t/>
            </a:r>
            <a:endParaRPr sz="1800"/>
          </a:p>
        </p:txBody>
      </p:sp>
      <p:sp>
        <p:nvSpPr>
          <p:cNvPr id="1089" name="Google Shape;1089;p87"/>
          <p:cNvSpPr/>
          <p:nvPr/>
        </p:nvSpPr>
        <p:spPr>
          <a:xfrm>
            <a:off x="14033750" y="8649975"/>
            <a:ext cx="1863300" cy="1066800"/>
          </a:xfrm>
          <a:prstGeom prst="wedgeRectCallout">
            <a:avLst>
              <a:gd fmla="val -19675" name="adj1"/>
              <a:gd fmla="val 9689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t>3. Analyse</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p88"/>
          <p:cNvSpPr txBox="1"/>
          <p:nvPr>
            <p:ph idx="1" type="body"/>
          </p:nvPr>
        </p:nvSpPr>
        <p:spPr>
          <a:xfrm>
            <a:off x="2438050" y="5092234"/>
            <a:ext cx="12318900" cy="1231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Thank you!</a:t>
            </a:r>
            <a:endParaRPr/>
          </a:p>
        </p:txBody>
      </p:sp>
      <p:sp>
        <p:nvSpPr>
          <p:cNvPr id="1095" name="Google Shape;1095;p88"/>
          <p:cNvSpPr txBox="1"/>
          <p:nvPr>
            <p:ph idx="2" type="body"/>
          </p:nvPr>
        </p:nvSpPr>
        <p:spPr>
          <a:xfrm>
            <a:off x="2438049" y="6667500"/>
            <a:ext cx="12317100" cy="22164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gergely.sipos@egi.eu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contact@egi.eu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64"/>
          <p:cNvSpPr txBox="1"/>
          <p:nvPr>
            <p:ph idx="4" type="body"/>
          </p:nvPr>
        </p:nvSpPr>
        <p:spPr>
          <a:xfrm>
            <a:off x="11401301" y="4184750"/>
            <a:ext cx="12214800" cy="738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2010 </a:t>
            </a:r>
            <a:r>
              <a:rPr lang="en" sz="3700"/>
              <a:t>(used to be called European Grid Infrastructure)</a:t>
            </a:r>
            <a:endParaRPr sz="3700"/>
          </a:p>
        </p:txBody>
      </p:sp>
      <p:sp>
        <p:nvSpPr>
          <p:cNvPr id="675" name="Google Shape;675;p64"/>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pic>
        <p:nvPicPr>
          <p:cNvPr id="676" name="Google Shape;676;p64"/>
          <p:cNvPicPr preferRelativeResize="0"/>
          <p:nvPr>
            <p:ph idx="2" type="pic"/>
          </p:nvPr>
        </p:nvPicPr>
        <p:blipFill rotWithShape="1">
          <a:blip r:embed="rId3">
            <a:alphaModFix/>
          </a:blip>
          <a:srcRect b="0" l="4701" r="4701" t="0"/>
          <a:stretch/>
        </p:blipFill>
        <p:spPr>
          <a:xfrm>
            <a:off x="838300" y="2939925"/>
            <a:ext cx="9848700" cy="3791100"/>
          </a:xfrm>
          <a:prstGeom prst="roundRect">
            <a:avLst>
              <a:gd fmla="val 16667" name="adj"/>
            </a:avLst>
          </a:prstGeom>
        </p:spPr>
      </p:pic>
      <p:pic>
        <p:nvPicPr>
          <p:cNvPr id="677" name="Google Shape;677;p64"/>
          <p:cNvPicPr preferRelativeResize="0"/>
          <p:nvPr>
            <p:ph idx="3" type="pic"/>
          </p:nvPr>
        </p:nvPicPr>
        <p:blipFill rotWithShape="1">
          <a:blip r:embed="rId4">
            <a:alphaModFix/>
          </a:blip>
          <a:srcRect b="738" l="0" r="0" t="748"/>
          <a:stretch/>
        </p:blipFill>
        <p:spPr>
          <a:xfrm>
            <a:off x="1676501" y="7267228"/>
            <a:ext cx="8077200" cy="5462400"/>
          </a:xfrm>
          <a:prstGeom prst="roundRect">
            <a:avLst>
              <a:gd fmla="val 16667" name="adj"/>
            </a:avLst>
          </a:prstGeom>
        </p:spPr>
      </p:pic>
      <p:sp>
        <p:nvSpPr>
          <p:cNvPr id="678" name="Google Shape;678;p64"/>
          <p:cNvSpPr txBox="1"/>
          <p:nvPr>
            <p:ph idx="5" type="body"/>
          </p:nvPr>
        </p:nvSpPr>
        <p:spPr>
          <a:xfrm>
            <a:off x="11401290" y="5162550"/>
            <a:ext cx="11366400" cy="615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From the Large Hadron Collider compute grid…</a:t>
            </a:r>
            <a:endParaRPr/>
          </a:p>
        </p:txBody>
      </p:sp>
      <p:sp>
        <p:nvSpPr>
          <p:cNvPr id="679" name="Google Shape;679;p64"/>
          <p:cNvSpPr txBox="1"/>
          <p:nvPr>
            <p:ph idx="6" type="body"/>
          </p:nvPr>
        </p:nvSpPr>
        <p:spPr>
          <a:xfrm>
            <a:off x="11325090" y="9231540"/>
            <a:ext cx="11366400" cy="738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2024 </a:t>
            </a:r>
            <a:r>
              <a:rPr lang="en" sz="3700"/>
              <a:t>  (Now called simply “EGI”)</a:t>
            </a:r>
            <a:endParaRPr sz="3700"/>
          </a:p>
        </p:txBody>
      </p:sp>
      <p:sp>
        <p:nvSpPr>
          <p:cNvPr id="680" name="Google Shape;680;p64"/>
          <p:cNvSpPr txBox="1"/>
          <p:nvPr>
            <p:ph type="title"/>
          </p:nvPr>
        </p:nvSpPr>
        <p:spPr>
          <a:xfrm>
            <a:off x="2564146" y="790816"/>
            <a:ext cx="21971100" cy="8313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a:solidFill>
                  <a:schemeClr val="accent1"/>
                </a:solidFill>
              </a:rPr>
              <a:t>The EGI </a:t>
            </a:r>
            <a:r>
              <a:rPr lang="en" u="sng">
                <a:solidFill>
                  <a:schemeClr val="accent1"/>
                </a:solidFill>
              </a:rPr>
              <a:t>Federation</a:t>
            </a:r>
            <a:r>
              <a:rPr lang="en">
                <a:solidFill>
                  <a:schemeClr val="accent1"/>
                </a:solidFill>
              </a:rPr>
              <a:t> is an international e-infrastructure</a:t>
            </a:r>
            <a:endParaRPr/>
          </a:p>
        </p:txBody>
      </p:sp>
      <p:sp>
        <p:nvSpPr>
          <p:cNvPr id="681" name="Google Shape;681;p64"/>
          <p:cNvSpPr txBox="1"/>
          <p:nvPr>
            <p:ph idx="1" type="body"/>
          </p:nvPr>
        </p:nvSpPr>
        <p:spPr>
          <a:xfrm>
            <a:off x="2564139" y="1813225"/>
            <a:ext cx="21031200" cy="533400"/>
          </a:xfrm>
          <a:prstGeom prst="rect">
            <a:avLst/>
          </a:prstGeom>
        </p:spPr>
        <p:txBody>
          <a:bodyPr anchorCtr="0" anchor="t" bIns="45700" lIns="45700" spcFirstLastPara="1" rIns="45700" wrap="square" tIns="45700">
            <a:noAutofit/>
          </a:bodyPr>
          <a:lstStyle/>
          <a:p>
            <a:pPr indent="0" lvl="0" marL="0" rtl="0" algn="l">
              <a:lnSpc>
                <a:spcPct val="100000"/>
              </a:lnSpc>
              <a:spcBef>
                <a:spcPts val="0"/>
              </a:spcBef>
              <a:spcAft>
                <a:spcPts val="0"/>
              </a:spcAft>
              <a:buNone/>
            </a:pPr>
            <a:r>
              <a:rPr lang="en" sz="3500">
                <a:solidFill>
                  <a:schemeClr val="accent5"/>
                </a:solidFill>
                <a:latin typeface="Arial"/>
                <a:ea typeface="Arial"/>
                <a:cs typeface="Arial"/>
                <a:sym typeface="Arial"/>
              </a:rPr>
              <a:t>We provide advanced computing and data analytics services for research and innovation</a:t>
            </a:r>
            <a:endParaRPr sz="3500">
              <a:solidFill>
                <a:schemeClr val="accent5"/>
              </a:solidFill>
              <a:latin typeface="Arial"/>
              <a:ea typeface="Arial"/>
              <a:cs typeface="Arial"/>
              <a:sym typeface="Arial"/>
            </a:endParaRPr>
          </a:p>
          <a:p>
            <a:pPr indent="0" lvl="0" marL="0" rtl="0" algn="l">
              <a:spcBef>
                <a:spcPts val="1000"/>
              </a:spcBef>
              <a:spcAft>
                <a:spcPts val="0"/>
              </a:spcAft>
              <a:buNone/>
            </a:pPr>
            <a:r>
              <a:t/>
            </a:r>
            <a:endParaRPr/>
          </a:p>
        </p:txBody>
      </p:sp>
      <p:sp>
        <p:nvSpPr>
          <p:cNvPr id="682" name="Google Shape;682;p64"/>
          <p:cNvSpPr txBox="1"/>
          <p:nvPr>
            <p:ph idx="7" type="body"/>
          </p:nvPr>
        </p:nvSpPr>
        <p:spPr>
          <a:xfrm>
            <a:off x="11257575" y="10209325"/>
            <a:ext cx="12974100" cy="615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….to a multidisciplinary, multi-technology infrastructure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86" name="Shape 686"/>
        <p:cNvGrpSpPr/>
        <p:nvPr/>
      </p:nvGrpSpPr>
      <p:grpSpPr>
        <a:xfrm>
          <a:off x="0" y="0"/>
          <a:ext cx="0" cy="0"/>
          <a:chOff x="0" y="0"/>
          <a:chExt cx="0" cy="0"/>
        </a:xfrm>
      </p:grpSpPr>
      <p:sp>
        <p:nvSpPr>
          <p:cNvPr id="687" name="Google Shape;687;p65"/>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None/>
            </a:pPr>
            <a:fld id="{00000000-1234-1234-1234-123412341234}" type="slidenum">
              <a:rPr lang="en"/>
              <a:t>‹#›</a:t>
            </a:fld>
            <a:endParaRPr/>
          </a:p>
        </p:txBody>
      </p:sp>
      <p:sp>
        <p:nvSpPr>
          <p:cNvPr id="688" name="Google Shape;688;p65"/>
          <p:cNvSpPr txBox="1"/>
          <p:nvPr/>
        </p:nvSpPr>
        <p:spPr>
          <a:xfrm>
            <a:off x="2025367" y="6681242"/>
            <a:ext cx="15240000" cy="738900"/>
          </a:xfrm>
          <a:prstGeom prst="rect">
            <a:avLst/>
          </a:prstGeom>
          <a:noFill/>
          <a:ln>
            <a:noFill/>
          </a:ln>
        </p:spPr>
        <p:txBody>
          <a:bodyPr anchorCtr="0" anchor="b" bIns="0" lIns="0" spcFirstLastPara="1" rIns="0" wrap="square" tIns="0">
            <a:spAutoFit/>
          </a:bodyPr>
          <a:lstStyle/>
          <a:p>
            <a:pPr indent="0" lvl="0" marL="0" rtl="0" algn="l">
              <a:spcBef>
                <a:spcPts val="0"/>
              </a:spcBef>
              <a:spcAft>
                <a:spcPts val="0"/>
              </a:spcAft>
              <a:buNone/>
            </a:pPr>
            <a:r>
              <a:rPr lang="en" sz="4800">
                <a:solidFill>
                  <a:schemeClr val="accent2"/>
                </a:solidFill>
                <a:latin typeface="DM Sans"/>
                <a:ea typeface="DM Sans"/>
                <a:cs typeface="DM Sans"/>
                <a:sym typeface="DM Sans"/>
              </a:rPr>
              <a:t>Mission of the EGI Federation</a:t>
            </a:r>
            <a:endParaRPr sz="4800">
              <a:solidFill>
                <a:schemeClr val="accent2"/>
              </a:solidFill>
              <a:latin typeface="DM Sans"/>
              <a:ea typeface="DM Sans"/>
              <a:cs typeface="DM Sans"/>
              <a:sym typeface="DM Sans"/>
            </a:endParaRPr>
          </a:p>
        </p:txBody>
      </p:sp>
      <p:sp>
        <p:nvSpPr>
          <p:cNvPr id="689" name="Google Shape;689;p65"/>
          <p:cNvSpPr txBox="1"/>
          <p:nvPr/>
        </p:nvSpPr>
        <p:spPr>
          <a:xfrm>
            <a:off x="2025366" y="7631939"/>
            <a:ext cx="15240000" cy="1616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rgbClr val="000000"/>
              </a:buClr>
              <a:buSzPts val="1600"/>
              <a:buFont typeface="Arial"/>
              <a:buNone/>
            </a:pPr>
            <a:r>
              <a:rPr lang="en" sz="3500">
                <a:solidFill>
                  <a:schemeClr val="lt1"/>
                </a:solidFill>
                <a:latin typeface="DM Sans"/>
                <a:ea typeface="DM Sans"/>
                <a:cs typeface="DM Sans"/>
                <a:sym typeface="DM Sans"/>
              </a:rPr>
              <a:t>Deliver open solutions </a:t>
            </a:r>
            <a:br>
              <a:rPr lang="en" sz="3500">
                <a:solidFill>
                  <a:schemeClr val="lt1"/>
                </a:solidFill>
                <a:latin typeface="DM Sans"/>
                <a:ea typeface="DM Sans"/>
                <a:cs typeface="DM Sans"/>
                <a:sym typeface="DM Sans"/>
              </a:rPr>
            </a:br>
            <a:r>
              <a:rPr lang="en" sz="3500">
                <a:solidFill>
                  <a:schemeClr val="lt1"/>
                </a:solidFill>
                <a:latin typeface="DM Sans"/>
                <a:ea typeface="DM Sans"/>
                <a:cs typeface="DM Sans"/>
                <a:sym typeface="DM Sans"/>
              </a:rPr>
              <a:t>for advanced computing and data analytics </a:t>
            </a:r>
            <a:br>
              <a:rPr lang="en" sz="3500">
                <a:solidFill>
                  <a:schemeClr val="lt1"/>
                </a:solidFill>
                <a:latin typeface="DM Sans"/>
                <a:ea typeface="DM Sans"/>
                <a:cs typeface="DM Sans"/>
                <a:sym typeface="DM Sans"/>
              </a:rPr>
            </a:br>
            <a:r>
              <a:rPr lang="en" sz="3500">
                <a:solidFill>
                  <a:schemeClr val="lt1"/>
                </a:solidFill>
                <a:latin typeface="DM Sans"/>
                <a:ea typeface="DM Sans"/>
                <a:cs typeface="DM Sans"/>
                <a:sym typeface="DM Sans"/>
              </a:rPr>
              <a:t>in research and innovation</a:t>
            </a:r>
            <a:endParaRPr sz="3500">
              <a:solidFill>
                <a:schemeClr val="lt1"/>
              </a:solidFill>
              <a:latin typeface="DM Sans"/>
              <a:ea typeface="DM Sans"/>
              <a:cs typeface="DM Sans"/>
              <a:sym typeface="DM Sans"/>
            </a:endParaRPr>
          </a:p>
        </p:txBody>
      </p:sp>
      <p:sp>
        <p:nvSpPr>
          <p:cNvPr id="690" name="Google Shape;690;p65"/>
          <p:cNvSpPr txBox="1"/>
          <p:nvPr/>
        </p:nvSpPr>
        <p:spPr>
          <a:xfrm>
            <a:off x="2025368" y="10056648"/>
            <a:ext cx="15240000" cy="738900"/>
          </a:xfrm>
          <a:prstGeom prst="rect">
            <a:avLst/>
          </a:prstGeom>
          <a:noFill/>
          <a:ln>
            <a:noFill/>
          </a:ln>
        </p:spPr>
        <p:txBody>
          <a:bodyPr anchorCtr="0" anchor="b" bIns="0" lIns="0" spcFirstLastPara="1" rIns="0" wrap="square" tIns="0">
            <a:spAutoFit/>
          </a:bodyPr>
          <a:lstStyle/>
          <a:p>
            <a:pPr indent="0" lvl="0" marL="0" rtl="0" algn="l">
              <a:spcBef>
                <a:spcPts val="0"/>
              </a:spcBef>
              <a:spcAft>
                <a:spcPts val="0"/>
              </a:spcAft>
              <a:buNone/>
            </a:pPr>
            <a:r>
              <a:rPr lang="en" sz="4800">
                <a:solidFill>
                  <a:schemeClr val="accent2"/>
                </a:solidFill>
                <a:latin typeface="DM Sans"/>
                <a:ea typeface="DM Sans"/>
                <a:cs typeface="DM Sans"/>
                <a:sym typeface="DM Sans"/>
              </a:rPr>
              <a:t>Mission of the EGI Foundation</a:t>
            </a:r>
            <a:endParaRPr sz="4800">
              <a:solidFill>
                <a:schemeClr val="accent2"/>
              </a:solidFill>
              <a:latin typeface="DM Sans"/>
              <a:ea typeface="DM Sans"/>
              <a:cs typeface="DM Sans"/>
              <a:sym typeface="DM Sans"/>
            </a:endParaRPr>
          </a:p>
        </p:txBody>
      </p:sp>
      <p:sp>
        <p:nvSpPr>
          <p:cNvPr id="691" name="Google Shape;691;p65"/>
          <p:cNvSpPr txBox="1"/>
          <p:nvPr/>
        </p:nvSpPr>
        <p:spPr>
          <a:xfrm>
            <a:off x="2025373" y="11007350"/>
            <a:ext cx="12112800" cy="1693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rgbClr val="000000"/>
              </a:buClr>
              <a:buSzPts val="1600"/>
              <a:buFont typeface="Arial"/>
              <a:buNone/>
            </a:pPr>
            <a:r>
              <a:rPr lang="en" sz="3500">
                <a:solidFill>
                  <a:schemeClr val="lt1"/>
                </a:solidFill>
                <a:latin typeface="DM Sans"/>
                <a:ea typeface="DM Sans"/>
                <a:cs typeface="DM Sans"/>
                <a:sym typeface="DM Sans"/>
              </a:rPr>
              <a:t>Enable the EGI Federation </a:t>
            </a:r>
            <a:br>
              <a:rPr lang="en" sz="3500">
                <a:solidFill>
                  <a:schemeClr val="lt1"/>
                </a:solidFill>
                <a:latin typeface="DM Sans"/>
                <a:ea typeface="DM Sans"/>
                <a:cs typeface="DM Sans"/>
                <a:sym typeface="DM Sans"/>
              </a:rPr>
            </a:br>
            <a:r>
              <a:rPr lang="en" sz="3500">
                <a:solidFill>
                  <a:schemeClr val="lt1"/>
                </a:solidFill>
                <a:latin typeface="DM Sans"/>
                <a:ea typeface="DM Sans"/>
                <a:cs typeface="DM Sans"/>
                <a:sym typeface="DM Sans"/>
              </a:rPr>
              <a:t>to serve international research and innovation together</a:t>
            </a:r>
            <a:endParaRPr sz="3500">
              <a:solidFill>
                <a:schemeClr val="lt1"/>
              </a:solidFill>
              <a:latin typeface="DM Sans"/>
              <a:ea typeface="DM Sans"/>
              <a:cs typeface="DM Sans"/>
              <a:sym typeface="DM Sans"/>
            </a:endParaRPr>
          </a:p>
          <a:p>
            <a:pPr indent="0" lvl="0" marL="0" rtl="0" algn="l">
              <a:spcBef>
                <a:spcPts val="0"/>
              </a:spcBef>
              <a:spcAft>
                <a:spcPts val="0"/>
              </a:spcAft>
              <a:buNone/>
            </a:pPr>
            <a:r>
              <a:t/>
            </a:r>
            <a:endParaRPr sz="4000">
              <a:solidFill>
                <a:schemeClr val="accent5"/>
              </a:solidFill>
              <a:latin typeface="DM Sans"/>
              <a:ea typeface="DM Sans"/>
              <a:cs typeface="DM Sans"/>
              <a:sym typeface="DM Sans"/>
            </a:endParaRPr>
          </a:p>
        </p:txBody>
      </p:sp>
      <p:sp>
        <p:nvSpPr>
          <p:cNvPr id="692" name="Google Shape;692;p65"/>
          <p:cNvSpPr txBox="1"/>
          <p:nvPr/>
        </p:nvSpPr>
        <p:spPr>
          <a:xfrm>
            <a:off x="2025368" y="3484424"/>
            <a:ext cx="15240000" cy="738900"/>
          </a:xfrm>
          <a:prstGeom prst="rect">
            <a:avLst/>
          </a:prstGeom>
          <a:noFill/>
          <a:ln>
            <a:noFill/>
          </a:ln>
        </p:spPr>
        <p:txBody>
          <a:bodyPr anchorCtr="0" anchor="b" bIns="0" lIns="0" spcFirstLastPara="1" rIns="0" wrap="square" tIns="0">
            <a:spAutoFit/>
          </a:bodyPr>
          <a:lstStyle/>
          <a:p>
            <a:pPr indent="0" lvl="0" marL="0" rtl="0" algn="l">
              <a:spcBef>
                <a:spcPts val="0"/>
              </a:spcBef>
              <a:spcAft>
                <a:spcPts val="0"/>
              </a:spcAft>
              <a:buNone/>
            </a:pPr>
            <a:r>
              <a:rPr lang="en" sz="4800">
                <a:solidFill>
                  <a:schemeClr val="accent2"/>
                </a:solidFill>
                <a:latin typeface="DM Sans"/>
                <a:ea typeface="DM Sans"/>
                <a:cs typeface="DM Sans"/>
                <a:sym typeface="DM Sans"/>
              </a:rPr>
              <a:t>Vision</a:t>
            </a:r>
            <a:endParaRPr sz="4800">
              <a:solidFill>
                <a:schemeClr val="accent2"/>
              </a:solidFill>
              <a:latin typeface="DM Sans"/>
              <a:ea typeface="DM Sans"/>
              <a:cs typeface="DM Sans"/>
              <a:sym typeface="DM Sans"/>
            </a:endParaRPr>
          </a:p>
        </p:txBody>
      </p:sp>
      <p:sp>
        <p:nvSpPr>
          <p:cNvPr id="693" name="Google Shape;693;p65"/>
          <p:cNvSpPr txBox="1"/>
          <p:nvPr/>
        </p:nvSpPr>
        <p:spPr>
          <a:xfrm>
            <a:off x="2025373" y="4320825"/>
            <a:ext cx="12443100" cy="1616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3500">
                <a:solidFill>
                  <a:schemeClr val="lt1"/>
                </a:solidFill>
                <a:latin typeface="DM Sans"/>
                <a:ea typeface="DM Sans"/>
                <a:cs typeface="DM Sans"/>
                <a:sym typeface="DM Sans"/>
              </a:rPr>
              <a:t>All researchers have seamless access to services, resources and expertise to collaborate and conduct world-class research and innovation</a:t>
            </a:r>
            <a:endParaRPr sz="3500">
              <a:solidFill>
                <a:schemeClr val="lt1"/>
              </a:solidFill>
              <a:latin typeface="DM Sans"/>
              <a:ea typeface="DM Sans"/>
              <a:cs typeface="DM Sans"/>
              <a:sym typeface="DM Sans"/>
            </a:endParaRPr>
          </a:p>
        </p:txBody>
      </p:sp>
      <p:sp>
        <p:nvSpPr>
          <p:cNvPr id="694" name="Google Shape;694;p65"/>
          <p:cNvSpPr/>
          <p:nvPr/>
        </p:nvSpPr>
        <p:spPr>
          <a:xfrm>
            <a:off x="12746000" y="6164875"/>
            <a:ext cx="7579800" cy="3278100"/>
          </a:xfrm>
          <a:prstGeom prst="wedgeRoundRectCallout">
            <a:avLst>
              <a:gd fmla="val -74542" name="adj1"/>
              <a:gd fmla="val -22589"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4000">
                <a:solidFill>
                  <a:srgbClr val="0067B2"/>
                </a:solidFill>
                <a:latin typeface="DM Sans"/>
                <a:ea typeface="DM Sans"/>
                <a:cs typeface="DM Sans"/>
                <a:sym typeface="DM Sans"/>
              </a:rPr>
              <a:t>Why a federation?</a:t>
            </a:r>
            <a:endParaRPr b="1" sz="4000">
              <a:solidFill>
                <a:srgbClr val="0067B2"/>
              </a:solidFill>
              <a:latin typeface="DM Sans"/>
              <a:ea typeface="DM Sans"/>
              <a:cs typeface="DM Sans"/>
              <a:sym typeface="DM Sans"/>
            </a:endParaRPr>
          </a:p>
          <a:p>
            <a:pPr indent="-400050" lvl="0" marL="457200" rtl="0" algn="l">
              <a:lnSpc>
                <a:spcPct val="115000"/>
              </a:lnSpc>
              <a:spcBef>
                <a:spcPts val="0"/>
              </a:spcBef>
              <a:spcAft>
                <a:spcPts val="0"/>
              </a:spcAft>
              <a:buClr>
                <a:srgbClr val="7F7F7F"/>
              </a:buClr>
              <a:buSzPts val="2700"/>
              <a:buFont typeface="DM Sans"/>
              <a:buChar char="●"/>
            </a:pPr>
            <a:r>
              <a:rPr lang="en" sz="2700">
                <a:solidFill>
                  <a:srgbClr val="7F7F7F"/>
                </a:solidFill>
                <a:latin typeface="DM Sans"/>
                <a:ea typeface="DM Sans"/>
                <a:cs typeface="DM Sans"/>
                <a:sym typeface="DM Sans"/>
              </a:rPr>
              <a:t>Support science at international scale</a:t>
            </a:r>
            <a:endParaRPr sz="2700">
              <a:solidFill>
                <a:srgbClr val="7F7F7F"/>
              </a:solidFill>
              <a:latin typeface="DM Sans"/>
              <a:ea typeface="DM Sans"/>
              <a:cs typeface="DM Sans"/>
              <a:sym typeface="DM Sans"/>
            </a:endParaRPr>
          </a:p>
          <a:p>
            <a:pPr indent="-400050" lvl="0" marL="457200" rtl="0" algn="l">
              <a:lnSpc>
                <a:spcPct val="115000"/>
              </a:lnSpc>
              <a:spcBef>
                <a:spcPts val="0"/>
              </a:spcBef>
              <a:spcAft>
                <a:spcPts val="0"/>
              </a:spcAft>
              <a:buClr>
                <a:srgbClr val="7F7F7F"/>
              </a:buClr>
              <a:buSzPts val="2700"/>
              <a:buFont typeface="DM Sans"/>
              <a:buChar char="●"/>
            </a:pPr>
            <a:r>
              <a:rPr lang="en" sz="2700">
                <a:solidFill>
                  <a:srgbClr val="7F7F7F"/>
                </a:solidFill>
                <a:latin typeface="DM Sans"/>
                <a:ea typeface="DM Sans"/>
                <a:cs typeface="DM Sans"/>
                <a:sym typeface="DM Sans"/>
              </a:rPr>
              <a:t>Build an hyperscale facility for research</a:t>
            </a:r>
            <a:endParaRPr sz="2700">
              <a:solidFill>
                <a:srgbClr val="7F7F7F"/>
              </a:solidFill>
              <a:latin typeface="DM Sans"/>
              <a:ea typeface="DM Sans"/>
              <a:cs typeface="DM Sans"/>
              <a:sym typeface="DM Sans"/>
            </a:endParaRPr>
          </a:p>
          <a:p>
            <a:pPr indent="-400050" lvl="0" marL="457200" rtl="0" algn="l">
              <a:lnSpc>
                <a:spcPct val="115000"/>
              </a:lnSpc>
              <a:spcBef>
                <a:spcPts val="0"/>
              </a:spcBef>
              <a:spcAft>
                <a:spcPts val="0"/>
              </a:spcAft>
              <a:buClr>
                <a:srgbClr val="7F7F7F"/>
              </a:buClr>
              <a:buSzPts val="2700"/>
              <a:buFont typeface="DM Sans"/>
              <a:buChar char="●"/>
            </a:pPr>
            <a:r>
              <a:rPr lang="en" sz="2700">
                <a:solidFill>
                  <a:srgbClr val="7F7F7F"/>
                </a:solidFill>
                <a:latin typeface="DM Sans"/>
                <a:ea typeface="DM Sans"/>
                <a:cs typeface="DM Sans"/>
                <a:sym typeface="DM Sans"/>
              </a:rPr>
              <a:t>Invest nationally, access globally</a:t>
            </a:r>
            <a:endParaRPr sz="2700">
              <a:solidFill>
                <a:srgbClr val="7F7F7F"/>
              </a:solidFill>
              <a:latin typeface="DM Sans"/>
              <a:ea typeface="DM Sans"/>
              <a:cs typeface="DM Sans"/>
              <a:sym typeface="DM Sans"/>
            </a:endParaRPr>
          </a:p>
          <a:p>
            <a:pPr indent="-400050" lvl="0" marL="457200" rtl="0" algn="l">
              <a:lnSpc>
                <a:spcPct val="115000"/>
              </a:lnSpc>
              <a:spcBef>
                <a:spcPts val="0"/>
              </a:spcBef>
              <a:spcAft>
                <a:spcPts val="0"/>
              </a:spcAft>
              <a:buClr>
                <a:srgbClr val="7F7F7F"/>
              </a:buClr>
              <a:buSzPts val="2700"/>
              <a:buFont typeface="DM Sans"/>
              <a:buChar char="●"/>
            </a:pPr>
            <a:r>
              <a:rPr lang="en" sz="2700">
                <a:solidFill>
                  <a:srgbClr val="7F7F7F"/>
                </a:solidFill>
                <a:latin typeface="DM Sans"/>
                <a:ea typeface="DM Sans"/>
                <a:cs typeface="DM Sans"/>
                <a:sym typeface="DM Sans"/>
              </a:rPr>
              <a:t>Bring computing to the data</a:t>
            </a:r>
            <a:endParaRPr sz="2700">
              <a:solidFill>
                <a:srgbClr val="7F7F7F"/>
              </a:solidFill>
              <a:latin typeface="DM Sans"/>
              <a:ea typeface="DM Sans"/>
              <a:cs typeface="DM Sans"/>
              <a:sym typeface="DM Sans"/>
            </a:endParaRPr>
          </a:p>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pic>
        <p:nvPicPr>
          <p:cNvPr id="699" name="Google Shape;699;p66"/>
          <p:cNvPicPr preferRelativeResize="0"/>
          <p:nvPr/>
        </p:nvPicPr>
        <p:blipFill>
          <a:blip r:embed="rId3">
            <a:alphaModFix/>
          </a:blip>
          <a:stretch>
            <a:fillRect/>
          </a:stretch>
        </p:blipFill>
        <p:spPr>
          <a:xfrm>
            <a:off x="8258275" y="2454350"/>
            <a:ext cx="11838875" cy="11838875"/>
          </a:xfrm>
          <a:prstGeom prst="rect">
            <a:avLst/>
          </a:prstGeom>
          <a:noFill/>
          <a:ln>
            <a:noFill/>
          </a:ln>
        </p:spPr>
      </p:pic>
      <p:pic>
        <p:nvPicPr>
          <p:cNvPr id="700" name="Google Shape;700;p66"/>
          <p:cNvPicPr preferRelativeResize="0"/>
          <p:nvPr/>
        </p:nvPicPr>
        <p:blipFill rotWithShape="1">
          <a:blip r:embed="rId4">
            <a:alphaModFix/>
          </a:blip>
          <a:srcRect b="0" l="19" r="19" t="0"/>
          <a:stretch/>
        </p:blipFill>
        <p:spPr>
          <a:xfrm>
            <a:off x="369300" y="5258150"/>
            <a:ext cx="7773428" cy="6797699"/>
          </a:xfrm>
          <a:prstGeom prst="rect">
            <a:avLst/>
          </a:prstGeom>
          <a:noFill/>
          <a:ln>
            <a:noFill/>
          </a:ln>
        </p:spPr>
      </p:pic>
      <p:sp>
        <p:nvSpPr>
          <p:cNvPr id="701" name="Google Shape;701;p66"/>
          <p:cNvSpPr txBox="1"/>
          <p:nvPr>
            <p:ph idx="12" type="sldNum"/>
          </p:nvPr>
        </p:nvSpPr>
        <p:spPr>
          <a:xfrm>
            <a:off x="23212926" y="13031659"/>
            <a:ext cx="683400" cy="369300"/>
          </a:xfrm>
          <a:prstGeom prst="rect">
            <a:avLst/>
          </a:prstGeom>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702" name="Google Shape;702;p66"/>
          <p:cNvSpPr txBox="1"/>
          <p:nvPr/>
        </p:nvSpPr>
        <p:spPr>
          <a:xfrm>
            <a:off x="3022625" y="2509075"/>
            <a:ext cx="4586700" cy="1921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500">
                <a:solidFill>
                  <a:srgbClr val="0067B2"/>
                </a:solidFill>
                <a:latin typeface="DM Sans"/>
                <a:ea typeface="DM Sans"/>
                <a:cs typeface="DM Sans"/>
                <a:sym typeface="DM Sans"/>
              </a:rPr>
              <a:t>EGI Federation</a:t>
            </a:r>
            <a:endParaRPr b="1" sz="3500">
              <a:solidFill>
                <a:srgbClr val="0067B2"/>
              </a:solidFill>
              <a:latin typeface="DM Sans"/>
              <a:ea typeface="DM Sans"/>
              <a:cs typeface="DM Sans"/>
              <a:sym typeface="DM Sans"/>
            </a:endParaRPr>
          </a:p>
          <a:p>
            <a:pPr indent="0" lvl="0" marL="0" rtl="0" algn="l">
              <a:lnSpc>
                <a:spcPct val="115000"/>
              </a:lnSpc>
              <a:spcBef>
                <a:spcPts val="0"/>
              </a:spcBef>
              <a:spcAft>
                <a:spcPts val="0"/>
              </a:spcAft>
              <a:buNone/>
            </a:pPr>
            <a:r>
              <a:rPr lang="en" sz="2200">
                <a:solidFill>
                  <a:srgbClr val="7F7F7F"/>
                </a:solidFill>
                <a:latin typeface="DM Sans"/>
                <a:ea typeface="DM Sans"/>
                <a:cs typeface="DM Sans"/>
                <a:sym typeface="DM Sans"/>
              </a:rPr>
              <a:t>A European flagship digital infrastructure for data-intensive scientific computing</a:t>
            </a:r>
            <a:endParaRPr sz="2200">
              <a:solidFill>
                <a:srgbClr val="7F7F7F"/>
              </a:solidFill>
              <a:latin typeface="DM Sans"/>
              <a:ea typeface="DM Sans"/>
              <a:cs typeface="DM Sans"/>
              <a:sym typeface="DM Sans"/>
            </a:endParaRPr>
          </a:p>
        </p:txBody>
      </p:sp>
      <p:sp>
        <p:nvSpPr>
          <p:cNvPr id="703" name="Google Shape;703;p66"/>
          <p:cNvSpPr txBox="1"/>
          <p:nvPr/>
        </p:nvSpPr>
        <p:spPr>
          <a:xfrm>
            <a:off x="369300" y="2509075"/>
            <a:ext cx="2620800" cy="646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3000">
                <a:solidFill>
                  <a:srgbClr val="EF8200"/>
                </a:solidFill>
                <a:latin typeface="DM Sans"/>
                <a:ea typeface="DM Sans"/>
                <a:cs typeface="DM Sans"/>
                <a:sym typeface="DM Sans"/>
              </a:rPr>
              <a:t>www.egi.eu</a:t>
            </a:r>
            <a:endParaRPr b="1" sz="3000">
              <a:solidFill>
                <a:srgbClr val="EF8200"/>
              </a:solidFill>
              <a:latin typeface="DM Sans"/>
              <a:ea typeface="DM Sans"/>
              <a:cs typeface="DM Sans"/>
              <a:sym typeface="DM Sans"/>
            </a:endParaRPr>
          </a:p>
        </p:txBody>
      </p:sp>
      <p:sp>
        <p:nvSpPr>
          <p:cNvPr id="704" name="Google Shape;704;p66"/>
          <p:cNvSpPr txBox="1"/>
          <p:nvPr/>
        </p:nvSpPr>
        <p:spPr>
          <a:xfrm>
            <a:off x="17516427" y="2509075"/>
            <a:ext cx="6718200" cy="274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4000">
                <a:solidFill>
                  <a:srgbClr val="0067B2"/>
                </a:solidFill>
                <a:latin typeface="DM Sans"/>
                <a:ea typeface="DM Sans"/>
                <a:cs typeface="DM Sans"/>
                <a:sym typeface="DM Sans"/>
              </a:rPr>
              <a:t>Why a federation?</a:t>
            </a:r>
            <a:endParaRPr b="1" sz="4000">
              <a:solidFill>
                <a:srgbClr val="0067B2"/>
              </a:solidFill>
              <a:latin typeface="DM Sans"/>
              <a:ea typeface="DM Sans"/>
              <a:cs typeface="DM Sans"/>
              <a:sym typeface="DM Sans"/>
            </a:endParaRPr>
          </a:p>
          <a:p>
            <a:pPr indent="-400050" lvl="0" marL="457200" rtl="0" algn="l">
              <a:lnSpc>
                <a:spcPct val="115000"/>
              </a:lnSpc>
              <a:spcBef>
                <a:spcPts val="0"/>
              </a:spcBef>
              <a:spcAft>
                <a:spcPts val="0"/>
              </a:spcAft>
              <a:buClr>
                <a:srgbClr val="7F7F7F"/>
              </a:buClr>
              <a:buSzPts val="2700"/>
              <a:buFont typeface="DM Sans"/>
              <a:buChar char="●"/>
            </a:pPr>
            <a:r>
              <a:rPr lang="en" sz="2700">
                <a:solidFill>
                  <a:srgbClr val="7F7F7F"/>
                </a:solidFill>
                <a:latin typeface="DM Sans"/>
                <a:ea typeface="DM Sans"/>
                <a:cs typeface="DM Sans"/>
                <a:sym typeface="DM Sans"/>
              </a:rPr>
              <a:t>Support at international scale</a:t>
            </a:r>
            <a:endParaRPr sz="2700">
              <a:solidFill>
                <a:srgbClr val="7F7F7F"/>
              </a:solidFill>
              <a:latin typeface="DM Sans"/>
              <a:ea typeface="DM Sans"/>
              <a:cs typeface="DM Sans"/>
              <a:sym typeface="DM Sans"/>
            </a:endParaRPr>
          </a:p>
          <a:p>
            <a:pPr indent="-400050" lvl="0" marL="457200" rtl="0" algn="l">
              <a:lnSpc>
                <a:spcPct val="115000"/>
              </a:lnSpc>
              <a:spcBef>
                <a:spcPts val="0"/>
              </a:spcBef>
              <a:spcAft>
                <a:spcPts val="0"/>
              </a:spcAft>
              <a:buClr>
                <a:srgbClr val="7F7F7F"/>
              </a:buClr>
              <a:buSzPts val="2700"/>
              <a:buFont typeface="DM Sans"/>
              <a:buChar char="●"/>
            </a:pPr>
            <a:r>
              <a:rPr lang="en" sz="2700">
                <a:solidFill>
                  <a:srgbClr val="7F7F7F"/>
                </a:solidFill>
                <a:latin typeface="DM Sans"/>
                <a:ea typeface="DM Sans"/>
                <a:cs typeface="DM Sans"/>
                <a:sym typeface="DM Sans"/>
              </a:rPr>
              <a:t>Build an hyperscale facility</a:t>
            </a:r>
            <a:endParaRPr sz="2700">
              <a:solidFill>
                <a:srgbClr val="7F7F7F"/>
              </a:solidFill>
              <a:latin typeface="DM Sans"/>
              <a:ea typeface="DM Sans"/>
              <a:cs typeface="DM Sans"/>
              <a:sym typeface="DM Sans"/>
            </a:endParaRPr>
          </a:p>
          <a:p>
            <a:pPr indent="-400050" lvl="0" marL="457200" rtl="0" algn="l">
              <a:lnSpc>
                <a:spcPct val="115000"/>
              </a:lnSpc>
              <a:spcBef>
                <a:spcPts val="0"/>
              </a:spcBef>
              <a:spcAft>
                <a:spcPts val="0"/>
              </a:spcAft>
              <a:buClr>
                <a:srgbClr val="7F7F7F"/>
              </a:buClr>
              <a:buSzPts val="2700"/>
              <a:buFont typeface="DM Sans"/>
              <a:buChar char="●"/>
            </a:pPr>
            <a:r>
              <a:rPr lang="en" sz="2700">
                <a:solidFill>
                  <a:srgbClr val="7F7F7F"/>
                </a:solidFill>
                <a:latin typeface="DM Sans"/>
                <a:ea typeface="DM Sans"/>
                <a:cs typeface="DM Sans"/>
                <a:sym typeface="DM Sans"/>
              </a:rPr>
              <a:t>Invest nationally, access globally</a:t>
            </a:r>
            <a:endParaRPr sz="2700">
              <a:solidFill>
                <a:srgbClr val="7F7F7F"/>
              </a:solidFill>
              <a:latin typeface="DM Sans"/>
              <a:ea typeface="DM Sans"/>
              <a:cs typeface="DM Sans"/>
              <a:sym typeface="DM Sans"/>
            </a:endParaRPr>
          </a:p>
          <a:p>
            <a:pPr indent="-400050" lvl="0" marL="457200" rtl="0" algn="l">
              <a:lnSpc>
                <a:spcPct val="115000"/>
              </a:lnSpc>
              <a:spcBef>
                <a:spcPts val="0"/>
              </a:spcBef>
              <a:spcAft>
                <a:spcPts val="0"/>
              </a:spcAft>
              <a:buClr>
                <a:srgbClr val="7F7F7F"/>
              </a:buClr>
              <a:buSzPts val="2700"/>
              <a:buFont typeface="DM Sans"/>
              <a:buChar char="●"/>
            </a:pPr>
            <a:r>
              <a:rPr lang="en" sz="2700">
                <a:solidFill>
                  <a:srgbClr val="7F7F7F"/>
                </a:solidFill>
                <a:latin typeface="DM Sans"/>
                <a:ea typeface="DM Sans"/>
                <a:cs typeface="DM Sans"/>
                <a:sym typeface="DM Sans"/>
              </a:rPr>
              <a:t>Data to compute, Compute to data</a:t>
            </a:r>
            <a:endParaRPr sz="2700">
              <a:solidFill>
                <a:srgbClr val="7F7F7F"/>
              </a:solidFill>
              <a:latin typeface="DM Sans"/>
              <a:ea typeface="DM Sans"/>
              <a:cs typeface="DM Sans"/>
              <a:sym typeface="DM Sans"/>
            </a:endParaRPr>
          </a:p>
        </p:txBody>
      </p:sp>
      <p:sp>
        <p:nvSpPr>
          <p:cNvPr id="705" name="Google Shape;705;p66"/>
          <p:cNvSpPr txBox="1"/>
          <p:nvPr/>
        </p:nvSpPr>
        <p:spPr>
          <a:xfrm>
            <a:off x="8936675" y="2509075"/>
            <a:ext cx="7467000" cy="723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500">
                <a:solidFill>
                  <a:srgbClr val="0067B2"/>
                </a:solidFill>
                <a:latin typeface="DM Sans"/>
                <a:ea typeface="DM Sans"/>
                <a:cs typeface="DM Sans"/>
                <a:sym typeface="DM Sans"/>
              </a:rPr>
              <a:t>Year 2023 in EGI numbers</a:t>
            </a:r>
            <a:r>
              <a:rPr b="1" baseline="30000" lang="en" sz="3500">
                <a:solidFill>
                  <a:srgbClr val="0067B2"/>
                </a:solidFill>
                <a:latin typeface="DM Sans"/>
                <a:ea typeface="DM Sans"/>
                <a:cs typeface="DM Sans"/>
                <a:sym typeface="DM Sans"/>
              </a:rPr>
              <a:t> </a:t>
            </a:r>
            <a:endParaRPr b="1" baseline="30000" sz="3500">
              <a:solidFill>
                <a:srgbClr val="0067B2"/>
              </a:solidFill>
              <a:latin typeface="DM Sans"/>
              <a:ea typeface="DM Sans"/>
              <a:cs typeface="DM Sans"/>
              <a:sym typeface="DM Sans"/>
            </a:endParaRPr>
          </a:p>
        </p:txBody>
      </p:sp>
      <p:sp>
        <p:nvSpPr>
          <p:cNvPr id="706" name="Google Shape;706;p66"/>
          <p:cNvSpPr txBox="1"/>
          <p:nvPr>
            <p:ph idx="4294967295" type="title"/>
          </p:nvPr>
        </p:nvSpPr>
        <p:spPr>
          <a:xfrm>
            <a:off x="2564146" y="790816"/>
            <a:ext cx="21971100" cy="8313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r>
              <a:rPr lang="en"/>
              <a:t>EGI in a Nutshell</a:t>
            </a:r>
            <a:endParaRPr/>
          </a:p>
        </p:txBody>
      </p:sp>
      <p:pic>
        <p:nvPicPr>
          <p:cNvPr id="707" name="Google Shape;707;p66"/>
          <p:cNvPicPr preferRelativeResize="0"/>
          <p:nvPr/>
        </p:nvPicPr>
        <p:blipFill>
          <a:blip r:embed="rId5">
            <a:alphaModFix/>
          </a:blip>
          <a:stretch>
            <a:fillRect/>
          </a:stretch>
        </p:blipFill>
        <p:spPr>
          <a:xfrm>
            <a:off x="569488" y="3232375"/>
            <a:ext cx="1935724" cy="646500"/>
          </a:xfrm>
          <a:prstGeom prst="rect">
            <a:avLst/>
          </a:prstGeom>
          <a:noFill/>
          <a:ln>
            <a:noFill/>
          </a:ln>
        </p:spPr>
      </p:pic>
      <p:sp>
        <p:nvSpPr>
          <p:cNvPr id="708" name="Google Shape;708;p66"/>
          <p:cNvSpPr/>
          <p:nvPr/>
        </p:nvSpPr>
        <p:spPr>
          <a:xfrm>
            <a:off x="8345125" y="790825"/>
            <a:ext cx="2212500" cy="1351200"/>
          </a:xfrm>
          <a:prstGeom prst="wedgeRoundRectCallout">
            <a:avLst>
              <a:gd fmla="val -133267" name="adj1"/>
              <a:gd fmla="val 98631"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t>Coordinated by the </a:t>
            </a:r>
            <a:r>
              <a:rPr b="1" lang="en" sz="1600"/>
              <a:t>EGI Foundation</a:t>
            </a:r>
            <a:r>
              <a:rPr lang="en" sz="1600"/>
              <a:t>, a membership organisation</a:t>
            </a:r>
            <a:endParaRPr sz="1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67"/>
          <p:cNvSpPr txBox="1"/>
          <p:nvPr>
            <p:ph idx="1" type="body"/>
          </p:nvPr>
        </p:nvSpPr>
        <p:spPr>
          <a:xfrm>
            <a:off x="1363387" y="7642791"/>
            <a:ext cx="6096000" cy="738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800"/>
              <a:buNone/>
            </a:pPr>
            <a:r>
              <a:rPr lang="en"/>
              <a:t>Services for Research</a:t>
            </a:r>
            <a:endParaRPr/>
          </a:p>
        </p:txBody>
      </p:sp>
      <p:pic>
        <p:nvPicPr>
          <p:cNvPr id="714" name="Google Shape;714;p67"/>
          <p:cNvPicPr preferRelativeResize="0"/>
          <p:nvPr>
            <p:ph idx="7" type="pic"/>
          </p:nvPr>
        </p:nvPicPr>
        <p:blipFill rotWithShape="1">
          <a:blip r:embed="rId3">
            <a:alphaModFix/>
          </a:blip>
          <a:srcRect b="0" l="0" r="0" t="0"/>
          <a:stretch/>
        </p:blipFill>
        <p:spPr>
          <a:xfrm>
            <a:off x="1363387" y="3200400"/>
            <a:ext cx="6354900" cy="4051800"/>
          </a:xfrm>
          <a:prstGeom prst="roundRect">
            <a:avLst>
              <a:gd fmla="val 16667" name="adj"/>
            </a:avLst>
          </a:prstGeom>
          <a:noFill/>
          <a:ln>
            <a:noFill/>
          </a:ln>
        </p:spPr>
      </p:pic>
      <p:sp>
        <p:nvSpPr>
          <p:cNvPr id="715" name="Google Shape;715;p67"/>
          <p:cNvSpPr txBox="1"/>
          <p:nvPr>
            <p:ph idx="2" type="body"/>
          </p:nvPr>
        </p:nvSpPr>
        <p:spPr>
          <a:xfrm>
            <a:off x="1363387" y="8684560"/>
            <a:ext cx="6096000" cy="3694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000"/>
              <a:buNone/>
            </a:pPr>
            <a:r>
              <a:rPr lang="en">
                <a:solidFill>
                  <a:schemeClr val="accent5"/>
                </a:solidFill>
              </a:rPr>
              <a:t>Our large-scale computing and data analytics services are helping scientists to accelerate their research.</a:t>
            </a:r>
            <a:endParaRPr>
              <a:solidFill>
                <a:schemeClr val="accent5"/>
              </a:solidFill>
            </a:endParaRPr>
          </a:p>
          <a:p>
            <a:pPr indent="0" lvl="0" marL="0" rtl="0" algn="l">
              <a:lnSpc>
                <a:spcPct val="100000"/>
              </a:lnSpc>
              <a:spcBef>
                <a:spcPts val="0"/>
              </a:spcBef>
              <a:spcAft>
                <a:spcPts val="0"/>
              </a:spcAft>
              <a:buSzPts val="4000"/>
              <a:buNone/>
            </a:pPr>
            <a:r>
              <a:t/>
            </a:r>
            <a:endParaRPr/>
          </a:p>
        </p:txBody>
      </p:sp>
      <p:sp>
        <p:nvSpPr>
          <p:cNvPr id="716" name="Google Shape;716;p67"/>
          <p:cNvSpPr txBox="1"/>
          <p:nvPr>
            <p:ph idx="3" type="body"/>
          </p:nvPr>
        </p:nvSpPr>
        <p:spPr>
          <a:xfrm>
            <a:off x="9046952" y="195516"/>
            <a:ext cx="6096000" cy="9336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800"/>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SzPts val="4800"/>
              <a:buNone/>
            </a:pPr>
            <a:r>
              <a:t/>
            </a:r>
            <a:endParaRPr/>
          </a:p>
        </p:txBody>
      </p:sp>
      <p:sp>
        <p:nvSpPr>
          <p:cNvPr id="717" name="Google Shape;717;p67"/>
          <p:cNvSpPr txBox="1"/>
          <p:nvPr>
            <p:ph idx="12" type="sldNum"/>
          </p:nvPr>
        </p:nvSpPr>
        <p:spPr>
          <a:xfrm>
            <a:off x="23212926" y="13031659"/>
            <a:ext cx="683400" cy="369300"/>
          </a:xfrm>
          <a:prstGeom prst="rect">
            <a:avLst/>
          </a:prstGeom>
          <a:noFill/>
          <a:ln>
            <a:noFill/>
          </a:ln>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718" name="Google Shape;718;p67"/>
          <p:cNvSpPr txBox="1"/>
          <p:nvPr>
            <p:ph type="title"/>
          </p:nvPr>
        </p:nvSpPr>
        <p:spPr>
          <a:xfrm>
            <a:off x="2564146" y="790816"/>
            <a:ext cx="21971100" cy="8313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SzPts val="1800"/>
              <a:buNone/>
            </a:pPr>
            <a:r>
              <a:rPr lang="en"/>
              <a:t>EGI services</a:t>
            </a:r>
            <a:endParaRPr/>
          </a:p>
        </p:txBody>
      </p:sp>
      <p:sp>
        <p:nvSpPr>
          <p:cNvPr id="719" name="Google Shape;719;p67"/>
          <p:cNvSpPr txBox="1"/>
          <p:nvPr>
            <p:ph idx="4" type="body"/>
          </p:nvPr>
        </p:nvSpPr>
        <p:spPr>
          <a:xfrm>
            <a:off x="9095877" y="8684560"/>
            <a:ext cx="6096000" cy="3694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000"/>
              <a:buNone/>
            </a:pPr>
            <a:r>
              <a:rPr lang="en">
                <a:solidFill>
                  <a:schemeClr val="accent5"/>
                </a:solidFill>
                <a:highlight>
                  <a:srgbClr val="FFFFFF"/>
                </a:highlight>
              </a:rPr>
              <a:t>Our internal services provide tools for coordination of the EGI Federation, improving how we work together.</a:t>
            </a:r>
            <a:endParaRPr>
              <a:solidFill>
                <a:schemeClr val="accent5"/>
              </a:solidFill>
            </a:endParaRPr>
          </a:p>
          <a:p>
            <a:pPr indent="0" lvl="0" marL="0" rtl="0" algn="l">
              <a:lnSpc>
                <a:spcPct val="100000"/>
              </a:lnSpc>
              <a:spcBef>
                <a:spcPts val="0"/>
              </a:spcBef>
              <a:spcAft>
                <a:spcPts val="0"/>
              </a:spcAft>
              <a:buSzPts val="4000"/>
              <a:buNone/>
            </a:pPr>
            <a:r>
              <a:t/>
            </a:r>
            <a:endParaRPr/>
          </a:p>
        </p:txBody>
      </p:sp>
      <p:sp>
        <p:nvSpPr>
          <p:cNvPr id="720" name="Google Shape;720;p67"/>
          <p:cNvSpPr txBox="1"/>
          <p:nvPr>
            <p:ph idx="5" type="body"/>
          </p:nvPr>
        </p:nvSpPr>
        <p:spPr>
          <a:xfrm>
            <a:off x="16831806" y="7642791"/>
            <a:ext cx="6096000" cy="738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800"/>
              <a:buNone/>
            </a:pPr>
            <a:r>
              <a:rPr lang="en"/>
              <a:t>Services for Business</a:t>
            </a:r>
            <a:endParaRPr/>
          </a:p>
        </p:txBody>
      </p:sp>
      <p:pic>
        <p:nvPicPr>
          <p:cNvPr id="721" name="Google Shape;721;p67"/>
          <p:cNvPicPr preferRelativeResize="0"/>
          <p:nvPr>
            <p:ph idx="9" type="pic"/>
          </p:nvPr>
        </p:nvPicPr>
        <p:blipFill rotWithShape="1">
          <a:blip r:embed="rId4">
            <a:alphaModFix/>
          </a:blip>
          <a:srcRect b="0" l="0" r="0" t="0"/>
          <a:stretch/>
        </p:blipFill>
        <p:spPr>
          <a:xfrm>
            <a:off x="9095877" y="3200400"/>
            <a:ext cx="6354900" cy="4051800"/>
          </a:xfrm>
          <a:prstGeom prst="roundRect">
            <a:avLst>
              <a:gd fmla="val 16667" name="adj"/>
            </a:avLst>
          </a:prstGeom>
          <a:noFill/>
          <a:ln>
            <a:noFill/>
          </a:ln>
        </p:spPr>
      </p:pic>
      <p:pic>
        <p:nvPicPr>
          <p:cNvPr id="722" name="Google Shape;722;p67"/>
          <p:cNvPicPr preferRelativeResize="0"/>
          <p:nvPr>
            <p:ph idx="13" type="pic"/>
          </p:nvPr>
        </p:nvPicPr>
        <p:blipFill rotWithShape="1">
          <a:blip r:embed="rId5">
            <a:alphaModFix/>
          </a:blip>
          <a:srcRect b="0" l="0" r="0" t="0"/>
          <a:stretch/>
        </p:blipFill>
        <p:spPr>
          <a:xfrm>
            <a:off x="16831806" y="3200400"/>
            <a:ext cx="6354900" cy="4051800"/>
          </a:xfrm>
          <a:prstGeom prst="roundRect">
            <a:avLst>
              <a:gd fmla="val 16667" name="adj"/>
            </a:avLst>
          </a:prstGeom>
          <a:noFill/>
          <a:ln>
            <a:noFill/>
          </a:ln>
        </p:spPr>
      </p:pic>
      <p:sp>
        <p:nvSpPr>
          <p:cNvPr id="723" name="Google Shape;723;p67"/>
          <p:cNvSpPr txBox="1"/>
          <p:nvPr>
            <p:ph idx="3" type="body"/>
          </p:nvPr>
        </p:nvSpPr>
        <p:spPr>
          <a:xfrm>
            <a:off x="9046950" y="7642800"/>
            <a:ext cx="6634200" cy="738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800"/>
              <a:buNone/>
            </a:pPr>
            <a:r>
              <a:rPr lang="en"/>
              <a:t>Services for Federation</a:t>
            </a:r>
            <a:endParaRPr/>
          </a:p>
        </p:txBody>
      </p:sp>
      <p:sp>
        <p:nvSpPr>
          <p:cNvPr id="724" name="Google Shape;724;p67"/>
          <p:cNvSpPr txBox="1"/>
          <p:nvPr>
            <p:ph idx="3" type="body"/>
          </p:nvPr>
        </p:nvSpPr>
        <p:spPr>
          <a:xfrm>
            <a:off x="16285477" y="952575"/>
            <a:ext cx="5282400" cy="9336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4800"/>
              <a:buNone/>
            </a:pPr>
            <a:r>
              <a:t/>
            </a:r>
            <a:endParaRPr sz="1100">
              <a:solidFill>
                <a:srgbClr val="000000"/>
              </a:solidFill>
              <a:latin typeface="Arial"/>
              <a:ea typeface="Arial"/>
              <a:cs typeface="Arial"/>
              <a:sym typeface="Arial"/>
            </a:endParaRPr>
          </a:p>
          <a:p>
            <a:pPr indent="0" lvl="0" marL="0" rtl="0" algn="l">
              <a:lnSpc>
                <a:spcPct val="100000"/>
              </a:lnSpc>
              <a:spcBef>
                <a:spcPts val="0"/>
              </a:spcBef>
              <a:spcAft>
                <a:spcPts val="0"/>
              </a:spcAft>
              <a:buSzPts val="4800"/>
              <a:buNone/>
            </a:pPr>
            <a:r>
              <a:t/>
            </a:r>
            <a:endParaRPr/>
          </a:p>
        </p:txBody>
      </p:sp>
      <p:sp>
        <p:nvSpPr>
          <p:cNvPr id="725" name="Google Shape;725;p67"/>
          <p:cNvSpPr txBox="1"/>
          <p:nvPr>
            <p:ph idx="6" type="body"/>
          </p:nvPr>
        </p:nvSpPr>
        <p:spPr>
          <a:xfrm>
            <a:off x="16831806" y="8684560"/>
            <a:ext cx="6096000" cy="3694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4000"/>
              <a:buNone/>
            </a:pPr>
            <a:r>
              <a:rPr lang="en">
                <a:solidFill>
                  <a:schemeClr val="accent5"/>
                </a:solidFill>
                <a:highlight>
                  <a:srgbClr val="FFFFFF"/>
                </a:highlight>
              </a:rPr>
              <a:t>We help companies to exploit and provide services and resources for compute- and data-intensive research and innovation.</a:t>
            </a:r>
            <a:endParaRPr>
              <a:solidFill>
                <a:schemeClr val="accent5"/>
              </a:solidFill>
            </a:endParaRPr>
          </a:p>
        </p:txBody>
      </p:sp>
      <p:sp>
        <p:nvSpPr>
          <p:cNvPr id="726" name="Google Shape;726;p67"/>
          <p:cNvSpPr txBox="1"/>
          <p:nvPr>
            <p:ph idx="8" type="body"/>
          </p:nvPr>
        </p:nvSpPr>
        <p:spPr>
          <a:xfrm>
            <a:off x="901518" y="12378750"/>
            <a:ext cx="7476900" cy="533400"/>
          </a:xfrm>
          <a:prstGeom prst="rect">
            <a:avLst/>
          </a:prstGeom>
          <a:noFill/>
          <a:ln>
            <a:noFill/>
          </a:ln>
        </p:spPr>
        <p:txBody>
          <a:bodyPr anchorCtr="0" anchor="t" bIns="45700" lIns="45700" spcFirstLastPara="1" rIns="45700" wrap="square" tIns="45700">
            <a:noAutofit/>
          </a:bodyPr>
          <a:lstStyle/>
          <a:p>
            <a:pPr indent="0" lvl="0" marL="0" rtl="0" algn="l">
              <a:lnSpc>
                <a:spcPct val="90000"/>
              </a:lnSpc>
              <a:spcBef>
                <a:spcPts val="1000"/>
              </a:spcBef>
              <a:spcAft>
                <a:spcPts val="0"/>
              </a:spcAft>
              <a:buSzPts val="3100"/>
              <a:buNone/>
            </a:pPr>
            <a:r>
              <a:rPr b="1" lang="en">
                <a:solidFill>
                  <a:schemeClr val="accent2"/>
                </a:solidFill>
              </a:rPr>
              <a:t>https://www.egi.eu/services/research</a:t>
            </a:r>
            <a:endParaRPr b="1">
              <a:solidFill>
                <a:schemeClr val="accent2"/>
              </a:solidFill>
            </a:endParaRPr>
          </a:p>
        </p:txBody>
      </p:sp>
      <p:sp>
        <p:nvSpPr>
          <p:cNvPr id="727" name="Google Shape;727;p67"/>
          <p:cNvSpPr/>
          <p:nvPr/>
        </p:nvSpPr>
        <p:spPr>
          <a:xfrm>
            <a:off x="779588" y="2690100"/>
            <a:ext cx="7476900" cy="9459900"/>
          </a:xfrm>
          <a:prstGeom prst="roundRect">
            <a:avLst>
              <a:gd fmla="val 16667" name="adj"/>
            </a:avLst>
          </a:prstGeom>
          <a:noFill/>
          <a:ln cap="flat" cmpd="sng" w="152400">
            <a:solidFill>
              <a:srgbClr val="F07E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pic>
        <p:nvPicPr>
          <p:cNvPr id="732" name="Google Shape;732;p68"/>
          <p:cNvPicPr preferRelativeResize="0"/>
          <p:nvPr/>
        </p:nvPicPr>
        <p:blipFill>
          <a:blip r:embed="rId3">
            <a:alphaModFix/>
          </a:blip>
          <a:stretch>
            <a:fillRect/>
          </a:stretch>
        </p:blipFill>
        <p:spPr>
          <a:xfrm>
            <a:off x="152400" y="2356625"/>
            <a:ext cx="23941752" cy="9266301"/>
          </a:xfrm>
          <a:prstGeom prst="rect">
            <a:avLst/>
          </a:prstGeom>
          <a:noFill/>
          <a:ln>
            <a:noFill/>
          </a:ln>
        </p:spPr>
      </p:pic>
      <p:sp>
        <p:nvSpPr>
          <p:cNvPr id="733" name="Google Shape;733;p68"/>
          <p:cNvSpPr txBox="1"/>
          <p:nvPr>
            <p:ph type="title"/>
          </p:nvPr>
        </p:nvSpPr>
        <p:spPr>
          <a:xfrm>
            <a:off x="2313288" y="629162"/>
            <a:ext cx="148200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Clr>
                <a:srgbClr val="0E67AD"/>
              </a:buClr>
              <a:buSzPts val="6700"/>
              <a:buFont typeface="Calibri"/>
              <a:buNone/>
            </a:pPr>
            <a:r>
              <a:rPr b="0" lang="en" sz="5400">
                <a:latin typeface="DM Sans"/>
                <a:ea typeface="DM Sans"/>
                <a:cs typeface="DM Sans"/>
                <a:sym typeface="DM Sans"/>
              </a:rPr>
              <a:t>EGI Services for Research</a:t>
            </a:r>
            <a:endParaRPr b="0" sz="5400">
              <a:latin typeface="DM Sans"/>
              <a:ea typeface="DM Sans"/>
              <a:cs typeface="DM Sans"/>
              <a:sym typeface="DM Sans"/>
            </a:endParaRPr>
          </a:p>
        </p:txBody>
      </p:sp>
      <p:sp>
        <p:nvSpPr>
          <p:cNvPr id="734" name="Google Shape;734;p68"/>
          <p:cNvSpPr txBox="1"/>
          <p:nvPr>
            <p:ph idx="1" type="body"/>
          </p:nvPr>
        </p:nvSpPr>
        <p:spPr>
          <a:xfrm>
            <a:off x="2411414" y="1527175"/>
            <a:ext cx="21031200" cy="533400"/>
          </a:xfrm>
          <a:prstGeom prst="rect">
            <a:avLst/>
          </a:prstGeom>
        </p:spPr>
        <p:txBody>
          <a:bodyPr anchorCtr="0" anchor="t" bIns="121875" lIns="243800" spcFirstLastPara="1" rIns="243800" wrap="square" tIns="121875">
            <a:noAutofit/>
          </a:bodyPr>
          <a:lstStyle/>
          <a:p>
            <a:pPr indent="0" lvl="0" marL="0" rtl="0" algn="l">
              <a:spcBef>
                <a:spcPts val="0"/>
              </a:spcBef>
              <a:spcAft>
                <a:spcPts val="0"/>
              </a:spcAft>
              <a:buNone/>
            </a:pPr>
            <a:r>
              <a:rPr lang="en" sz="3100" u="sng">
                <a:solidFill>
                  <a:schemeClr val="hlink"/>
                </a:solidFill>
                <a:hlinkClick r:id="rId4"/>
              </a:rPr>
              <a:t>https://www.egi.eu/services/research/</a:t>
            </a:r>
            <a:r>
              <a:rPr lang="en" sz="3100">
                <a:solidFill>
                  <a:schemeClr val="accent6"/>
                </a:solidFill>
              </a:rPr>
              <a:t> </a:t>
            </a:r>
            <a:endParaRPr sz="3100">
              <a:solidFill>
                <a:schemeClr val="accent6"/>
              </a:solidFill>
            </a:endParaRPr>
          </a:p>
        </p:txBody>
      </p:sp>
      <p:sp>
        <p:nvSpPr>
          <p:cNvPr id="735" name="Google Shape;735;p68"/>
          <p:cNvSpPr txBox="1"/>
          <p:nvPr/>
        </p:nvSpPr>
        <p:spPr>
          <a:xfrm>
            <a:off x="14152750" y="11799125"/>
            <a:ext cx="9942900" cy="815700"/>
          </a:xfrm>
          <a:prstGeom prst="rect">
            <a:avLst/>
          </a:prstGeom>
          <a:solidFill>
            <a:srgbClr val="E1EFD8"/>
          </a:solidFill>
          <a:ln cap="flat" cmpd="sng" w="9525">
            <a:solidFill>
              <a:schemeClr val="dk1"/>
            </a:solidFill>
            <a:prstDash val="solid"/>
            <a:round/>
            <a:headEnd len="sm" w="sm" type="none"/>
            <a:tailEnd len="sm" w="sm" type="none"/>
          </a:ln>
        </p:spPr>
        <p:txBody>
          <a:bodyPr anchorCtr="0" anchor="t" bIns="121875" lIns="243800" spcFirstLastPara="1" rIns="243800" wrap="square" tIns="121875">
            <a:spAutoFit/>
          </a:bodyPr>
          <a:lstStyle/>
          <a:p>
            <a:pPr indent="0" lvl="0" marL="0" marR="0" rtl="0" algn="l">
              <a:lnSpc>
                <a:spcPct val="100000"/>
              </a:lnSpc>
              <a:spcBef>
                <a:spcPts val="0"/>
              </a:spcBef>
              <a:spcAft>
                <a:spcPts val="0"/>
              </a:spcAft>
              <a:buClr>
                <a:srgbClr val="000000"/>
              </a:buClr>
              <a:buSzPts val="4300"/>
              <a:buFont typeface="Arial"/>
              <a:buNone/>
            </a:pPr>
            <a:r>
              <a:rPr b="0" i="0" lang="en" sz="3700" u="none" cap="none" strike="noStrike">
                <a:solidFill>
                  <a:schemeClr val="dk1"/>
                </a:solidFill>
                <a:latin typeface="DM Sans"/>
                <a:ea typeface="DM Sans"/>
                <a:cs typeface="DM Sans"/>
                <a:sym typeface="DM Sans"/>
              </a:rPr>
              <a:t>User documentation: </a:t>
            </a:r>
            <a:r>
              <a:rPr b="0" i="0" lang="en" sz="3700" u="sng" cap="none" strike="noStrike">
                <a:solidFill>
                  <a:schemeClr val="hlink"/>
                </a:solidFill>
                <a:latin typeface="DM Sans"/>
                <a:ea typeface="DM Sans"/>
                <a:cs typeface="DM Sans"/>
                <a:sym typeface="DM Sans"/>
                <a:hlinkClick r:id="rId5"/>
              </a:rPr>
              <a:t>https://docs.egi.eu</a:t>
            </a:r>
            <a:r>
              <a:rPr b="0" i="0" lang="en" sz="3700" u="none" cap="none" strike="noStrike">
                <a:solidFill>
                  <a:schemeClr val="dk1"/>
                </a:solidFill>
                <a:latin typeface="DM Sans"/>
                <a:ea typeface="DM Sans"/>
                <a:cs typeface="DM Sans"/>
                <a:sym typeface="DM Sans"/>
              </a:rPr>
              <a:t>  </a:t>
            </a:r>
            <a:endParaRPr b="0" i="0" sz="3700" u="none" cap="none" strike="noStrike">
              <a:solidFill>
                <a:schemeClr val="dk1"/>
              </a:solidFill>
              <a:latin typeface="DM Sans"/>
              <a:ea typeface="DM Sans"/>
              <a:cs typeface="DM Sans"/>
              <a:sym typeface="DM Sans"/>
            </a:endParaRPr>
          </a:p>
        </p:txBody>
      </p:sp>
      <p:sp>
        <p:nvSpPr>
          <p:cNvPr id="736" name="Google Shape;736;p68"/>
          <p:cNvSpPr txBox="1"/>
          <p:nvPr>
            <p:ph idx="12" type="sldNum"/>
          </p:nvPr>
        </p:nvSpPr>
        <p:spPr>
          <a:xfrm>
            <a:off x="22437090" y="13047269"/>
            <a:ext cx="1463100" cy="585000"/>
          </a:xfrm>
          <a:prstGeom prst="rect">
            <a:avLst/>
          </a:prstGeom>
        </p:spPr>
        <p:txBody>
          <a:bodyPr anchorCtr="0" anchor="t" bIns="45700" lIns="91425" spcFirstLastPara="1" rIns="91425" wrap="square" tIns="45700">
            <a:sp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pic>
        <p:nvPicPr>
          <p:cNvPr id="741" name="Google Shape;741;p69"/>
          <p:cNvPicPr preferRelativeResize="0"/>
          <p:nvPr/>
        </p:nvPicPr>
        <p:blipFill rotWithShape="1">
          <a:blip r:embed="rId3">
            <a:alphaModFix/>
          </a:blip>
          <a:srcRect b="0" l="0" r="0" t="0"/>
          <a:stretch/>
        </p:blipFill>
        <p:spPr>
          <a:xfrm>
            <a:off x="9076537" y="7299091"/>
            <a:ext cx="2095500" cy="1390650"/>
          </a:xfrm>
          <a:prstGeom prst="rect">
            <a:avLst/>
          </a:prstGeom>
          <a:noFill/>
          <a:ln>
            <a:noFill/>
          </a:ln>
        </p:spPr>
      </p:pic>
      <p:sp>
        <p:nvSpPr>
          <p:cNvPr id="742" name="Google Shape;742;p69"/>
          <p:cNvSpPr txBox="1"/>
          <p:nvPr>
            <p:ph idx="12" type="sldNum"/>
          </p:nvPr>
        </p:nvSpPr>
        <p:spPr>
          <a:xfrm>
            <a:off x="23212926" y="13031659"/>
            <a:ext cx="683400" cy="369300"/>
          </a:xfrm>
          <a:prstGeom prst="rect">
            <a:avLst/>
          </a:prstGeom>
          <a:noFill/>
          <a:ln>
            <a:noFill/>
          </a:ln>
        </p:spPr>
        <p:txBody>
          <a:bodyPr anchorCtr="0" anchor="ctr" bIns="45700" lIns="91425" spcFirstLastPara="1" rIns="91425" wrap="square" tIns="45700">
            <a:spAutoFit/>
          </a:bodyPr>
          <a:lstStyle/>
          <a:p>
            <a:pPr indent="0" lvl="0" marL="0" rtl="0" algn="r">
              <a:spcBef>
                <a:spcPts val="0"/>
              </a:spcBef>
              <a:spcAft>
                <a:spcPts val="0"/>
              </a:spcAft>
              <a:buClr>
                <a:srgbClr val="999999"/>
              </a:buClr>
              <a:buSzPts val="1800"/>
              <a:buFont typeface="DM Sans"/>
              <a:buNone/>
            </a:pPr>
            <a:fld id="{00000000-1234-1234-1234-123412341234}" type="slidenum">
              <a:rPr lang="en"/>
              <a:t>‹#›</a:t>
            </a:fld>
            <a:endParaRPr/>
          </a:p>
        </p:txBody>
      </p:sp>
      <p:sp>
        <p:nvSpPr>
          <p:cNvPr id="743" name="Google Shape;743;p69"/>
          <p:cNvSpPr txBox="1"/>
          <p:nvPr>
            <p:ph idx="2" type="body"/>
          </p:nvPr>
        </p:nvSpPr>
        <p:spPr>
          <a:xfrm>
            <a:off x="13301500" y="9215725"/>
            <a:ext cx="10337400" cy="2245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3100"/>
              <a:buNone/>
            </a:pPr>
            <a:r>
              <a:rPr lang="en"/>
              <a:t>Harmonised behaviour and access</a:t>
            </a:r>
            <a:endParaRPr/>
          </a:p>
          <a:p>
            <a:pPr indent="-438150" lvl="0" marL="457200" rtl="0" algn="l">
              <a:lnSpc>
                <a:spcPct val="115000"/>
              </a:lnSpc>
              <a:spcBef>
                <a:spcPts val="0"/>
              </a:spcBef>
              <a:spcAft>
                <a:spcPts val="0"/>
              </a:spcAft>
              <a:buSzPts val="3300"/>
              <a:buChar char="•"/>
            </a:pPr>
            <a:r>
              <a:rPr lang="en" sz="3300"/>
              <a:t>GUI, API, Command line; Workload and data management, Container, IP addresses, etc. </a:t>
            </a:r>
            <a:endParaRPr/>
          </a:p>
        </p:txBody>
      </p:sp>
      <p:sp>
        <p:nvSpPr>
          <p:cNvPr id="744" name="Google Shape;744;p69"/>
          <p:cNvSpPr txBox="1"/>
          <p:nvPr>
            <p:ph type="title"/>
          </p:nvPr>
        </p:nvSpPr>
        <p:spPr>
          <a:xfrm>
            <a:off x="2564146" y="790816"/>
            <a:ext cx="21971100" cy="831300"/>
          </a:xfrm>
          <a:prstGeom prst="rect">
            <a:avLst/>
          </a:prstGeom>
          <a:noFill/>
          <a:ln>
            <a:noFill/>
          </a:ln>
        </p:spPr>
        <p:txBody>
          <a:bodyPr anchorCtr="0" anchor="ctr" bIns="0" lIns="0" spcFirstLastPara="1" rIns="0" wrap="square" tIns="0">
            <a:spAutoFit/>
          </a:bodyPr>
          <a:lstStyle/>
          <a:p>
            <a:pPr indent="0" lvl="0" marL="0" rtl="0" algn="l">
              <a:lnSpc>
                <a:spcPct val="100000"/>
              </a:lnSpc>
              <a:spcBef>
                <a:spcPts val="0"/>
              </a:spcBef>
              <a:spcAft>
                <a:spcPts val="0"/>
              </a:spcAft>
              <a:buSzPts val="1800"/>
              <a:buNone/>
            </a:pPr>
            <a:r>
              <a:rPr lang="en"/>
              <a:t>From infrastructure complexity to compute continuum</a:t>
            </a:r>
            <a:endParaRPr/>
          </a:p>
        </p:txBody>
      </p:sp>
      <p:pic>
        <p:nvPicPr>
          <p:cNvPr id="745" name="Google Shape;745;p69"/>
          <p:cNvPicPr preferRelativeResize="0"/>
          <p:nvPr/>
        </p:nvPicPr>
        <p:blipFill rotWithShape="1">
          <a:blip r:embed="rId4">
            <a:alphaModFix/>
          </a:blip>
          <a:srcRect b="0" l="0" r="0" t="0"/>
          <a:stretch/>
        </p:blipFill>
        <p:spPr>
          <a:xfrm>
            <a:off x="1229513" y="2316050"/>
            <a:ext cx="6057649" cy="2808775"/>
          </a:xfrm>
          <a:prstGeom prst="rect">
            <a:avLst/>
          </a:prstGeom>
          <a:noFill/>
          <a:ln>
            <a:noFill/>
          </a:ln>
        </p:spPr>
      </p:pic>
      <p:pic>
        <p:nvPicPr>
          <p:cNvPr id="746" name="Google Shape;746;p69"/>
          <p:cNvPicPr preferRelativeResize="0"/>
          <p:nvPr/>
        </p:nvPicPr>
        <p:blipFill rotWithShape="1">
          <a:blip r:embed="rId5">
            <a:alphaModFix/>
          </a:blip>
          <a:srcRect b="0" l="0" r="0" t="0"/>
          <a:stretch/>
        </p:blipFill>
        <p:spPr>
          <a:xfrm>
            <a:off x="1229525" y="5818750"/>
            <a:ext cx="6057624" cy="3097718"/>
          </a:xfrm>
          <a:prstGeom prst="rect">
            <a:avLst/>
          </a:prstGeom>
          <a:noFill/>
          <a:ln cap="flat" cmpd="sng" w="9525">
            <a:solidFill>
              <a:srgbClr val="1E315D"/>
            </a:solidFill>
            <a:prstDash val="solid"/>
            <a:round/>
            <a:headEnd len="sm" w="sm" type="none"/>
            <a:tailEnd len="sm" w="sm" type="none"/>
          </a:ln>
          <a:effectLst>
            <a:outerShdw blurRad="57150" rotWithShape="0" algn="bl" dir="5400000" dist="19050">
              <a:srgbClr val="000000">
                <a:alpha val="49800"/>
              </a:srgbClr>
            </a:outerShdw>
          </a:effectLst>
        </p:spPr>
      </p:pic>
      <p:pic>
        <p:nvPicPr>
          <p:cNvPr id="747" name="Google Shape;747;p69"/>
          <p:cNvPicPr preferRelativeResize="0"/>
          <p:nvPr/>
        </p:nvPicPr>
        <p:blipFill rotWithShape="1">
          <a:blip r:embed="rId6">
            <a:alphaModFix/>
          </a:blip>
          <a:srcRect b="6200" l="0" r="0" t="0"/>
          <a:stretch/>
        </p:blipFill>
        <p:spPr>
          <a:xfrm>
            <a:off x="1229525" y="9767344"/>
            <a:ext cx="6057625" cy="3711580"/>
          </a:xfrm>
          <a:prstGeom prst="rect">
            <a:avLst/>
          </a:prstGeom>
          <a:noFill/>
          <a:ln cap="flat" cmpd="sng" w="19050">
            <a:solidFill>
              <a:srgbClr val="09142E"/>
            </a:solidFill>
            <a:prstDash val="solid"/>
            <a:round/>
            <a:headEnd len="sm" w="sm" type="none"/>
            <a:tailEnd len="sm" w="sm" type="none"/>
          </a:ln>
        </p:spPr>
      </p:pic>
      <p:sp>
        <p:nvSpPr>
          <p:cNvPr id="748" name="Google Shape;748;p69"/>
          <p:cNvSpPr txBox="1"/>
          <p:nvPr/>
        </p:nvSpPr>
        <p:spPr>
          <a:xfrm>
            <a:off x="1235950" y="1843025"/>
            <a:ext cx="29769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High Throughput Compute</a:t>
            </a:r>
            <a:endParaRPr b="0" i="0" sz="1600" u="none" cap="none" strike="noStrike">
              <a:solidFill>
                <a:srgbClr val="000000"/>
              </a:solidFill>
              <a:latin typeface="Arial"/>
              <a:ea typeface="Arial"/>
              <a:cs typeface="Arial"/>
              <a:sym typeface="Arial"/>
            </a:endParaRPr>
          </a:p>
        </p:txBody>
      </p:sp>
      <p:sp>
        <p:nvSpPr>
          <p:cNvPr id="749" name="Google Shape;749;p69"/>
          <p:cNvSpPr txBox="1"/>
          <p:nvPr/>
        </p:nvSpPr>
        <p:spPr>
          <a:xfrm>
            <a:off x="1235950" y="5424425"/>
            <a:ext cx="29769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Cloud compute</a:t>
            </a:r>
            <a:endParaRPr b="0" i="0" sz="1600" u="none" cap="none" strike="noStrike">
              <a:solidFill>
                <a:srgbClr val="000000"/>
              </a:solidFill>
              <a:latin typeface="Arial"/>
              <a:ea typeface="Arial"/>
              <a:cs typeface="Arial"/>
              <a:sym typeface="Arial"/>
            </a:endParaRPr>
          </a:p>
        </p:txBody>
      </p:sp>
      <p:sp>
        <p:nvSpPr>
          <p:cNvPr id="750" name="Google Shape;750;p69"/>
          <p:cNvSpPr txBox="1"/>
          <p:nvPr/>
        </p:nvSpPr>
        <p:spPr>
          <a:xfrm>
            <a:off x="1235950" y="9310625"/>
            <a:ext cx="29769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High Performance Compute</a:t>
            </a:r>
            <a:endParaRPr b="0" i="0" sz="1600" u="none" cap="none" strike="noStrike">
              <a:solidFill>
                <a:srgbClr val="000000"/>
              </a:solidFill>
              <a:latin typeface="Arial"/>
              <a:ea typeface="Arial"/>
              <a:cs typeface="Arial"/>
              <a:sym typeface="Arial"/>
            </a:endParaRPr>
          </a:p>
        </p:txBody>
      </p:sp>
      <p:sp>
        <p:nvSpPr>
          <p:cNvPr id="751" name="Google Shape;751;p69"/>
          <p:cNvSpPr/>
          <p:nvPr/>
        </p:nvSpPr>
        <p:spPr>
          <a:xfrm>
            <a:off x="8924125" y="4353700"/>
            <a:ext cx="3692700" cy="3097800"/>
          </a:xfrm>
          <a:prstGeom prst="rightArrow">
            <a:avLst>
              <a:gd fmla="val 50000" name="adj1"/>
              <a:gd fmla="val 50000" name="adj2"/>
            </a:avLst>
          </a:prstGeom>
          <a:solidFill>
            <a:schemeClr val="l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chemeClr val="accent2"/>
                </a:solidFill>
                <a:latin typeface="Arial"/>
                <a:ea typeface="Arial"/>
                <a:cs typeface="Arial"/>
                <a:sym typeface="Arial"/>
              </a:rPr>
              <a:t>Benefiting providers</a:t>
            </a:r>
            <a:endParaRPr b="0" i="0" sz="2800" u="none" cap="none" strike="noStrike">
              <a:solidFill>
                <a:schemeClr val="accent2"/>
              </a:solidFill>
              <a:latin typeface="Arial"/>
              <a:ea typeface="Arial"/>
              <a:cs typeface="Arial"/>
              <a:sym typeface="Arial"/>
            </a:endParaRPr>
          </a:p>
        </p:txBody>
      </p:sp>
      <p:sp>
        <p:nvSpPr>
          <p:cNvPr id="752" name="Google Shape;752;p69"/>
          <p:cNvSpPr/>
          <p:nvPr/>
        </p:nvSpPr>
        <p:spPr>
          <a:xfrm>
            <a:off x="8924125" y="8586875"/>
            <a:ext cx="3692700" cy="3097800"/>
          </a:xfrm>
          <a:prstGeom prst="rightArrow">
            <a:avLst>
              <a:gd fmla="val 50000" name="adj1"/>
              <a:gd fmla="val 50000" name="adj2"/>
            </a:avLst>
          </a:prstGeom>
          <a:solidFill>
            <a:schemeClr val="l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chemeClr val="accent2"/>
                </a:solidFill>
                <a:latin typeface="Arial"/>
                <a:ea typeface="Arial"/>
                <a:cs typeface="Arial"/>
                <a:sym typeface="Arial"/>
              </a:rPr>
              <a:t>Benefiting</a:t>
            </a:r>
            <a:br>
              <a:rPr b="0" i="0" lang="en" sz="2800" u="none" cap="none" strike="noStrike">
                <a:solidFill>
                  <a:schemeClr val="accent2"/>
                </a:solidFill>
                <a:latin typeface="Arial"/>
                <a:ea typeface="Arial"/>
                <a:cs typeface="Arial"/>
                <a:sym typeface="Arial"/>
              </a:rPr>
            </a:br>
            <a:r>
              <a:rPr b="0" i="0" lang="en" sz="2800" u="none" cap="none" strike="noStrike">
                <a:solidFill>
                  <a:schemeClr val="accent2"/>
                </a:solidFill>
                <a:latin typeface="Arial"/>
                <a:ea typeface="Arial"/>
                <a:cs typeface="Arial"/>
                <a:sym typeface="Arial"/>
              </a:rPr>
              <a:t>users</a:t>
            </a:r>
            <a:endParaRPr b="0" i="0" sz="2800" u="none" cap="none" strike="noStrike">
              <a:solidFill>
                <a:schemeClr val="accent2"/>
              </a:solidFill>
              <a:latin typeface="Arial"/>
              <a:ea typeface="Arial"/>
              <a:cs typeface="Arial"/>
              <a:sym typeface="Arial"/>
            </a:endParaRPr>
          </a:p>
        </p:txBody>
      </p:sp>
      <p:sp>
        <p:nvSpPr>
          <p:cNvPr id="753" name="Google Shape;753;p69"/>
          <p:cNvSpPr txBox="1"/>
          <p:nvPr/>
        </p:nvSpPr>
        <p:spPr>
          <a:xfrm>
            <a:off x="13301500" y="4211050"/>
            <a:ext cx="10776900" cy="2799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4300"/>
              <a:buFont typeface="Arial"/>
              <a:buNone/>
            </a:pPr>
            <a:r>
              <a:rPr b="1" i="0" lang="en" sz="4300" u="none" cap="none" strike="noStrike">
                <a:solidFill>
                  <a:srgbClr val="0061B0"/>
                </a:solidFill>
                <a:latin typeface="DM Sans"/>
                <a:ea typeface="DM Sans"/>
                <a:cs typeface="DM Sans"/>
                <a:sym typeface="DM Sans"/>
              </a:rPr>
              <a:t>Integrated management capabilities </a:t>
            </a:r>
            <a:br>
              <a:rPr b="1" i="0" lang="en" sz="4300" u="none" cap="none" strike="noStrike">
                <a:solidFill>
                  <a:srgbClr val="0061B0"/>
                </a:solidFill>
                <a:latin typeface="DM Sans"/>
                <a:ea typeface="DM Sans"/>
                <a:cs typeface="DM Sans"/>
                <a:sym typeface="DM Sans"/>
              </a:rPr>
            </a:br>
            <a:r>
              <a:rPr b="1" i="0" lang="en" sz="4300" u="none" cap="none" strike="noStrike">
                <a:solidFill>
                  <a:srgbClr val="0061B0"/>
                </a:solidFill>
                <a:latin typeface="DM Sans"/>
                <a:ea typeface="DM Sans"/>
                <a:cs typeface="DM Sans"/>
                <a:sym typeface="DM Sans"/>
              </a:rPr>
              <a:t>(ISO20k, ISO27k)</a:t>
            </a:r>
            <a:endParaRPr b="1" i="0" sz="4300" u="none" cap="none" strike="noStrike">
              <a:solidFill>
                <a:srgbClr val="0061B0"/>
              </a:solidFill>
              <a:latin typeface="DM Sans"/>
              <a:ea typeface="DM Sans"/>
              <a:cs typeface="DM Sans"/>
              <a:sym typeface="DM Sans"/>
            </a:endParaRPr>
          </a:p>
          <a:p>
            <a:pPr indent="-438150" lvl="0" marL="457200" marR="0" rtl="0" algn="l">
              <a:lnSpc>
                <a:spcPct val="115000"/>
              </a:lnSpc>
              <a:spcBef>
                <a:spcPts val="0"/>
              </a:spcBef>
              <a:spcAft>
                <a:spcPts val="0"/>
              </a:spcAft>
              <a:buClr>
                <a:srgbClr val="0061B0"/>
              </a:buClr>
              <a:buSzPts val="3300"/>
              <a:buFont typeface="DM Sans"/>
              <a:buChar char="●"/>
            </a:pPr>
            <a:r>
              <a:rPr b="1" i="0" lang="en" sz="3300" u="none" cap="none" strike="noStrike">
                <a:solidFill>
                  <a:srgbClr val="0061B0"/>
                </a:solidFill>
                <a:latin typeface="DM Sans"/>
                <a:ea typeface="DM Sans"/>
                <a:cs typeface="DM Sans"/>
                <a:sym typeface="DM Sans"/>
              </a:rPr>
              <a:t>Helpdesk, Availability-reliability monitoring, Single Sign-on, Security oversight, etc.</a:t>
            </a:r>
            <a:endParaRPr b="1" i="0" sz="3300" u="none" cap="none" strike="noStrike">
              <a:solidFill>
                <a:srgbClr val="0061B0"/>
              </a:solidFill>
              <a:latin typeface="DM Sans"/>
              <a:ea typeface="DM Sans"/>
              <a:cs typeface="DM Sans"/>
              <a:sym typeface="DM Sans"/>
            </a:endParaRPr>
          </a:p>
        </p:txBody>
      </p:sp>
      <p:sp>
        <p:nvSpPr>
          <p:cNvPr id="754" name="Google Shape;754;p69"/>
          <p:cNvSpPr txBox="1"/>
          <p:nvPr/>
        </p:nvSpPr>
        <p:spPr>
          <a:xfrm>
            <a:off x="7328500" y="12591450"/>
            <a:ext cx="13177800" cy="985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lang="en" sz="2600"/>
              <a:t>HPC federation Working Group: </a:t>
            </a:r>
            <a:r>
              <a:rPr b="1" lang="en" sz="2600" u="sng">
                <a:solidFill>
                  <a:schemeClr val="hlink"/>
                </a:solidFill>
                <a:hlinkClick r:id="rId7"/>
              </a:rPr>
              <a:t>https://confluence.egi.eu/display/EGIBG/Working+Group%3A+HPC+federation</a:t>
            </a:r>
            <a:r>
              <a:rPr b="1" lang="en" sz="2600"/>
              <a:t> </a:t>
            </a:r>
            <a:endParaRPr b="1" sz="2600"/>
          </a:p>
        </p:txBody>
      </p:sp>
      <p:sp>
        <p:nvSpPr>
          <p:cNvPr id="755" name="Google Shape;755;p69"/>
          <p:cNvSpPr txBox="1"/>
          <p:nvPr/>
        </p:nvSpPr>
        <p:spPr>
          <a:xfrm>
            <a:off x="10332200" y="2442850"/>
            <a:ext cx="120612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t>How to join instructions: </a:t>
            </a:r>
            <a:r>
              <a:rPr b="1" lang="en" sz="2600" u="sng">
                <a:solidFill>
                  <a:schemeClr val="accent1"/>
                </a:solidFill>
                <a:hlinkClick r:id="rId8">
                  <a:extLst>
                    <a:ext uri="{A12FA001-AC4F-418D-AE19-62706E023703}">
                      <ahyp:hlinkClr val="tx"/>
                    </a:ext>
                  </a:extLst>
                </a:hlinkClick>
              </a:rPr>
              <a:t>https://docs.egi.eu/providers/</a:t>
            </a:r>
            <a:r>
              <a:rPr b="1" lang="en" sz="2600"/>
              <a:t> </a:t>
            </a:r>
            <a:endParaRPr b="1" sz="2600"/>
          </a:p>
          <a:p>
            <a:pPr indent="0" lvl="0" marL="0" rtl="0" algn="l">
              <a:spcBef>
                <a:spcPts val="0"/>
              </a:spcBef>
              <a:spcAft>
                <a:spcPts val="0"/>
              </a:spcAft>
              <a:buNone/>
            </a:pPr>
            <a:r>
              <a:rPr b="1" lang="en" sz="2600"/>
              <a:t>How to use instructions: </a:t>
            </a:r>
            <a:r>
              <a:rPr b="1" lang="en" sz="2600" u="sng">
                <a:solidFill>
                  <a:schemeClr val="accent1"/>
                </a:solidFill>
                <a:hlinkClick r:id="rId9">
                  <a:extLst>
                    <a:ext uri="{A12FA001-AC4F-418D-AE19-62706E023703}">
                      <ahyp:hlinkClr val="tx"/>
                    </a:ext>
                  </a:extLst>
                </a:hlinkClick>
              </a:rPr>
              <a:t>http://docs.egi.eu/users</a:t>
            </a:r>
            <a:r>
              <a:rPr b="1" lang="en" sz="2600"/>
              <a:t> </a:t>
            </a:r>
            <a:endParaRPr/>
          </a:p>
        </p:txBody>
      </p:sp>
      <p:sp>
        <p:nvSpPr>
          <p:cNvPr id="756" name="Google Shape;756;p69"/>
          <p:cNvSpPr txBox="1"/>
          <p:nvPr/>
        </p:nvSpPr>
        <p:spPr>
          <a:xfrm>
            <a:off x="1275375" y="9816325"/>
            <a:ext cx="912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B11913"/>
                </a:solidFill>
              </a:rPr>
              <a:t>NEW</a:t>
            </a:r>
            <a:endParaRPr b="1" sz="2000">
              <a:solidFill>
                <a:srgbClr val="B11913"/>
              </a:solidFill>
            </a:endParaRPr>
          </a:p>
        </p:txBody>
      </p:sp>
      <p:sp>
        <p:nvSpPr>
          <p:cNvPr id="757" name="Google Shape;757;p69"/>
          <p:cNvSpPr txBox="1"/>
          <p:nvPr/>
        </p:nvSpPr>
        <p:spPr>
          <a:xfrm>
            <a:off x="1275375" y="5853925"/>
            <a:ext cx="2203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B11913"/>
                </a:solidFill>
              </a:rPr>
              <a:t>Since 2015</a:t>
            </a:r>
            <a:endParaRPr b="1" sz="2000">
              <a:solidFill>
                <a:srgbClr val="B11913"/>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70"/>
          <p:cNvSpPr txBox="1"/>
          <p:nvPr>
            <p:ph type="title"/>
          </p:nvPr>
        </p:nvSpPr>
        <p:spPr>
          <a:xfrm>
            <a:off x="2381752" y="603450"/>
            <a:ext cx="14833800" cy="911100"/>
          </a:xfrm>
          <a:prstGeom prst="rect">
            <a:avLst/>
          </a:prstGeom>
          <a:noFill/>
          <a:ln>
            <a:noFill/>
          </a:ln>
        </p:spPr>
        <p:txBody>
          <a:bodyPr anchorCtr="0" anchor="t" bIns="121875" lIns="243800" spcFirstLastPara="1" rIns="243800" wrap="square" tIns="121875">
            <a:noAutofit/>
          </a:bodyPr>
          <a:lstStyle/>
          <a:p>
            <a:pPr indent="0" lvl="0" marL="0" rtl="0" algn="l">
              <a:lnSpc>
                <a:spcPct val="90000"/>
              </a:lnSpc>
              <a:spcBef>
                <a:spcPts val="0"/>
              </a:spcBef>
              <a:spcAft>
                <a:spcPts val="0"/>
              </a:spcAft>
              <a:buClr>
                <a:srgbClr val="0E67AD"/>
              </a:buClr>
              <a:buSzPts val="6700"/>
              <a:buFont typeface="Calibri"/>
              <a:buNone/>
            </a:pPr>
            <a:r>
              <a:rPr b="0" lang="en" sz="5400">
                <a:latin typeface="DM Sans"/>
                <a:ea typeface="DM Sans"/>
                <a:cs typeface="DM Sans"/>
                <a:sym typeface="DM Sans"/>
              </a:rPr>
              <a:t>Resource/service allocation in EGI</a:t>
            </a:r>
            <a:endParaRPr b="0" sz="5400">
              <a:latin typeface="DM Sans"/>
              <a:ea typeface="DM Sans"/>
              <a:cs typeface="DM Sans"/>
              <a:sym typeface="DM Sans"/>
            </a:endParaRPr>
          </a:p>
        </p:txBody>
      </p:sp>
      <p:grpSp>
        <p:nvGrpSpPr>
          <p:cNvPr id="764" name="Google Shape;764;p70"/>
          <p:cNvGrpSpPr/>
          <p:nvPr/>
        </p:nvGrpSpPr>
        <p:grpSpPr>
          <a:xfrm>
            <a:off x="294850" y="4916847"/>
            <a:ext cx="5952874" cy="4137700"/>
            <a:chOff x="-423985" y="3530274"/>
            <a:chExt cx="2232300" cy="1551618"/>
          </a:xfrm>
        </p:grpSpPr>
        <p:sp>
          <p:nvSpPr>
            <p:cNvPr id="765" name="Google Shape;765;p70"/>
            <p:cNvSpPr txBox="1"/>
            <p:nvPr/>
          </p:nvSpPr>
          <p:spPr>
            <a:xfrm>
              <a:off x="-423985" y="4470192"/>
              <a:ext cx="2232300" cy="611700"/>
            </a:xfrm>
            <a:prstGeom prst="rect">
              <a:avLst/>
            </a:prstGeom>
            <a:noFill/>
            <a:ln>
              <a:noFill/>
            </a:ln>
          </p:spPr>
          <p:txBody>
            <a:bodyPr anchorCtr="0" anchor="t" bIns="121875" lIns="243800" spcFirstLastPara="1" rIns="243800" wrap="square" tIns="121875">
              <a:spAutoFit/>
            </a:bodyPr>
            <a:lstStyle/>
            <a:p>
              <a:pPr indent="0" lvl="0" marL="0" marR="0" rtl="0" algn="ctr">
                <a:lnSpc>
                  <a:spcPct val="100000"/>
                </a:lnSpc>
                <a:spcBef>
                  <a:spcPts val="0"/>
                </a:spcBef>
                <a:spcAft>
                  <a:spcPts val="0"/>
                </a:spcAft>
                <a:buClr>
                  <a:srgbClr val="000000"/>
                </a:buClr>
                <a:buSzPts val="4800"/>
                <a:buFont typeface="Arial"/>
                <a:buNone/>
              </a:pPr>
              <a:r>
                <a:rPr b="1" lang="en" sz="4500">
                  <a:solidFill>
                    <a:schemeClr val="dk1"/>
                  </a:solidFill>
                  <a:latin typeface="DM Sans"/>
                  <a:ea typeface="DM Sans"/>
                  <a:cs typeface="DM Sans"/>
                  <a:sym typeface="DM Sans"/>
                </a:rPr>
                <a:t>Community</a:t>
              </a:r>
              <a:r>
                <a:rPr b="1" i="0" lang="en" sz="4500" u="none" cap="none" strike="noStrike">
                  <a:solidFill>
                    <a:schemeClr val="dk1"/>
                  </a:solidFill>
                  <a:latin typeface="DM Sans"/>
                  <a:ea typeface="DM Sans"/>
                  <a:cs typeface="DM Sans"/>
                  <a:sym typeface="DM Sans"/>
                </a:rPr>
                <a:t> representative</a:t>
              </a:r>
              <a:endParaRPr b="0" i="0" sz="3200" u="none" cap="none" strike="noStrike">
                <a:solidFill>
                  <a:srgbClr val="000000"/>
                </a:solidFill>
                <a:latin typeface="DM Sans"/>
                <a:ea typeface="DM Sans"/>
                <a:cs typeface="DM Sans"/>
                <a:sym typeface="DM Sans"/>
              </a:endParaRPr>
            </a:p>
          </p:txBody>
        </p:sp>
        <p:pic>
          <p:nvPicPr>
            <p:cNvPr descr="C:\Users\Krakowian\Google Drive\EGI\Images - icons\women-icon.png" id="766" name="Google Shape;766;p70"/>
            <p:cNvPicPr preferRelativeResize="0"/>
            <p:nvPr/>
          </p:nvPicPr>
          <p:blipFill rotWithShape="1">
            <a:blip r:embed="rId3">
              <a:alphaModFix/>
            </a:blip>
            <a:srcRect b="0" l="0" r="0" t="0"/>
            <a:stretch/>
          </p:blipFill>
          <p:spPr>
            <a:xfrm>
              <a:off x="243477" y="3530274"/>
              <a:ext cx="878548" cy="804693"/>
            </a:xfrm>
            <a:prstGeom prst="rect">
              <a:avLst/>
            </a:prstGeom>
            <a:noFill/>
            <a:ln>
              <a:noFill/>
            </a:ln>
          </p:spPr>
        </p:pic>
      </p:grpSp>
      <p:sp>
        <p:nvSpPr>
          <p:cNvPr id="767" name="Google Shape;767;p70"/>
          <p:cNvSpPr/>
          <p:nvPr/>
        </p:nvSpPr>
        <p:spPr>
          <a:xfrm>
            <a:off x="12090944" y="8075528"/>
            <a:ext cx="4013280" cy="4270482"/>
          </a:xfrm>
          <a:prstGeom prst="flowChartMultidocument">
            <a:avLst/>
          </a:prstGeom>
          <a:solidFill>
            <a:srgbClr val="D7E4BD"/>
          </a:solidFill>
          <a:ln cap="flat" cmpd="sng" w="9525">
            <a:solidFill>
              <a:schemeClr val="accent1"/>
            </a:solidFill>
            <a:prstDash val="solid"/>
            <a:miter lim="800000"/>
            <a:headEnd len="sm" w="sm" type="none"/>
            <a:tailEnd len="sm" w="sm" type="none"/>
          </a:ln>
        </p:spPr>
        <p:txBody>
          <a:bodyPr anchorCtr="0" anchor="ctr" bIns="121875" lIns="243725" spcFirstLastPara="1" rIns="243725" wrap="square" tIns="121875">
            <a:noAutofit/>
          </a:bodyPr>
          <a:lstStyle/>
          <a:p>
            <a:pPr indent="0" lvl="0" marL="0" marR="0" rtl="0" algn="ctr">
              <a:lnSpc>
                <a:spcPct val="100000"/>
              </a:lnSpc>
              <a:spcBef>
                <a:spcPts val="0"/>
              </a:spcBef>
              <a:spcAft>
                <a:spcPts val="0"/>
              </a:spcAft>
              <a:buClr>
                <a:srgbClr val="000000"/>
              </a:buClr>
              <a:buSzPts val="4800"/>
              <a:buFont typeface="Arial"/>
              <a:buNone/>
            </a:pPr>
            <a:r>
              <a:rPr b="0" i="0" lang="en" sz="3700" u="none" cap="none" strike="noStrike">
                <a:solidFill>
                  <a:srgbClr val="4F6228"/>
                </a:solidFill>
                <a:latin typeface="DM Sans"/>
                <a:ea typeface="DM Sans"/>
                <a:cs typeface="DM Sans"/>
                <a:sym typeface="DM Sans"/>
              </a:rPr>
              <a:t>Operation Level Agreement</a:t>
            </a:r>
            <a:endParaRPr b="0" i="0" sz="2700" u="none" cap="none" strike="noStrike">
              <a:solidFill>
                <a:srgbClr val="000000"/>
              </a:solidFill>
              <a:latin typeface="DM Sans"/>
              <a:ea typeface="DM Sans"/>
              <a:cs typeface="DM Sans"/>
              <a:sym typeface="DM Sans"/>
            </a:endParaRPr>
          </a:p>
        </p:txBody>
      </p:sp>
      <p:sp>
        <p:nvSpPr>
          <p:cNvPr id="768" name="Google Shape;768;p70"/>
          <p:cNvSpPr/>
          <p:nvPr/>
        </p:nvSpPr>
        <p:spPr>
          <a:xfrm>
            <a:off x="8209483" y="8091272"/>
            <a:ext cx="3696894" cy="3973806"/>
          </a:xfrm>
          <a:prstGeom prst="flowChartDocument">
            <a:avLst/>
          </a:prstGeom>
          <a:solidFill>
            <a:srgbClr val="D7E4BD"/>
          </a:solidFill>
          <a:ln cap="flat" cmpd="sng" w="9525">
            <a:solidFill>
              <a:schemeClr val="accent1"/>
            </a:solidFill>
            <a:prstDash val="solid"/>
            <a:miter lim="800000"/>
            <a:headEnd len="sm" w="sm" type="none"/>
            <a:tailEnd len="sm" w="sm" type="none"/>
          </a:ln>
        </p:spPr>
        <p:txBody>
          <a:bodyPr anchorCtr="0" anchor="ctr" bIns="121875" lIns="243725" spcFirstLastPara="1" rIns="243725" wrap="square" tIns="121875">
            <a:noAutofit/>
          </a:bodyPr>
          <a:lstStyle/>
          <a:p>
            <a:pPr indent="0" lvl="0" marL="0" marR="0" rtl="0" algn="ctr">
              <a:lnSpc>
                <a:spcPct val="100000"/>
              </a:lnSpc>
              <a:spcBef>
                <a:spcPts val="0"/>
              </a:spcBef>
              <a:spcAft>
                <a:spcPts val="0"/>
              </a:spcAft>
              <a:buClr>
                <a:srgbClr val="000000"/>
              </a:buClr>
              <a:buSzPts val="4800"/>
              <a:buFont typeface="Arial"/>
              <a:buNone/>
            </a:pPr>
            <a:r>
              <a:rPr b="0" i="0" lang="en" sz="4000" u="none" cap="none" strike="noStrike">
                <a:solidFill>
                  <a:srgbClr val="4F6228"/>
                </a:solidFill>
                <a:latin typeface="DM Sans"/>
                <a:ea typeface="DM Sans"/>
                <a:cs typeface="DM Sans"/>
                <a:sym typeface="DM Sans"/>
              </a:rPr>
              <a:t>Service Level Agreement</a:t>
            </a:r>
            <a:endParaRPr b="0" i="0" sz="2900" u="none" cap="none" strike="noStrike">
              <a:solidFill>
                <a:srgbClr val="000000"/>
              </a:solidFill>
              <a:latin typeface="DM Sans"/>
              <a:ea typeface="DM Sans"/>
              <a:cs typeface="DM Sans"/>
              <a:sym typeface="DM Sans"/>
            </a:endParaRPr>
          </a:p>
        </p:txBody>
      </p:sp>
      <p:sp>
        <p:nvSpPr>
          <p:cNvPr id="769" name="Google Shape;769;p70"/>
          <p:cNvSpPr/>
          <p:nvPr/>
        </p:nvSpPr>
        <p:spPr>
          <a:xfrm>
            <a:off x="5168555" y="4941496"/>
            <a:ext cx="4800900" cy="2688000"/>
          </a:xfrm>
          <a:prstGeom prst="rightArrow">
            <a:avLst>
              <a:gd fmla="val 50000" name="adj1"/>
              <a:gd fmla="val 50000" name="adj2"/>
            </a:avLst>
          </a:prstGeom>
          <a:gradFill>
            <a:gsLst>
              <a:gs pos="0">
                <a:srgbClr val="5F82CA"/>
              </a:gs>
              <a:gs pos="50000">
                <a:srgbClr val="3C70CA"/>
              </a:gs>
              <a:gs pos="100000">
                <a:srgbClr val="2E60B9"/>
              </a:gs>
            </a:gsLst>
            <a:lin ang="5400012" scaled="0"/>
          </a:gradFill>
          <a:ln cap="flat" cmpd="sng" w="9525">
            <a:solidFill>
              <a:schemeClr val="accent1"/>
            </a:solidFill>
            <a:prstDash val="solid"/>
            <a:miter lim="800000"/>
            <a:headEnd len="sm" w="sm" type="none"/>
            <a:tailEnd len="sm" w="sm" type="none"/>
          </a:ln>
        </p:spPr>
        <p:txBody>
          <a:bodyPr anchorCtr="0" anchor="ctr" bIns="121875" lIns="243725" spcFirstLastPara="1" rIns="243725" wrap="square" tIns="121875">
            <a:noAutofit/>
          </a:bodyPr>
          <a:lstStyle/>
          <a:p>
            <a:pPr indent="0" lvl="0" marL="0" marR="0" rtl="0" algn="ctr">
              <a:lnSpc>
                <a:spcPct val="100000"/>
              </a:lnSpc>
              <a:spcBef>
                <a:spcPts val="0"/>
              </a:spcBef>
              <a:spcAft>
                <a:spcPts val="0"/>
              </a:spcAft>
              <a:buClr>
                <a:srgbClr val="000000"/>
              </a:buClr>
              <a:buSzPts val="3700"/>
              <a:buFont typeface="Arial"/>
              <a:buNone/>
            </a:pPr>
            <a:r>
              <a:rPr b="1" i="0" lang="en" sz="3700" u="none" cap="none" strike="noStrike">
                <a:solidFill>
                  <a:schemeClr val="lt1"/>
                </a:solidFill>
                <a:latin typeface="Calibri"/>
                <a:ea typeface="Calibri"/>
                <a:cs typeface="Calibri"/>
                <a:sym typeface="Calibri"/>
              </a:rPr>
              <a:t>Instance requirements</a:t>
            </a:r>
            <a:endParaRPr b="1" i="0" sz="3700" u="none" cap="none" strike="noStrike">
              <a:solidFill>
                <a:srgbClr val="000000"/>
              </a:solidFill>
              <a:latin typeface="Calibri"/>
              <a:ea typeface="Calibri"/>
              <a:cs typeface="Calibri"/>
              <a:sym typeface="Calibri"/>
            </a:endParaRPr>
          </a:p>
        </p:txBody>
      </p:sp>
      <p:sp>
        <p:nvSpPr>
          <p:cNvPr id="770" name="Google Shape;770;p70"/>
          <p:cNvSpPr/>
          <p:nvPr/>
        </p:nvSpPr>
        <p:spPr>
          <a:xfrm>
            <a:off x="501950" y="2516724"/>
            <a:ext cx="5663100" cy="1536000"/>
          </a:xfrm>
          <a:prstGeom prst="wedgeRoundRectCallout">
            <a:avLst>
              <a:gd fmla="val 37823" name="adj1"/>
              <a:gd fmla="val 163720" name="adj2"/>
              <a:gd fmla="val 16667" name="adj3"/>
            </a:avLst>
          </a:prstGeom>
          <a:solidFill>
            <a:srgbClr val="F7F7F7"/>
          </a:solidFill>
          <a:ln cap="flat" cmpd="sng" w="9525">
            <a:solidFill>
              <a:srgbClr val="000000"/>
            </a:solidFill>
            <a:prstDash val="solid"/>
            <a:miter lim="800000"/>
            <a:headEnd len="sm" w="sm" type="none"/>
            <a:tailEnd len="sm" w="sm" type="none"/>
          </a:ln>
        </p:spPr>
        <p:txBody>
          <a:bodyPr anchorCtr="0" anchor="ctr" bIns="121875" lIns="243725" spcFirstLastPara="1" rIns="243725" wrap="square" tIns="121875">
            <a:noAutofit/>
          </a:bodyPr>
          <a:lstStyle/>
          <a:p>
            <a:pPr indent="0" lvl="0" marL="0" marR="0" rtl="0" algn="ctr">
              <a:lnSpc>
                <a:spcPct val="100000"/>
              </a:lnSpc>
              <a:spcBef>
                <a:spcPts val="0"/>
              </a:spcBef>
              <a:spcAft>
                <a:spcPts val="0"/>
              </a:spcAft>
              <a:buClr>
                <a:srgbClr val="000000"/>
              </a:buClr>
              <a:buSzPts val="4300"/>
              <a:buFont typeface="Arial"/>
              <a:buNone/>
            </a:pPr>
            <a:r>
              <a:rPr b="0" i="0" lang="en" sz="3700" u="none" cap="none" strike="noStrike">
                <a:solidFill>
                  <a:schemeClr val="dk1"/>
                </a:solidFill>
                <a:latin typeface="DM Sans"/>
                <a:ea typeface="DM Sans"/>
                <a:cs typeface="DM Sans"/>
                <a:sym typeface="DM Sans"/>
              </a:rPr>
              <a:t>Type, number, size, cost, availability, etc.</a:t>
            </a:r>
            <a:endParaRPr b="0" i="0" sz="3200" u="none" cap="none" strike="noStrike">
              <a:solidFill>
                <a:srgbClr val="000000"/>
              </a:solidFill>
              <a:latin typeface="DM Sans"/>
              <a:ea typeface="DM Sans"/>
              <a:cs typeface="DM Sans"/>
              <a:sym typeface="DM Sans"/>
            </a:endParaRPr>
          </a:p>
        </p:txBody>
      </p:sp>
      <p:grpSp>
        <p:nvGrpSpPr>
          <p:cNvPr id="771" name="Google Shape;771;p70"/>
          <p:cNvGrpSpPr/>
          <p:nvPr/>
        </p:nvGrpSpPr>
        <p:grpSpPr>
          <a:xfrm>
            <a:off x="2962637" y="9528767"/>
            <a:ext cx="5520509" cy="3340303"/>
            <a:chOff x="1110975" y="3573244"/>
            <a:chExt cx="2070165" cy="1252598"/>
          </a:xfrm>
        </p:grpSpPr>
        <p:sp>
          <p:nvSpPr>
            <p:cNvPr id="772" name="Google Shape;772;p70"/>
            <p:cNvSpPr/>
            <p:nvPr/>
          </p:nvSpPr>
          <p:spPr>
            <a:xfrm>
              <a:off x="1110975" y="3573244"/>
              <a:ext cx="1800300" cy="646200"/>
            </a:xfrm>
            <a:prstGeom prst="wedgeRoundRectCallout">
              <a:avLst>
                <a:gd fmla="val 64842" name="adj1"/>
                <a:gd fmla="val -24189" name="adj2"/>
                <a:gd fmla="val 16667" name="adj3"/>
              </a:avLst>
            </a:prstGeom>
            <a:solidFill>
              <a:srgbClr val="F7F7F7"/>
            </a:solidFill>
            <a:ln cap="flat" cmpd="sng" w="9525">
              <a:solidFill>
                <a:srgbClr val="000000"/>
              </a:solidFill>
              <a:prstDash val="solid"/>
              <a:miter lim="800000"/>
              <a:headEnd len="sm" w="sm" type="none"/>
              <a:tailEnd len="sm" w="sm" type="none"/>
            </a:ln>
          </p:spPr>
          <p:txBody>
            <a:bodyPr anchorCtr="0" anchor="ctr" bIns="121875" lIns="243725" spcFirstLastPara="1" rIns="243725" wrap="square" tIns="121875">
              <a:noAutofit/>
            </a:bodyPr>
            <a:lstStyle/>
            <a:p>
              <a:pPr indent="0" lvl="0" marL="0" marR="0" rtl="0" algn="ctr">
                <a:lnSpc>
                  <a:spcPct val="100000"/>
                </a:lnSpc>
                <a:spcBef>
                  <a:spcPts val="0"/>
                </a:spcBef>
                <a:spcAft>
                  <a:spcPts val="0"/>
                </a:spcAft>
                <a:buClr>
                  <a:srgbClr val="000000"/>
                </a:buClr>
                <a:buSzPts val="3700"/>
                <a:buFont typeface="Arial"/>
                <a:buNone/>
              </a:pPr>
              <a:r>
                <a:rPr b="0" i="0" lang="en" sz="2900" u="none" cap="none" strike="noStrike">
                  <a:solidFill>
                    <a:schemeClr val="dk1"/>
                  </a:solidFill>
                  <a:latin typeface="DM Sans"/>
                  <a:ea typeface="DM Sans"/>
                  <a:cs typeface="DM Sans"/>
                  <a:sym typeface="DM Sans"/>
                </a:rPr>
                <a:t>Ensure satisfaction, capture achievements, </a:t>
              </a:r>
              <a:endParaRPr b="0" i="0" sz="2900" u="none" cap="none" strike="noStrike">
                <a:solidFill>
                  <a:schemeClr val="dk1"/>
                </a:solidFill>
                <a:latin typeface="DM Sans"/>
                <a:ea typeface="DM Sans"/>
                <a:cs typeface="DM Sans"/>
                <a:sym typeface="DM Sans"/>
              </a:endParaRPr>
            </a:p>
            <a:p>
              <a:pPr indent="0" lvl="0" marL="0" marR="0" rtl="0" algn="ctr">
                <a:lnSpc>
                  <a:spcPct val="100000"/>
                </a:lnSpc>
                <a:spcBef>
                  <a:spcPts val="0"/>
                </a:spcBef>
                <a:spcAft>
                  <a:spcPts val="0"/>
                </a:spcAft>
                <a:buClr>
                  <a:srgbClr val="000000"/>
                </a:buClr>
                <a:buSzPts val="3700"/>
                <a:buFont typeface="Arial"/>
                <a:buNone/>
              </a:pPr>
              <a:r>
                <a:rPr b="0" i="0" lang="en" sz="2900" u="none" cap="none" strike="noStrike">
                  <a:solidFill>
                    <a:schemeClr val="dk1"/>
                  </a:solidFill>
                  <a:latin typeface="DM Sans"/>
                  <a:ea typeface="DM Sans"/>
                  <a:cs typeface="DM Sans"/>
                  <a:sym typeface="DM Sans"/>
                </a:rPr>
                <a:t>record feedback</a:t>
              </a:r>
              <a:endParaRPr b="0" i="0" sz="2900" u="none" cap="none" strike="noStrike">
                <a:solidFill>
                  <a:srgbClr val="000000"/>
                </a:solidFill>
                <a:latin typeface="DM Sans"/>
                <a:ea typeface="DM Sans"/>
                <a:cs typeface="DM Sans"/>
                <a:sym typeface="DM Sans"/>
              </a:endParaRPr>
            </a:p>
          </p:txBody>
        </p:sp>
        <p:sp>
          <p:nvSpPr>
            <p:cNvPr id="773" name="Google Shape;773;p70"/>
            <p:cNvSpPr txBox="1"/>
            <p:nvPr/>
          </p:nvSpPr>
          <p:spPr>
            <a:xfrm rot="-508">
              <a:off x="1151340" y="4363992"/>
              <a:ext cx="2029800" cy="461700"/>
            </a:xfrm>
            <a:prstGeom prst="rect">
              <a:avLst/>
            </a:prstGeom>
            <a:solidFill>
              <a:srgbClr val="FBE4D4"/>
            </a:solidFill>
            <a:ln cap="flat" cmpd="sng" w="9525">
              <a:solidFill>
                <a:schemeClr val="accent2"/>
              </a:solidFill>
              <a:prstDash val="solid"/>
              <a:round/>
              <a:headEnd len="sm" w="sm" type="none"/>
              <a:tailEnd len="sm" w="sm" type="none"/>
            </a:ln>
          </p:spPr>
          <p:txBody>
            <a:bodyPr anchorCtr="0" anchor="t" bIns="121875" lIns="243800" spcFirstLastPara="1" rIns="243800" wrap="square" tIns="121875">
              <a:sp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chemeClr val="accent2"/>
                  </a:solidFill>
                  <a:latin typeface="DM Sans"/>
                  <a:ea typeface="DM Sans"/>
                  <a:cs typeface="DM Sans"/>
                  <a:sym typeface="DM Sans"/>
                </a:rPr>
                <a:t>Regular satisfaction interviews</a:t>
              </a:r>
              <a:endParaRPr b="0" i="0" sz="3700" u="none" cap="none" strike="noStrike">
                <a:solidFill>
                  <a:srgbClr val="000000"/>
                </a:solidFill>
                <a:latin typeface="DM Sans"/>
                <a:ea typeface="DM Sans"/>
                <a:cs typeface="DM Sans"/>
                <a:sym typeface="DM Sans"/>
              </a:endParaRPr>
            </a:p>
          </p:txBody>
        </p:sp>
      </p:grpSp>
      <p:grpSp>
        <p:nvGrpSpPr>
          <p:cNvPr id="774" name="Google Shape;774;p70"/>
          <p:cNvGrpSpPr/>
          <p:nvPr/>
        </p:nvGrpSpPr>
        <p:grpSpPr>
          <a:xfrm>
            <a:off x="15999357" y="10341581"/>
            <a:ext cx="5157009" cy="2537504"/>
            <a:chOff x="5999684" y="3878044"/>
            <a:chExt cx="1933854" cy="951552"/>
          </a:xfrm>
        </p:grpSpPr>
        <p:sp>
          <p:nvSpPr>
            <p:cNvPr id="775" name="Google Shape;775;p70"/>
            <p:cNvSpPr/>
            <p:nvPr/>
          </p:nvSpPr>
          <p:spPr>
            <a:xfrm>
              <a:off x="6265838" y="3878044"/>
              <a:ext cx="1667700" cy="555300"/>
            </a:xfrm>
            <a:prstGeom prst="wedgeRoundRectCallout">
              <a:avLst>
                <a:gd fmla="val -70292" name="adj1"/>
                <a:gd fmla="val -22389" name="adj2"/>
                <a:gd fmla="val 16667" name="adj3"/>
              </a:avLst>
            </a:prstGeom>
            <a:solidFill>
              <a:srgbClr val="F7F7F7"/>
            </a:solidFill>
            <a:ln cap="flat" cmpd="sng" w="9525">
              <a:solidFill>
                <a:srgbClr val="000000"/>
              </a:solidFill>
              <a:prstDash val="solid"/>
              <a:miter lim="800000"/>
              <a:headEnd len="sm" w="sm" type="none"/>
              <a:tailEnd len="sm" w="sm" type="none"/>
            </a:ln>
          </p:spPr>
          <p:txBody>
            <a:bodyPr anchorCtr="0" anchor="ctr" bIns="121875" lIns="243725" spcFirstLastPara="1" rIns="243725" wrap="square" tIns="121875">
              <a:noAutofit/>
            </a:bodyPr>
            <a:lstStyle/>
            <a:p>
              <a:pPr indent="0" lvl="0" marL="0" marR="0" rtl="0" algn="ctr">
                <a:lnSpc>
                  <a:spcPct val="100000"/>
                </a:lnSpc>
                <a:spcBef>
                  <a:spcPts val="0"/>
                </a:spcBef>
                <a:spcAft>
                  <a:spcPts val="0"/>
                </a:spcAft>
                <a:buClr>
                  <a:srgbClr val="000000"/>
                </a:buClr>
                <a:buSzPts val="3700"/>
                <a:buFont typeface="Arial"/>
                <a:buNone/>
              </a:pPr>
              <a:r>
                <a:rPr b="0" i="0" lang="en" sz="2900" u="none" cap="none" strike="noStrike">
                  <a:solidFill>
                    <a:schemeClr val="dk1"/>
                  </a:solidFill>
                  <a:latin typeface="DM Sans"/>
                  <a:ea typeface="DM Sans"/>
                  <a:cs typeface="DM Sans"/>
                  <a:sym typeface="DM Sans"/>
                </a:rPr>
                <a:t>Ensuring that agreed targets are met</a:t>
              </a:r>
              <a:endParaRPr b="0" i="0" sz="2900" u="none" cap="none" strike="noStrike">
                <a:solidFill>
                  <a:srgbClr val="000000"/>
                </a:solidFill>
                <a:latin typeface="DM Sans"/>
                <a:ea typeface="DM Sans"/>
                <a:cs typeface="DM Sans"/>
                <a:sym typeface="DM Sans"/>
              </a:endParaRPr>
            </a:p>
          </p:txBody>
        </p:sp>
        <p:sp>
          <p:nvSpPr>
            <p:cNvPr id="776" name="Google Shape;776;p70"/>
            <p:cNvSpPr txBox="1"/>
            <p:nvPr/>
          </p:nvSpPr>
          <p:spPr>
            <a:xfrm rot="-1645">
              <a:off x="5999834" y="4367446"/>
              <a:ext cx="1881000" cy="461700"/>
            </a:xfrm>
            <a:prstGeom prst="rect">
              <a:avLst/>
            </a:prstGeom>
            <a:solidFill>
              <a:srgbClr val="FBE4D4"/>
            </a:solidFill>
            <a:ln cap="flat" cmpd="sng" w="9525">
              <a:solidFill>
                <a:schemeClr val="accent2"/>
              </a:solidFill>
              <a:prstDash val="solid"/>
              <a:round/>
              <a:headEnd len="sm" w="sm" type="none"/>
              <a:tailEnd len="sm" w="sm" type="none"/>
            </a:ln>
          </p:spPr>
          <p:txBody>
            <a:bodyPr anchorCtr="0" anchor="t" bIns="121875" lIns="243800" spcFirstLastPara="1" rIns="243800" wrap="square" tIns="121875">
              <a:sp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chemeClr val="accent2"/>
                  </a:solidFill>
                  <a:latin typeface="DM Sans"/>
                  <a:ea typeface="DM Sans"/>
                  <a:cs typeface="DM Sans"/>
                  <a:sym typeface="DM Sans"/>
                </a:rPr>
                <a:t>Regular service </a:t>
              </a:r>
              <a:br>
                <a:rPr b="0" i="0" lang="en" sz="3200" u="none" cap="none" strike="noStrike">
                  <a:solidFill>
                    <a:schemeClr val="accent2"/>
                  </a:solidFill>
                  <a:latin typeface="DM Sans"/>
                  <a:ea typeface="DM Sans"/>
                  <a:cs typeface="DM Sans"/>
                  <a:sym typeface="DM Sans"/>
                </a:rPr>
              </a:br>
              <a:r>
                <a:rPr b="0" i="0" lang="en" sz="3200" u="none" cap="none" strike="noStrike">
                  <a:solidFill>
                    <a:schemeClr val="accent2"/>
                  </a:solidFill>
                  <a:latin typeface="DM Sans"/>
                  <a:ea typeface="DM Sans"/>
                  <a:cs typeface="DM Sans"/>
                  <a:sym typeface="DM Sans"/>
                </a:rPr>
                <a:t>delivery reports</a:t>
              </a:r>
              <a:endParaRPr b="0" i="0" sz="3700" u="none" cap="none" strike="noStrike">
                <a:solidFill>
                  <a:srgbClr val="000000"/>
                </a:solidFill>
                <a:latin typeface="DM Sans"/>
                <a:ea typeface="DM Sans"/>
                <a:cs typeface="DM Sans"/>
                <a:sym typeface="DM Sans"/>
              </a:endParaRPr>
            </a:p>
          </p:txBody>
        </p:sp>
      </p:grpSp>
      <p:sp>
        <p:nvSpPr>
          <p:cNvPr id="777" name="Google Shape;777;p70"/>
          <p:cNvSpPr txBox="1"/>
          <p:nvPr>
            <p:ph idx="4294967295" type="sldNum"/>
          </p:nvPr>
        </p:nvSpPr>
        <p:spPr>
          <a:xfrm>
            <a:off x="62281749" y="25687298"/>
            <a:ext cx="2364000" cy="879000"/>
          </a:xfrm>
          <a:prstGeom prst="rect">
            <a:avLst/>
          </a:prstGeom>
          <a:noFill/>
          <a:ln>
            <a:noFill/>
          </a:ln>
        </p:spPr>
        <p:txBody>
          <a:bodyPr anchorCtr="0" anchor="ctr" bIns="297925" lIns="595950" spcFirstLastPara="1" rIns="595950" wrap="square" tIns="297925">
            <a:spAutoFit/>
          </a:bodyPr>
          <a:lstStyle/>
          <a:p>
            <a:pPr indent="0" lvl="0" marL="0" rtl="0" algn="r">
              <a:lnSpc>
                <a:spcPct val="100000"/>
              </a:lnSpc>
              <a:spcBef>
                <a:spcPts val="0"/>
              </a:spcBef>
              <a:spcAft>
                <a:spcPts val="0"/>
              </a:spcAft>
              <a:buSzPts val="4400"/>
              <a:buNone/>
            </a:pPr>
            <a:fld id="{00000000-1234-1234-1234-123412341234}" type="slidenum">
              <a:rPr lang="en"/>
              <a:t>‹#›</a:t>
            </a:fld>
            <a:endParaRPr/>
          </a:p>
        </p:txBody>
      </p:sp>
      <p:grpSp>
        <p:nvGrpSpPr>
          <p:cNvPr id="778" name="Google Shape;778;p70"/>
          <p:cNvGrpSpPr/>
          <p:nvPr/>
        </p:nvGrpSpPr>
        <p:grpSpPr>
          <a:xfrm>
            <a:off x="10084934" y="2557975"/>
            <a:ext cx="14559203" cy="7450887"/>
            <a:chOff x="3781803" y="959229"/>
            <a:chExt cx="5459633" cy="2794048"/>
          </a:xfrm>
        </p:grpSpPr>
        <p:sp>
          <p:nvSpPr>
            <p:cNvPr id="779" name="Google Shape;779;p70"/>
            <p:cNvSpPr txBox="1"/>
            <p:nvPr/>
          </p:nvSpPr>
          <p:spPr>
            <a:xfrm>
              <a:off x="6869454" y="3164677"/>
              <a:ext cx="1881000" cy="588600"/>
            </a:xfrm>
            <a:prstGeom prst="rect">
              <a:avLst/>
            </a:prstGeom>
            <a:noFill/>
            <a:ln>
              <a:noFill/>
            </a:ln>
          </p:spPr>
          <p:txBody>
            <a:bodyPr anchorCtr="0" anchor="t" bIns="91400" lIns="91400" spcFirstLastPara="1" rIns="91400" wrap="square" tIns="91400">
              <a:spAutoFit/>
            </a:bodyPr>
            <a:lstStyle/>
            <a:p>
              <a:pPr indent="0" lvl="0" marL="0" marR="0" rtl="0" algn="ctr">
                <a:lnSpc>
                  <a:spcPct val="100000"/>
                </a:lnSpc>
                <a:spcBef>
                  <a:spcPts val="0"/>
                </a:spcBef>
                <a:spcAft>
                  <a:spcPts val="0"/>
                </a:spcAft>
                <a:buClr>
                  <a:srgbClr val="000000"/>
                </a:buClr>
                <a:buSzPts val="4500"/>
                <a:buFont typeface="Arial"/>
                <a:buNone/>
              </a:pPr>
              <a:r>
                <a:rPr b="1" i="0" lang="en" sz="4500" u="none" cap="none" strike="noStrike">
                  <a:solidFill>
                    <a:schemeClr val="dk1"/>
                  </a:solidFill>
                  <a:latin typeface="DM Sans"/>
                  <a:ea typeface="DM Sans"/>
                  <a:cs typeface="DM Sans"/>
                  <a:sym typeface="DM Sans"/>
                </a:rPr>
                <a:t>Federation members</a:t>
              </a:r>
              <a:endParaRPr b="0" i="0" sz="1300" u="none" cap="none" strike="noStrike">
                <a:solidFill>
                  <a:srgbClr val="000000"/>
                </a:solidFill>
                <a:latin typeface="Arial"/>
                <a:ea typeface="Arial"/>
                <a:cs typeface="Arial"/>
                <a:sym typeface="Arial"/>
              </a:endParaRPr>
            </a:p>
          </p:txBody>
        </p:sp>
        <p:grpSp>
          <p:nvGrpSpPr>
            <p:cNvPr id="780" name="Google Shape;780;p70"/>
            <p:cNvGrpSpPr/>
            <p:nvPr/>
          </p:nvGrpSpPr>
          <p:grpSpPr>
            <a:xfrm>
              <a:off x="7517711" y="2039351"/>
              <a:ext cx="683220" cy="745860"/>
              <a:chOff x="7514631" y="3952019"/>
              <a:chExt cx="878400" cy="958936"/>
            </a:xfrm>
          </p:grpSpPr>
          <p:pic>
            <p:nvPicPr>
              <p:cNvPr id="781" name="Google Shape;781;p70"/>
              <p:cNvPicPr preferRelativeResize="0"/>
              <p:nvPr/>
            </p:nvPicPr>
            <p:blipFill rotWithShape="1">
              <a:blip r:embed="rId4">
                <a:alphaModFix/>
              </a:blip>
              <a:srcRect b="0" l="0" r="0" t="0"/>
              <a:stretch/>
            </p:blipFill>
            <p:spPr>
              <a:xfrm>
                <a:off x="7681421" y="3952019"/>
                <a:ext cx="580787" cy="561666"/>
              </a:xfrm>
              <a:prstGeom prst="rect">
                <a:avLst/>
              </a:prstGeom>
              <a:noFill/>
              <a:ln>
                <a:noFill/>
              </a:ln>
            </p:spPr>
          </p:pic>
          <p:sp>
            <p:nvSpPr>
              <p:cNvPr id="782" name="Google Shape;782;p70"/>
              <p:cNvSpPr txBox="1"/>
              <p:nvPr/>
            </p:nvSpPr>
            <p:spPr>
              <a:xfrm>
                <a:off x="7514631" y="4436055"/>
                <a:ext cx="878400" cy="474900"/>
              </a:xfrm>
              <a:prstGeom prst="rect">
                <a:avLst/>
              </a:prstGeom>
              <a:noFill/>
              <a:ln>
                <a:noFill/>
              </a:ln>
            </p:spPr>
            <p:txBody>
              <a:bodyPr anchorCtr="0" anchor="t" bIns="121875" lIns="243800" spcFirstLastPara="1" rIns="243800" wrap="square" tIns="121875">
                <a:spAutoFit/>
              </a:bodyPr>
              <a:lstStyle/>
              <a:p>
                <a:pPr indent="0" lvl="0" marL="0" marR="0" rtl="0" algn="ctr">
                  <a:lnSpc>
                    <a:spcPct val="100000"/>
                  </a:lnSpc>
                  <a:spcBef>
                    <a:spcPts val="0"/>
                  </a:spcBef>
                  <a:spcAft>
                    <a:spcPts val="0"/>
                  </a:spcAft>
                  <a:buClr>
                    <a:srgbClr val="000000"/>
                  </a:buClr>
                  <a:buSzPts val="2900"/>
                  <a:buFont typeface="Arial"/>
                  <a:buNone/>
                </a:pPr>
                <a:r>
                  <a:rPr b="1" i="0" lang="en" sz="2400" u="none" cap="none" strike="noStrike">
                    <a:solidFill>
                      <a:srgbClr val="1F497D"/>
                    </a:solidFill>
                    <a:latin typeface="DM Sans"/>
                    <a:ea typeface="DM Sans"/>
                    <a:cs typeface="DM Sans"/>
                    <a:sym typeface="DM Sans"/>
                  </a:rPr>
                  <a:t>HTC</a:t>
                </a:r>
                <a:br>
                  <a:rPr b="1" i="0" lang="en" sz="2400" u="none" cap="none" strike="noStrike">
                    <a:solidFill>
                      <a:schemeClr val="dk1"/>
                    </a:solidFill>
                    <a:latin typeface="DM Sans"/>
                    <a:ea typeface="DM Sans"/>
                    <a:cs typeface="DM Sans"/>
                    <a:sym typeface="DM Sans"/>
                  </a:rPr>
                </a:br>
                <a:r>
                  <a:rPr b="1" i="0" lang="en" sz="2400" u="none" cap="none" strike="noStrike">
                    <a:solidFill>
                      <a:srgbClr val="1F497D"/>
                    </a:solidFill>
                    <a:latin typeface="DM Sans"/>
                    <a:ea typeface="DM Sans"/>
                    <a:cs typeface="DM Sans"/>
                    <a:sym typeface="DM Sans"/>
                  </a:rPr>
                  <a:t>provider</a:t>
                </a:r>
                <a:endParaRPr b="1" i="0" sz="2400" u="none" cap="none" strike="noStrike">
                  <a:solidFill>
                    <a:srgbClr val="1F497D"/>
                  </a:solidFill>
                  <a:latin typeface="DM Sans"/>
                  <a:ea typeface="DM Sans"/>
                  <a:cs typeface="DM Sans"/>
                  <a:sym typeface="DM Sans"/>
                </a:endParaRPr>
              </a:p>
            </p:txBody>
          </p:sp>
        </p:grpSp>
        <p:grpSp>
          <p:nvGrpSpPr>
            <p:cNvPr id="783" name="Google Shape;783;p70"/>
            <p:cNvGrpSpPr/>
            <p:nvPr/>
          </p:nvGrpSpPr>
          <p:grpSpPr>
            <a:xfrm>
              <a:off x="8270109" y="1465060"/>
              <a:ext cx="683102" cy="801333"/>
              <a:chOff x="7803570" y="2852936"/>
              <a:chExt cx="756900" cy="887904"/>
            </a:xfrm>
          </p:grpSpPr>
          <p:pic>
            <p:nvPicPr>
              <p:cNvPr id="784" name="Google Shape;784;p70"/>
              <p:cNvPicPr preferRelativeResize="0"/>
              <p:nvPr/>
            </p:nvPicPr>
            <p:blipFill rotWithShape="1">
              <a:blip r:embed="rId4">
                <a:alphaModFix/>
              </a:blip>
              <a:srcRect b="0" l="0" r="0" t="0"/>
              <a:stretch/>
            </p:blipFill>
            <p:spPr>
              <a:xfrm>
                <a:off x="7859945" y="2852936"/>
                <a:ext cx="580788" cy="561667"/>
              </a:xfrm>
              <a:prstGeom prst="rect">
                <a:avLst/>
              </a:prstGeom>
              <a:noFill/>
              <a:ln>
                <a:noFill/>
              </a:ln>
            </p:spPr>
          </p:pic>
          <p:sp>
            <p:nvSpPr>
              <p:cNvPr id="785" name="Google Shape;785;p70"/>
              <p:cNvSpPr txBox="1"/>
              <p:nvPr/>
            </p:nvSpPr>
            <p:spPr>
              <a:xfrm>
                <a:off x="7803570" y="3331640"/>
                <a:ext cx="756900" cy="409200"/>
              </a:xfrm>
              <a:prstGeom prst="rect">
                <a:avLst/>
              </a:prstGeom>
              <a:noFill/>
              <a:ln>
                <a:noFill/>
              </a:ln>
            </p:spPr>
            <p:txBody>
              <a:bodyPr anchorCtr="0" anchor="t" bIns="121875" lIns="243800" spcFirstLastPara="1" rIns="243800" wrap="square" tIns="121875">
                <a:spAutoFit/>
              </a:bodyPr>
              <a:lstStyle/>
              <a:p>
                <a:pPr indent="0" lvl="0" marL="0" marR="0" rtl="0" algn="ctr">
                  <a:lnSpc>
                    <a:spcPct val="100000"/>
                  </a:lnSpc>
                  <a:spcBef>
                    <a:spcPts val="0"/>
                  </a:spcBef>
                  <a:spcAft>
                    <a:spcPts val="0"/>
                  </a:spcAft>
                  <a:buClr>
                    <a:srgbClr val="000000"/>
                  </a:buClr>
                  <a:buSzPts val="2900"/>
                  <a:buFont typeface="Arial"/>
                  <a:buNone/>
                </a:pPr>
                <a:r>
                  <a:rPr b="1" i="0" lang="en" sz="2400" u="none" cap="none" strike="noStrike">
                    <a:solidFill>
                      <a:srgbClr val="1F497D"/>
                    </a:solidFill>
                    <a:latin typeface="DM Sans"/>
                    <a:ea typeface="DM Sans"/>
                    <a:cs typeface="DM Sans"/>
                    <a:sym typeface="DM Sans"/>
                  </a:rPr>
                  <a:t>Cloud</a:t>
                </a:r>
                <a:br>
                  <a:rPr b="1" i="0" lang="en" sz="2400" u="none" cap="none" strike="noStrike">
                    <a:solidFill>
                      <a:srgbClr val="1F497D"/>
                    </a:solidFill>
                    <a:latin typeface="DM Sans"/>
                    <a:ea typeface="DM Sans"/>
                    <a:cs typeface="DM Sans"/>
                    <a:sym typeface="DM Sans"/>
                  </a:rPr>
                </a:br>
                <a:r>
                  <a:rPr b="1" i="0" lang="en" sz="2400" u="none" cap="none" strike="noStrike">
                    <a:solidFill>
                      <a:srgbClr val="1F497D"/>
                    </a:solidFill>
                    <a:latin typeface="DM Sans"/>
                    <a:ea typeface="DM Sans"/>
                    <a:cs typeface="DM Sans"/>
                    <a:sym typeface="DM Sans"/>
                  </a:rPr>
                  <a:t>provider</a:t>
                </a:r>
                <a:endParaRPr b="1" i="0" sz="2400" u="none" cap="none" strike="noStrike">
                  <a:solidFill>
                    <a:srgbClr val="1F497D"/>
                  </a:solidFill>
                  <a:latin typeface="DM Sans"/>
                  <a:ea typeface="DM Sans"/>
                  <a:cs typeface="DM Sans"/>
                  <a:sym typeface="DM Sans"/>
                </a:endParaRPr>
              </a:p>
            </p:txBody>
          </p:sp>
        </p:grpSp>
        <p:grpSp>
          <p:nvGrpSpPr>
            <p:cNvPr id="786" name="Google Shape;786;p70"/>
            <p:cNvGrpSpPr/>
            <p:nvPr/>
          </p:nvGrpSpPr>
          <p:grpSpPr>
            <a:xfrm>
              <a:off x="6800028" y="1463289"/>
              <a:ext cx="683220" cy="735840"/>
              <a:chOff x="7531108" y="3952019"/>
              <a:chExt cx="878400" cy="946053"/>
            </a:xfrm>
          </p:grpSpPr>
          <p:pic>
            <p:nvPicPr>
              <p:cNvPr id="787" name="Google Shape;787;p70"/>
              <p:cNvPicPr preferRelativeResize="0"/>
              <p:nvPr/>
            </p:nvPicPr>
            <p:blipFill rotWithShape="1">
              <a:blip r:embed="rId4">
                <a:alphaModFix/>
              </a:blip>
              <a:srcRect b="0" l="0" r="0" t="0"/>
              <a:stretch/>
            </p:blipFill>
            <p:spPr>
              <a:xfrm>
                <a:off x="7681421" y="3952019"/>
                <a:ext cx="580787" cy="561666"/>
              </a:xfrm>
              <a:prstGeom prst="rect">
                <a:avLst/>
              </a:prstGeom>
              <a:noFill/>
              <a:ln>
                <a:noFill/>
              </a:ln>
            </p:spPr>
          </p:pic>
          <p:sp>
            <p:nvSpPr>
              <p:cNvPr id="788" name="Google Shape;788;p70"/>
              <p:cNvSpPr txBox="1"/>
              <p:nvPr/>
            </p:nvSpPr>
            <p:spPr>
              <a:xfrm>
                <a:off x="7531108" y="4423172"/>
                <a:ext cx="878400" cy="474900"/>
              </a:xfrm>
              <a:prstGeom prst="rect">
                <a:avLst/>
              </a:prstGeom>
              <a:noFill/>
              <a:ln>
                <a:noFill/>
              </a:ln>
            </p:spPr>
            <p:txBody>
              <a:bodyPr anchorCtr="0" anchor="t" bIns="121875" lIns="243800" spcFirstLastPara="1" rIns="243800" wrap="square" tIns="121875">
                <a:spAutoFit/>
              </a:bodyPr>
              <a:lstStyle/>
              <a:p>
                <a:pPr indent="0" lvl="0" marL="0" marR="0" rtl="0" algn="l">
                  <a:lnSpc>
                    <a:spcPct val="100000"/>
                  </a:lnSpc>
                  <a:spcBef>
                    <a:spcPts val="0"/>
                  </a:spcBef>
                  <a:spcAft>
                    <a:spcPts val="0"/>
                  </a:spcAft>
                  <a:buClr>
                    <a:srgbClr val="000000"/>
                  </a:buClr>
                  <a:buSzPts val="2900"/>
                  <a:buFont typeface="Arial"/>
                  <a:buNone/>
                </a:pPr>
                <a:r>
                  <a:rPr b="1" i="0" lang="en" sz="2400" u="none" cap="none" strike="noStrike">
                    <a:solidFill>
                      <a:schemeClr val="dk2"/>
                    </a:solidFill>
                    <a:latin typeface="DM Sans"/>
                    <a:ea typeface="DM Sans"/>
                    <a:cs typeface="DM Sans"/>
                    <a:sym typeface="DM Sans"/>
                  </a:rPr>
                  <a:t>Storage</a:t>
                </a:r>
                <a:br>
                  <a:rPr b="1" i="0" lang="en" sz="2400" u="none" cap="none" strike="noStrike">
                    <a:solidFill>
                      <a:schemeClr val="dk2"/>
                    </a:solidFill>
                    <a:latin typeface="DM Sans"/>
                    <a:ea typeface="DM Sans"/>
                    <a:cs typeface="DM Sans"/>
                    <a:sym typeface="DM Sans"/>
                  </a:rPr>
                </a:br>
                <a:r>
                  <a:rPr b="1" i="0" lang="en" sz="2400" u="none" cap="none" strike="noStrike">
                    <a:solidFill>
                      <a:schemeClr val="dk2"/>
                    </a:solidFill>
                    <a:latin typeface="DM Sans"/>
                    <a:ea typeface="DM Sans"/>
                    <a:cs typeface="DM Sans"/>
                    <a:sym typeface="DM Sans"/>
                  </a:rPr>
                  <a:t>provider</a:t>
                </a:r>
                <a:endParaRPr b="1" i="0" sz="2400" u="none" cap="none" strike="noStrike">
                  <a:solidFill>
                    <a:schemeClr val="dk2"/>
                  </a:solidFill>
                  <a:latin typeface="DM Sans"/>
                  <a:ea typeface="DM Sans"/>
                  <a:cs typeface="DM Sans"/>
                  <a:sym typeface="DM Sans"/>
                </a:endParaRPr>
              </a:p>
            </p:txBody>
          </p:sp>
        </p:grpSp>
        <p:sp>
          <p:nvSpPr>
            <p:cNvPr id="789" name="Google Shape;789;p70"/>
            <p:cNvSpPr/>
            <p:nvPr/>
          </p:nvSpPr>
          <p:spPr>
            <a:xfrm>
              <a:off x="5106559" y="1925068"/>
              <a:ext cx="1584300" cy="936000"/>
            </a:xfrm>
            <a:prstGeom prst="leftArrow">
              <a:avLst>
                <a:gd fmla="val 50000" name="adj1"/>
                <a:gd fmla="val 50000" name="adj2"/>
              </a:avLst>
            </a:prstGeom>
            <a:gradFill>
              <a:gsLst>
                <a:gs pos="0">
                  <a:srgbClr val="5F82CA"/>
                </a:gs>
                <a:gs pos="50000">
                  <a:srgbClr val="3C70CA"/>
                </a:gs>
                <a:gs pos="100000">
                  <a:srgbClr val="2E60B9"/>
                </a:gs>
              </a:gsLst>
              <a:lin ang="5400012" scaled="0"/>
            </a:gradFill>
            <a:ln cap="flat" cmpd="sng" w="9525">
              <a:solidFill>
                <a:schemeClr val="accent1"/>
              </a:solidFill>
              <a:prstDash val="solid"/>
              <a:miter lim="800000"/>
              <a:headEnd len="sm" w="sm" type="none"/>
              <a:tailEnd len="sm" w="sm" type="none"/>
            </a:ln>
          </p:spPr>
          <p:txBody>
            <a:bodyPr anchorCtr="0" anchor="ctr" bIns="121875" lIns="243725" spcFirstLastPara="1" rIns="243725" wrap="square" tIns="121875">
              <a:noAutofit/>
            </a:bodyPr>
            <a:lstStyle/>
            <a:p>
              <a:pPr indent="0" lvl="0" marL="0" marR="0" rtl="0" algn="ctr">
                <a:lnSpc>
                  <a:spcPct val="100000"/>
                </a:lnSpc>
                <a:spcBef>
                  <a:spcPts val="0"/>
                </a:spcBef>
                <a:spcAft>
                  <a:spcPts val="0"/>
                </a:spcAft>
                <a:buClr>
                  <a:srgbClr val="000000"/>
                </a:buClr>
                <a:buSzPts val="3700"/>
                <a:buFont typeface="Arial"/>
                <a:buNone/>
              </a:pPr>
              <a:r>
                <a:rPr b="1" i="0" lang="en" sz="3700" u="none" cap="none" strike="noStrike">
                  <a:solidFill>
                    <a:schemeClr val="lt1"/>
                  </a:solidFill>
                  <a:latin typeface="Calibri"/>
                  <a:ea typeface="Calibri"/>
                  <a:cs typeface="Calibri"/>
                  <a:sym typeface="Calibri"/>
                </a:rPr>
                <a:t>Conditions</a:t>
              </a:r>
              <a:endParaRPr b="0" i="0" sz="3700" u="none" cap="none" strike="noStrike">
                <a:solidFill>
                  <a:srgbClr val="000000"/>
                </a:solidFill>
                <a:latin typeface="Arial"/>
                <a:ea typeface="Arial"/>
                <a:cs typeface="Arial"/>
                <a:sym typeface="Arial"/>
              </a:endParaRPr>
            </a:p>
          </p:txBody>
        </p:sp>
        <p:grpSp>
          <p:nvGrpSpPr>
            <p:cNvPr id="790" name="Google Shape;790;p70"/>
            <p:cNvGrpSpPr/>
            <p:nvPr/>
          </p:nvGrpSpPr>
          <p:grpSpPr>
            <a:xfrm>
              <a:off x="7544642" y="959229"/>
              <a:ext cx="683220" cy="731141"/>
              <a:chOff x="7562649" y="3952019"/>
              <a:chExt cx="878400" cy="940011"/>
            </a:xfrm>
          </p:grpSpPr>
          <p:pic>
            <p:nvPicPr>
              <p:cNvPr id="791" name="Google Shape;791;p70"/>
              <p:cNvPicPr preferRelativeResize="0"/>
              <p:nvPr/>
            </p:nvPicPr>
            <p:blipFill rotWithShape="1">
              <a:blip r:embed="rId4">
                <a:alphaModFix/>
              </a:blip>
              <a:srcRect b="0" l="0" r="0" t="0"/>
              <a:stretch/>
            </p:blipFill>
            <p:spPr>
              <a:xfrm>
                <a:off x="7681421" y="3952019"/>
                <a:ext cx="580787" cy="561666"/>
              </a:xfrm>
              <a:prstGeom prst="rect">
                <a:avLst/>
              </a:prstGeom>
              <a:noFill/>
              <a:ln>
                <a:noFill/>
              </a:ln>
            </p:spPr>
          </p:pic>
          <p:sp>
            <p:nvSpPr>
              <p:cNvPr id="792" name="Google Shape;792;p70"/>
              <p:cNvSpPr txBox="1"/>
              <p:nvPr/>
            </p:nvSpPr>
            <p:spPr>
              <a:xfrm>
                <a:off x="7562649" y="4417130"/>
                <a:ext cx="878400" cy="474900"/>
              </a:xfrm>
              <a:prstGeom prst="rect">
                <a:avLst/>
              </a:prstGeom>
              <a:noFill/>
              <a:ln>
                <a:noFill/>
              </a:ln>
            </p:spPr>
            <p:txBody>
              <a:bodyPr anchorCtr="0" anchor="t" bIns="121875" lIns="243800" spcFirstLastPara="1" rIns="243800" wrap="square" tIns="121875">
                <a:spAutoFit/>
              </a:bodyPr>
              <a:lstStyle/>
              <a:p>
                <a:pPr indent="0" lvl="0" marL="0" marR="0" rtl="0" algn="ctr">
                  <a:lnSpc>
                    <a:spcPct val="100000"/>
                  </a:lnSpc>
                  <a:spcBef>
                    <a:spcPts val="0"/>
                  </a:spcBef>
                  <a:spcAft>
                    <a:spcPts val="0"/>
                  </a:spcAft>
                  <a:buClr>
                    <a:srgbClr val="000000"/>
                  </a:buClr>
                  <a:buSzPts val="2900"/>
                  <a:buFont typeface="Arial"/>
                  <a:buNone/>
                </a:pPr>
                <a:r>
                  <a:rPr b="1" i="0" lang="en" sz="2400" u="none" cap="none" strike="noStrike">
                    <a:solidFill>
                      <a:srgbClr val="1F497D"/>
                    </a:solidFill>
                    <a:latin typeface="DM Sans"/>
                    <a:ea typeface="DM Sans"/>
                    <a:cs typeface="DM Sans"/>
                    <a:sym typeface="DM Sans"/>
                  </a:rPr>
                  <a:t>Applic.</a:t>
                </a:r>
                <a:br>
                  <a:rPr b="1" i="0" lang="en" sz="2400" u="none" cap="none" strike="noStrike">
                    <a:solidFill>
                      <a:srgbClr val="1F497D"/>
                    </a:solidFill>
                    <a:latin typeface="DM Sans"/>
                    <a:ea typeface="DM Sans"/>
                    <a:cs typeface="DM Sans"/>
                    <a:sym typeface="DM Sans"/>
                  </a:rPr>
                </a:br>
                <a:r>
                  <a:rPr b="1" i="0" lang="en" sz="2400" u="none" cap="none" strike="noStrike">
                    <a:solidFill>
                      <a:srgbClr val="1F497D"/>
                    </a:solidFill>
                    <a:latin typeface="DM Sans"/>
                    <a:ea typeface="DM Sans"/>
                    <a:cs typeface="DM Sans"/>
                    <a:sym typeface="DM Sans"/>
                  </a:rPr>
                  <a:t>provider</a:t>
                </a:r>
                <a:endParaRPr b="1" i="0" sz="2400" u="none" cap="none" strike="noStrike">
                  <a:solidFill>
                    <a:srgbClr val="1F497D"/>
                  </a:solidFill>
                  <a:latin typeface="DM Sans"/>
                  <a:ea typeface="DM Sans"/>
                  <a:cs typeface="DM Sans"/>
                  <a:sym typeface="DM Sans"/>
                </a:endParaRPr>
              </a:p>
            </p:txBody>
          </p:sp>
        </p:grpSp>
        <p:pic>
          <p:nvPicPr>
            <p:cNvPr id="793" name="Google Shape;793;p70"/>
            <p:cNvPicPr preferRelativeResize="0"/>
            <p:nvPr/>
          </p:nvPicPr>
          <p:blipFill rotWithShape="1">
            <a:blip r:embed="rId5">
              <a:alphaModFix/>
            </a:blip>
            <a:srcRect b="0" l="0" r="0" t="0"/>
            <a:stretch/>
          </p:blipFill>
          <p:spPr>
            <a:xfrm>
              <a:off x="8321266" y="2604506"/>
              <a:ext cx="576064" cy="576064"/>
            </a:xfrm>
            <a:prstGeom prst="rect">
              <a:avLst/>
            </a:prstGeom>
            <a:noFill/>
            <a:ln>
              <a:noFill/>
            </a:ln>
          </p:spPr>
        </p:pic>
        <p:sp>
          <p:nvSpPr>
            <p:cNvPr id="794" name="Google Shape;794;p70"/>
            <p:cNvSpPr/>
            <p:nvPr/>
          </p:nvSpPr>
          <p:spPr>
            <a:xfrm>
              <a:off x="8287136" y="3099272"/>
              <a:ext cx="954300" cy="261600"/>
            </a:xfrm>
            <a:prstGeom prst="rect">
              <a:avLst/>
            </a:prstGeom>
            <a:noFill/>
            <a:ln>
              <a:noFill/>
            </a:ln>
          </p:spPr>
          <p:txBody>
            <a:bodyPr anchorCtr="0" anchor="t" bIns="121875" lIns="243725" spcFirstLastPara="1" rIns="243725" wrap="square" tIns="121875">
              <a:noAutofit/>
            </a:bodyPr>
            <a:lstStyle/>
            <a:p>
              <a:pPr indent="0" lvl="0" marL="0" marR="0" rtl="0" algn="l">
                <a:lnSpc>
                  <a:spcPct val="100000"/>
                </a:lnSpc>
                <a:spcBef>
                  <a:spcPts val="0"/>
                </a:spcBef>
                <a:spcAft>
                  <a:spcPts val="0"/>
                </a:spcAft>
                <a:buClr>
                  <a:srgbClr val="000000"/>
                </a:buClr>
                <a:buSzPts val="2900"/>
                <a:buFont typeface="Arial"/>
                <a:buNone/>
              </a:pPr>
              <a:r>
                <a:rPr b="1" i="0" lang="en" sz="2400" u="none" cap="none" strike="noStrike">
                  <a:solidFill>
                    <a:srgbClr val="1F497D"/>
                  </a:solidFill>
                  <a:latin typeface="DM Sans"/>
                  <a:ea typeface="DM Sans"/>
                  <a:cs typeface="DM Sans"/>
                  <a:sym typeface="DM Sans"/>
                </a:rPr>
                <a:t>Support</a:t>
              </a:r>
              <a:endParaRPr b="0" i="0" sz="2400" u="none" cap="none" strike="noStrike">
                <a:solidFill>
                  <a:srgbClr val="1F497D"/>
                </a:solidFill>
                <a:latin typeface="DM Sans"/>
                <a:ea typeface="DM Sans"/>
                <a:cs typeface="DM Sans"/>
                <a:sym typeface="DM Sans"/>
              </a:endParaRPr>
            </a:p>
          </p:txBody>
        </p:sp>
        <p:pic>
          <p:nvPicPr>
            <p:cNvPr id="795" name="Google Shape;795;p70"/>
            <p:cNvPicPr preferRelativeResize="0"/>
            <p:nvPr/>
          </p:nvPicPr>
          <p:blipFill rotWithShape="1">
            <a:blip r:embed="rId5">
              <a:alphaModFix/>
            </a:blip>
            <a:srcRect b="0" l="0" r="0" t="0"/>
            <a:stretch/>
          </p:blipFill>
          <p:spPr>
            <a:xfrm>
              <a:off x="6881107" y="2532500"/>
              <a:ext cx="576064" cy="576064"/>
            </a:xfrm>
            <a:prstGeom prst="rect">
              <a:avLst/>
            </a:prstGeom>
            <a:noFill/>
            <a:ln>
              <a:noFill/>
            </a:ln>
          </p:spPr>
        </p:pic>
        <p:sp>
          <p:nvSpPr>
            <p:cNvPr id="796" name="Google Shape;796;p70"/>
            <p:cNvSpPr/>
            <p:nvPr/>
          </p:nvSpPr>
          <p:spPr>
            <a:xfrm>
              <a:off x="6802629" y="3053019"/>
              <a:ext cx="954300" cy="261600"/>
            </a:xfrm>
            <a:prstGeom prst="rect">
              <a:avLst/>
            </a:prstGeom>
            <a:noFill/>
            <a:ln>
              <a:noFill/>
            </a:ln>
          </p:spPr>
          <p:txBody>
            <a:bodyPr anchorCtr="0" anchor="t" bIns="121875" lIns="243725" spcFirstLastPara="1" rIns="243725" wrap="square" tIns="121875">
              <a:noAutofit/>
            </a:bodyPr>
            <a:lstStyle/>
            <a:p>
              <a:pPr indent="0" lvl="0" marL="0" marR="0" rtl="0" algn="l">
                <a:lnSpc>
                  <a:spcPct val="100000"/>
                </a:lnSpc>
                <a:spcBef>
                  <a:spcPts val="0"/>
                </a:spcBef>
                <a:spcAft>
                  <a:spcPts val="0"/>
                </a:spcAft>
                <a:buClr>
                  <a:srgbClr val="000000"/>
                </a:buClr>
                <a:buSzPts val="2900"/>
                <a:buFont typeface="Arial"/>
                <a:buNone/>
              </a:pPr>
              <a:r>
                <a:rPr b="1" i="0" lang="en" sz="2400" u="none" cap="none" strike="noStrike">
                  <a:solidFill>
                    <a:srgbClr val="1F497D"/>
                  </a:solidFill>
                  <a:latin typeface="DM Sans"/>
                  <a:ea typeface="DM Sans"/>
                  <a:cs typeface="DM Sans"/>
                  <a:sym typeface="DM Sans"/>
                </a:rPr>
                <a:t>Training</a:t>
              </a:r>
              <a:endParaRPr b="0" i="0" sz="2400" u="none" cap="none" strike="noStrike">
                <a:solidFill>
                  <a:srgbClr val="1F497D"/>
                </a:solidFill>
                <a:latin typeface="DM Sans"/>
                <a:ea typeface="DM Sans"/>
                <a:cs typeface="DM Sans"/>
                <a:sym typeface="DM Sans"/>
              </a:endParaRPr>
            </a:p>
          </p:txBody>
        </p:sp>
        <p:pic>
          <p:nvPicPr>
            <p:cNvPr id="797" name="Google Shape;797;p70"/>
            <p:cNvPicPr preferRelativeResize="0"/>
            <p:nvPr/>
          </p:nvPicPr>
          <p:blipFill rotWithShape="1">
            <a:blip r:embed="rId6">
              <a:alphaModFix/>
            </a:blip>
            <a:srcRect b="0" l="0" r="0" t="0"/>
            <a:stretch/>
          </p:blipFill>
          <p:spPr>
            <a:xfrm>
              <a:off x="3781803" y="1494772"/>
              <a:ext cx="1292613" cy="1292613"/>
            </a:xfrm>
            <a:prstGeom prst="rect">
              <a:avLst/>
            </a:prstGeom>
            <a:noFill/>
            <a:ln>
              <a:noFill/>
            </a:ln>
          </p:spPr>
        </p:pic>
        <p:sp>
          <p:nvSpPr>
            <p:cNvPr id="798" name="Google Shape;798;p70"/>
            <p:cNvSpPr txBox="1"/>
            <p:nvPr/>
          </p:nvSpPr>
          <p:spPr>
            <a:xfrm>
              <a:off x="3818426" y="1209000"/>
              <a:ext cx="1292700" cy="340500"/>
            </a:xfrm>
            <a:prstGeom prst="rect">
              <a:avLst/>
            </a:prstGeom>
            <a:noFill/>
            <a:ln>
              <a:noFill/>
            </a:ln>
          </p:spPr>
          <p:txBody>
            <a:bodyPr anchorCtr="0" anchor="t" bIns="121875" lIns="243800" spcFirstLastPara="1" rIns="243800" wrap="square" tIns="121875">
              <a:spAutoFit/>
            </a:bodyPr>
            <a:lstStyle/>
            <a:p>
              <a:pPr indent="0" lvl="0" marL="0" marR="0" rtl="0" algn="l">
                <a:lnSpc>
                  <a:spcPct val="100000"/>
                </a:lnSpc>
                <a:spcBef>
                  <a:spcPts val="0"/>
                </a:spcBef>
                <a:spcAft>
                  <a:spcPts val="0"/>
                </a:spcAft>
                <a:buClr>
                  <a:srgbClr val="000000"/>
                </a:buClr>
                <a:buSzPts val="4800"/>
                <a:buFont typeface="Arial"/>
                <a:buNone/>
              </a:pPr>
              <a:r>
                <a:rPr b="1" i="0" lang="en" sz="4300" u="none" cap="none" strike="noStrike">
                  <a:solidFill>
                    <a:schemeClr val="accent2"/>
                  </a:solidFill>
                  <a:latin typeface="DM Sans"/>
                  <a:ea typeface="DM Sans"/>
                  <a:cs typeface="DM Sans"/>
                  <a:sym typeface="DM Sans"/>
                </a:rPr>
                <a:t>Negotiator</a:t>
              </a:r>
              <a:endParaRPr b="0" i="0" sz="3200" u="none" cap="none" strike="noStrike">
                <a:solidFill>
                  <a:schemeClr val="accent2"/>
                </a:solidFill>
                <a:latin typeface="DM Sans"/>
                <a:ea typeface="DM Sans"/>
                <a:cs typeface="DM Sans"/>
                <a:sym typeface="DM Sans"/>
              </a:endParaRPr>
            </a:p>
          </p:txBody>
        </p:sp>
        <p:sp>
          <p:nvSpPr>
            <p:cNvPr id="799" name="Google Shape;799;p70"/>
            <p:cNvSpPr txBox="1"/>
            <p:nvPr/>
          </p:nvSpPr>
          <p:spPr>
            <a:xfrm>
              <a:off x="3792759" y="2532975"/>
              <a:ext cx="1428000" cy="340500"/>
            </a:xfrm>
            <a:prstGeom prst="rect">
              <a:avLst/>
            </a:prstGeom>
            <a:noFill/>
            <a:ln>
              <a:noFill/>
            </a:ln>
          </p:spPr>
          <p:txBody>
            <a:bodyPr anchorCtr="0" anchor="t" bIns="121875" lIns="243800" spcFirstLastPara="1" rIns="243800" wrap="square" tIns="121875">
              <a:spAutoFit/>
            </a:bodyPr>
            <a:lstStyle/>
            <a:p>
              <a:pPr indent="0" lvl="0" marL="0" marR="0" rtl="0" algn="l">
                <a:lnSpc>
                  <a:spcPct val="100000"/>
                </a:lnSpc>
                <a:spcBef>
                  <a:spcPts val="0"/>
                </a:spcBef>
                <a:spcAft>
                  <a:spcPts val="0"/>
                </a:spcAft>
                <a:buClr>
                  <a:srgbClr val="000000"/>
                </a:buClr>
                <a:buSzPts val="4800"/>
                <a:buFont typeface="Arial"/>
                <a:buNone/>
              </a:pPr>
              <a:r>
                <a:rPr b="1" i="0" lang="en" sz="4300" u="none" cap="none" strike="noStrike">
                  <a:solidFill>
                    <a:schemeClr val="accent1"/>
                  </a:solidFill>
                  <a:latin typeface="DM Sans"/>
                  <a:ea typeface="DM Sans"/>
                  <a:cs typeface="DM Sans"/>
                  <a:sym typeface="DM Sans"/>
                </a:rPr>
                <a:t>Foundation</a:t>
              </a:r>
              <a:endParaRPr b="0" i="0" sz="3200" u="none" cap="none" strike="noStrike">
                <a:solidFill>
                  <a:schemeClr val="accent1"/>
                </a:solidFill>
                <a:latin typeface="DM Sans"/>
                <a:ea typeface="DM Sans"/>
                <a:cs typeface="DM Sans"/>
                <a:sym typeface="DM Sans"/>
              </a:endParaRPr>
            </a:p>
          </p:txBody>
        </p:sp>
      </p:grpSp>
      <p:sp>
        <p:nvSpPr>
          <p:cNvPr id="800" name="Google Shape;800;p70"/>
          <p:cNvSpPr txBox="1"/>
          <p:nvPr/>
        </p:nvSpPr>
        <p:spPr>
          <a:xfrm>
            <a:off x="5895075" y="1587850"/>
            <a:ext cx="14783700" cy="1323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700">
                <a:solidFill>
                  <a:srgbClr val="9900FF"/>
                </a:solidFill>
              </a:rPr>
              <a:t>Projects bootstrap delivery and application/data integration</a:t>
            </a:r>
            <a:endParaRPr b="1" sz="3700">
              <a:solidFill>
                <a:srgbClr val="9900FF"/>
              </a:solidFill>
            </a:endParaRPr>
          </a:p>
          <a:p>
            <a:pPr indent="0" lvl="0" marL="0" rtl="0" algn="ctr">
              <a:spcBef>
                <a:spcPts val="0"/>
              </a:spcBef>
              <a:spcAft>
                <a:spcPts val="0"/>
              </a:spcAft>
              <a:buNone/>
            </a:pPr>
            <a:r>
              <a:rPr b="1" lang="en" sz="3700">
                <a:solidFill>
                  <a:srgbClr val="9900FF"/>
                </a:solidFill>
              </a:rPr>
              <a:t>Sustainability comes from institutional commitments</a:t>
            </a:r>
            <a:endParaRPr b="1" sz="3700">
              <a:solidFill>
                <a:srgbClr val="9900FF"/>
              </a:solidFill>
            </a:endParaRPr>
          </a:p>
        </p:txBody>
      </p:sp>
      <p:sp>
        <p:nvSpPr>
          <p:cNvPr id="801" name="Google Shape;801;p70"/>
          <p:cNvSpPr txBox="1"/>
          <p:nvPr>
            <p:ph idx="12" type="sldNum"/>
          </p:nvPr>
        </p:nvSpPr>
        <p:spPr>
          <a:xfrm>
            <a:off x="22437090" y="13047269"/>
            <a:ext cx="1463100" cy="585000"/>
          </a:xfrm>
          <a:prstGeom prst="rect">
            <a:avLst/>
          </a:prstGeom>
        </p:spPr>
        <p:txBody>
          <a:bodyPr anchorCtr="0" anchor="t" bIns="45700" lIns="91425" spcFirstLastPara="1" rIns="91425" wrap="square" tIns="45700">
            <a:sp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GI Theme">
  <a:themeElements>
    <a:clrScheme name="EGI">
      <a:dk1>
        <a:srgbClr val="09142E"/>
      </a:dk1>
      <a:lt1>
        <a:srgbClr val="FFFFFF"/>
      </a:lt1>
      <a:dk2>
        <a:srgbClr val="1E315D"/>
      </a:dk2>
      <a:lt2>
        <a:srgbClr val="F7F7F7"/>
      </a:lt2>
      <a:accent1>
        <a:srgbClr val="005FAA"/>
      </a:accent1>
      <a:accent2>
        <a:srgbClr val="EF8200"/>
      </a:accent2>
      <a:accent3>
        <a:srgbClr val="09142E"/>
      </a:accent3>
      <a:accent4>
        <a:srgbClr val="1E315D"/>
      </a:accent4>
      <a:accent5>
        <a:srgbClr val="828282"/>
      </a:accent5>
      <a:accent6>
        <a:srgbClr val="999999"/>
      </a:accent6>
      <a:hlink>
        <a:srgbClr val="005FAA"/>
      </a:hlink>
      <a:folHlink>
        <a:srgbClr val="EF82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