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7"/>
  </p:notesMasterIdLst>
  <p:sldIdLst>
    <p:sldId id="256" r:id="rId2"/>
    <p:sldId id="265" r:id="rId3"/>
    <p:sldId id="259" r:id="rId4"/>
    <p:sldId id="267" r:id="rId5"/>
    <p:sldId id="260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354" autoAdjust="0"/>
    <p:restoredTop sz="94660"/>
  </p:normalViewPr>
  <p:slideViewPr>
    <p:cSldViewPr>
      <p:cViewPr>
        <p:scale>
          <a:sx n="60" d="100"/>
          <a:sy n="60" d="100"/>
        </p:scale>
        <p:origin x="-1452" y="-4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7AE16C1-2679-4411-B304-7362D58BCC37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8471298-09CC-46D4-8CF7-5CE875A57869}">
      <dgm:prSet phldrT="[Text]"/>
      <dgm:spPr/>
      <dgm:t>
        <a:bodyPr/>
        <a:lstStyle/>
        <a:p>
          <a:r>
            <a:rPr lang="en-US" dirty="0" smtClean="0"/>
            <a:t>DCC</a:t>
          </a:r>
          <a:endParaRPr lang="en-US" dirty="0"/>
        </a:p>
      </dgm:t>
    </dgm:pt>
    <dgm:pt modelId="{7B4B5CE8-BDB9-4740-B8D7-50A8DAC52975}" type="parTrans" cxnId="{99F54AAB-004D-4EDE-B454-8708AD36468A}">
      <dgm:prSet/>
      <dgm:spPr/>
      <dgm:t>
        <a:bodyPr/>
        <a:lstStyle/>
        <a:p>
          <a:endParaRPr lang="en-US"/>
        </a:p>
      </dgm:t>
    </dgm:pt>
    <dgm:pt modelId="{72DDEE35-DE8B-4221-99C4-773272F16AE3}" type="sibTrans" cxnId="{99F54AAB-004D-4EDE-B454-8708AD36468A}">
      <dgm:prSet/>
      <dgm:spPr/>
      <dgm:t>
        <a:bodyPr/>
        <a:lstStyle/>
        <a:p>
          <a:endParaRPr lang="en-US"/>
        </a:p>
      </dgm:t>
    </dgm:pt>
    <dgm:pt modelId="{ABF79187-D1DB-4459-B413-EFD36D848066}">
      <dgm:prSet phldrT="[Text]"/>
      <dgm:spPr/>
      <dgm:t>
        <a:bodyPr/>
        <a:lstStyle/>
        <a:p>
          <a:r>
            <a:rPr lang="en-US" dirty="0" smtClean="0"/>
            <a:t>NGI</a:t>
          </a:r>
          <a:endParaRPr lang="en-US" dirty="0"/>
        </a:p>
      </dgm:t>
    </dgm:pt>
    <dgm:pt modelId="{364634A0-1A72-4750-8759-ED247149783A}" type="parTrans" cxnId="{91FC4B5D-132D-4102-A97D-9D3F971C2C59}">
      <dgm:prSet/>
      <dgm:spPr/>
      <dgm:t>
        <a:bodyPr/>
        <a:lstStyle/>
        <a:p>
          <a:endParaRPr lang="en-US"/>
        </a:p>
      </dgm:t>
    </dgm:pt>
    <dgm:pt modelId="{31179346-9A7B-489D-BD73-47B8684AB9A3}" type="sibTrans" cxnId="{91FC4B5D-132D-4102-A97D-9D3F971C2C59}">
      <dgm:prSet/>
      <dgm:spPr/>
      <dgm:t>
        <a:bodyPr/>
        <a:lstStyle/>
        <a:p>
          <a:endParaRPr lang="en-US"/>
        </a:p>
      </dgm:t>
    </dgm:pt>
    <dgm:pt modelId="{C464D7BA-664F-4AE9-B76C-A3C68D3D9845}">
      <dgm:prSet phldrT="[Text]"/>
      <dgm:spPr/>
      <dgm:t>
        <a:bodyPr/>
        <a:lstStyle/>
        <a:p>
          <a:r>
            <a:rPr lang="en-US" dirty="0" smtClean="0"/>
            <a:t>RC</a:t>
          </a:r>
          <a:endParaRPr lang="en-US" dirty="0"/>
        </a:p>
      </dgm:t>
    </dgm:pt>
    <dgm:pt modelId="{54DC190D-1781-46ED-BB6D-F18F9740316D}" type="parTrans" cxnId="{966D9393-9585-4BD3-8D16-522151ADFC1D}">
      <dgm:prSet/>
      <dgm:spPr/>
      <dgm:t>
        <a:bodyPr/>
        <a:lstStyle/>
        <a:p>
          <a:endParaRPr lang="en-US"/>
        </a:p>
      </dgm:t>
    </dgm:pt>
    <dgm:pt modelId="{3F61A8CC-30E0-477E-B13F-D190BA8A8AC4}" type="sibTrans" cxnId="{966D9393-9585-4BD3-8D16-522151ADFC1D}">
      <dgm:prSet/>
      <dgm:spPr/>
      <dgm:t>
        <a:bodyPr/>
        <a:lstStyle/>
        <a:p>
          <a:endParaRPr lang="en-US"/>
        </a:p>
      </dgm:t>
    </dgm:pt>
    <dgm:pt modelId="{DCD16467-2C49-4192-B655-CEB907873D0D}">
      <dgm:prSet phldrT="[Text]"/>
      <dgm:spPr/>
      <dgm:t>
        <a:bodyPr/>
        <a:lstStyle/>
        <a:p>
          <a:r>
            <a:rPr lang="en-US" dirty="0" smtClean="0"/>
            <a:t>Users</a:t>
          </a:r>
          <a:endParaRPr lang="en-US" dirty="0"/>
        </a:p>
      </dgm:t>
    </dgm:pt>
    <dgm:pt modelId="{74620E20-78F8-4F6B-9018-BA1CDB0D0ED8}" type="parTrans" cxnId="{9B8B4C20-5DFF-4363-B916-45457D676AAA}">
      <dgm:prSet/>
      <dgm:spPr/>
      <dgm:t>
        <a:bodyPr/>
        <a:lstStyle/>
        <a:p>
          <a:endParaRPr lang="en-US"/>
        </a:p>
      </dgm:t>
    </dgm:pt>
    <dgm:pt modelId="{207B4999-FBEC-4651-B4C8-F82FAFD3809F}" type="sibTrans" cxnId="{9B8B4C20-5DFF-4363-B916-45457D676AAA}">
      <dgm:prSet/>
      <dgm:spPr/>
      <dgm:t>
        <a:bodyPr/>
        <a:lstStyle/>
        <a:p>
          <a:endParaRPr lang="en-US"/>
        </a:p>
      </dgm:t>
    </dgm:pt>
    <dgm:pt modelId="{7AE8D615-60FA-4615-879E-1962759D52B2}">
      <dgm:prSet phldrT="[Text]"/>
      <dgm:spPr/>
      <dgm:t>
        <a:bodyPr/>
        <a:lstStyle/>
        <a:p>
          <a:r>
            <a:rPr lang="en-US" dirty="0" smtClean="0"/>
            <a:t>TP</a:t>
          </a:r>
          <a:endParaRPr lang="en-US" dirty="0"/>
        </a:p>
      </dgm:t>
    </dgm:pt>
    <dgm:pt modelId="{9E08834D-39BA-47BB-9203-AF04B7672CDD}" type="parTrans" cxnId="{6D232B77-50FD-44A7-A024-204445DB6511}">
      <dgm:prSet/>
      <dgm:spPr/>
      <dgm:t>
        <a:bodyPr/>
        <a:lstStyle/>
        <a:p>
          <a:endParaRPr lang="en-US"/>
        </a:p>
      </dgm:t>
    </dgm:pt>
    <dgm:pt modelId="{CB160A95-9DFD-405A-BB51-AF9BD4C55F6D}" type="sibTrans" cxnId="{6D232B77-50FD-44A7-A024-204445DB6511}">
      <dgm:prSet/>
      <dgm:spPr/>
      <dgm:t>
        <a:bodyPr/>
        <a:lstStyle/>
        <a:p>
          <a:endParaRPr lang="en-US"/>
        </a:p>
      </dgm:t>
    </dgm:pt>
    <dgm:pt modelId="{0E67B6FE-9C44-4096-8F16-569EEF36E1E9}" type="pres">
      <dgm:prSet presAssocID="{F7AE16C1-2679-4411-B304-7362D58BCC37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A530890-D584-4E28-8CD5-F68450141260}" type="pres">
      <dgm:prSet presAssocID="{08471298-09CC-46D4-8CF7-5CE875A57869}" presName="centerShape" presStyleLbl="node0" presStyleIdx="0" presStyleCnt="1"/>
      <dgm:spPr/>
      <dgm:t>
        <a:bodyPr/>
        <a:lstStyle/>
        <a:p>
          <a:endParaRPr lang="en-US"/>
        </a:p>
      </dgm:t>
    </dgm:pt>
    <dgm:pt modelId="{953934F9-FDC0-46A3-95FC-B9CC3D979E70}" type="pres">
      <dgm:prSet presAssocID="{ABF79187-D1DB-4459-B413-EFD36D848066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D5E35C-CF1F-4008-B0C8-2127A4E13BEE}" type="pres">
      <dgm:prSet presAssocID="{ABF79187-D1DB-4459-B413-EFD36D848066}" presName="dummy" presStyleCnt="0"/>
      <dgm:spPr/>
    </dgm:pt>
    <dgm:pt modelId="{234130FF-D001-4C52-91C1-ACDB0AFC748B}" type="pres">
      <dgm:prSet presAssocID="{31179346-9A7B-489D-BD73-47B8684AB9A3}" presName="sibTrans" presStyleLbl="sibTrans2D1" presStyleIdx="0" presStyleCnt="4"/>
      <dgm:spPr/>
      <dgm:t>
        <a:bodyPr/>
        <a:lstStyle/>
        <a:p>
          <a:endParaRPr lang="en-US"/>
        </a:p>
      </dgm:t>
    </dgm:pt>
    <dgm:pt modelId="{DBA9DE15-CF14-41D3-901A-796EFA7BF843}" type="pres">
      <dgm:prSet presAssocID="{C464D7BA-664F-4AE9-B76C-A3C68D3D9845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243F4B7-B181-4FF9-895B-7779D70E8972}" type="pres">
      <dgm:prSet presAssocID="{C464D7BA-664F-4AE9-B76C-A3C68D3D9845}" presName="dummy" presStyleCnt="0"/>
      <dgm:spPr/>
    </dgm:pt>
    <dgm:pt modelId="{4F05EFD7-479A-4D10-BE0D-12014F327EA5}" type="pres">
      <dgm:prSet presAssocID="{3F61A8CC-30E0-477E-B13F-D190BA8A8AC4}" presName="sibTrans" presStyleLbl="sibTrans2D1" presStyleIdx="1" presStyleCnt="4"/>
      <dgm:spPr/>
      <dgm:t>
        <a:bodyPr/>
        <a:lstStyle/>
        <a:p>
          <a:endParaRPr lang="en-US"/>
        </a:p>
      </dgm:t>
    </dgm:pt>
    <dgm:pt modelId="{532B0692-A34A-4F70-A89E-1A0FBC705E58}" type="pres">
      <dgm:prSet presAssocID="{DCD16467-2C49-4192-B655-CEB907873D0D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81853D6-529C-429C-9DF0-8DBC7A44493E}" type="pres">
      <dgm:prSet presAssocID="{DCD16467-2C49-4192-B655-CEB907873D0D}" presName="dummy" presStyleCnt="0"/>
      <dgm:spPr/>
    </dgm:pt>
    <dgm:pt modelId="{AFA1AC8F-A710-4D8D-9F10-8791B29AC2E9}" type="pres">
      <dgm:prSet presAssocID="{207B4999-FBEC-4651-B4C8-F82FAFD3809F}" presName="sibTrans" presStyleLbl="sibTrans2D1" presStyleIdx="2" presStyleCnt="4"/>
      <dgm:spPr/>
      <dgm:t>
        <a:bodyPr/>
        <a:lstStyle/>
        <a:p>
          <a:endParaRPr lang="en-US"/>
        </a:p>
      </dgm:t>
    </dgm:pt>
    <dgm:pt modelId="{E65A9062-5FCD-41CE-B211-724DE9F3C061}" type="pres">
      <dgm:prSet presAssocID="{7AE8D615-60FA-4615-879E-1962759D52B2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9353E62-5D5B-498B-9B5D-A926370DABBC}" type="pres">
      <dgm:prSet presAssocID="{7AE8D615-60FA-4615-879E-1962759D52B2}" presName="dummy" presStyleCnt="0"/>
      <dgm:spPr/>
    </dgm:pt>
    <dgm:pt modelId="{0B507A6F-A496-4EDC-9F3D-6E24F9CF9F7B}" type="pres">
      <dgm:prSet presAssocID="{CB160A95-9DFD-405A-BB51-AF9BD4C55F6D}" presName="sibTrans" presStyleLbl="sibTrans2D1" presStyleIdx="3" presStyleCnt="4"/>
      <dgm:spPr/>
      <dgm:t>
        <a:bodyPr/>
        <a:lstStyle/>
        <a:p>
          <a:endParaRPr lang="en-US"/>
        </a:p>
      </dgm:t>
    </dgm:pt>
  </dgm:ptLst>
  <dgm:cxnLst>
    <dgm:cxn modelId="{DF2C50B1-5CCC-4755-A9E4-C7DDFB44BA55}" type="presOf" srcId="{CB160A95-9DFD-405A-BB51-AF9BD4C55F6D}" destId="{0B507A6F-A496-4EDC-9F3D-6E24F9CF9F7B}" srcOrd="0" destOrd="0" presId="urn:microsoft.com/office/officeart/2005/8/layout/radial6"/>
    <dgm:cxn modelId="{4665F1A5-6B2C-4C4C-AC8C-FD6AEB83F30B}" type="presOf" srcId="{31179346-9A7B-489D-BD73-47B8684AB9A3}" destId="{234130FF-D001-4C52-91C1-ACDB0AFC748B}" srcOrd="0" destOrd="0" presId="urn:microsoft.com/office/officeart/2005/8/layout/radial6"/>
    <dgm:cxn modelId="{91FC4B5D-132D-4102-A97D-9D3F971C2C59}" srcId="{08471298-09CC-46D4-8CF7-5CE875A57869}" destId="{ABF79187-D1DB-4459-B413-EFD36D848066}" srcOrd="0" destOrd="0" parTransId="{364634A0-1A72-4750-8759-ED247149783A}" sibTransId="{31179346-9A7B-489D-BD73-47B8684AB9A3}"/>
    <dgm:cxn modelId="{D2675397-46A3-4A0E-BD21-9A3EEEED4B1C}" type="presOf" srcId="{ABF79187-D1DB-4459-B413-EFD36D848066}" destId="{953934F9-FDC0-46A3-95FC-B9CC3D979E70}" srcOrd="0" destOrd="0" presId="urn:microsoft.com/office/officeart/2005/8/layout/radial6"/>
    <dgm:cxn modelId="{4C273332-F1B4-4DFF-91BA-98204155A451}" type="presOf" srcId="{207B4999-FBEC-4651-B4C8-F82FAFD3809F}" destId="{AFA1AC8F-A710-4D8D-9F10-8791B29AC2E9}" srcOrd="0" destOrd="0" presId="urn:microsoft.com/office/officeart/2005/8/layout/radial6"/>
    <dgm:cxn modelId="{19725ECB-07FD-4ABB-AE29-42987748F887}" type="presOf" srcId="{7AE8D615-60FA-4615-879E-1962759D52B2}" destId="{E65A9062-5FCD-41CE-B211-724DE9F3C061}" srcOrd="0" destOrd="0" presId="urn:microsoft.com/office/officeart/2005/8/layout/radial6"/>
    <dgm:cxn modelId="{9B8B4C20-5DFF-4363-B916-45457D676AAA}" srcId="{08471298-09CC-46D4-8CF7-5CE875A57869}" destId="{DCD16467-2C49-4192-B655-CEB907873D0D}" srcOrd="2" destOrd="0" parTransId="{74620E20-78F8-4F6B-9018-BA1CDB0D0ED8}" sibTransId="{207B4999-FBEC-4651-B4C8-F82FAFD3809F}"/>
    <dgm:cxn modelId="{B0559431-553E-4FA4-B862-1BF723015CB8}" type="presOf" srcId="{08471298-09CC-46D4-8CF7-5CE875A57869}" destId="{5A530890-D584-4E28-8CD5-F68450141260}" srcOrd="0" destOrd="0" presId="urn:microsoft.com/office/officeart/2005/8/layout/radial6"/>
    <dgm:cxn modelId="{931BB5F6-D37B-4DB8-A808-AA10F7D4AFCA}" type="presOf" srcId="{3F61A8CC-30E0-477E-B13F-D190BA8A8AC4}" destId="{4F05EFD7-479A-4D10-BE0D-12014F327EA5}" srcOrd="0" destOrd="0" presId="urn:microsoft.com/office/officeart/2005/8/layout/radial6"/>
    <dgm:cxn modelId="{48D3F270-36B9-47D1-8F35-A0EE5309030D}" type="presOf" srcId="{DCD16467-2C49-4192-B655-CEB907873D0D}" destId="{532B0692-A34A-4F70-A89E-1A0FBC705E58}" srcOrd="0" destOrd="0" presId="urn:microsoft.com/office/officeart/2005/8/layout/radial6"/>
    <dgm:cxn modelId="{6D232B77-50FD-44A7-A024-204445DB6511}" srcId="{08471298-09CC-46D4-8CF7-5CE875A57869}" destId="{7AE8D615-60FA-4615-879E-1962759D52B2}" srcOrd="3" destOrd="0" parTransId="{9E08834D-39BA-47BB-9203-AF04B7672CDD}" sibTransId="{CB160A95-9DFD-405A-BB51-AF9BD4C55F6D}"/>
    <dgm:cxn modelId="{966D9393-9585-4BD3-8D16-522151ADFC1D}" srcId="{08471298-09CC-46D4-8CF7-5CE875A57869}" destId="{C464D7BA-664F-4AE9-B76C-A3C68D3D9845}" srcOrd="1" destOrd="0" parTransId="{54DC190D-1781-46ED-BB6D-F18F9740316D}" sibTransId="{3F61A8CC-30E0-477E-B13F-D190BA8A8AC4}"/>
    <dgm:cxn modelId="{64A9FFEF-830B-44F8-A565-F68D72B49BC5}" type="presOf" srcId="{C464D7BA-664F-4AE9-B76C-A3C68D3D9845}" destId="{DBA9DE15-CF14-41D3-901A-796EFA7BF843}" srcOrd="0" destOrd="0" presId="urn:microsoft.com/office/officeart/2005/8/layout/radial6"/>
    <dgm:cxn modelId="{3CA0F210-AC58-4404-82C4-865D5B0523BC}" type="presOf" srcId="{F7AE16C1-2679-4411-B304-7362D58BCC37}" destId="{0E67B6FE-9C44-4096-8F16-569EEF36E1E9}" srcOrd="0" destOrd="0" presId="urn:microsoft.com/office/officeart/2005/8/layout/radial6"/>
    <dgm:cxn modelId="{99F54AAB-004D-4EDE-B454-8708AD36468A}" srcId="{F7AE16C1-2679-4411-B304-7362D58BCC37}" destId="{08471298-09CC-46D4-8CF7-5CE875A57869}" srcOrd="0" destOrd="0" parTransId="{7B4B5CE8-BDB9-4740-B8D7-50A8DAC52975}" sibTransId="{72DDEE35-DE8B-4221-99C4-773272F16AE3}"/>
    <dgm:cxn modelId="{EA76160A-8695-452D-9D39-583D9808D0E4}" type="presParOf" srcId="{0E67B6FE-9C44-4096-8F16-569EEF36E1E9}" destId="{5A530890-D584-4E28-8CD5-F68450141260}" srcOrd="0" destOrd="0" presId="urn:microsoft.com/office/officeart/2005/8/layout/radial6"/>
    <dgm:cxn modelId="{3EB043CE-63C2-4DB3-AE15-0896316224FC}" type="presParOf" srcId="{0E67B6FE-9C44-4096-8F16-569EEF36E1E9}" destId="{953934F9-FDC0-46A3-95FC-B9CC3D979E70}" srcOrd="1" destOrd="0" presId="urn:microsoft.com/office/officeart/2005/8/layout/radial6"/>
    <dgm:cxn modelId="{6277CE53-B9A2-4925-9536-C13401D8304B}" type="presParOf" srcId="{0E67B6FE-9C44-4096-8F16-569EEF36E1E9}" destId="{BDD5E35C-CF1F-4008-B0C8-2127A4E13BEE}" srcOrd="2" destOrd="0" presId="urn:microsoft.com/office/officeart/2005/8/layout/radial6"/>
    <dgm:cxn modelId="{40BDDF62-B675-4A63-BF59-76BCB298426D}" type="presParOf" srcId="{0E67B6FE-9C44-4096-8F16-569EEF36E1E9}" destId="{234130FF-D001-4C52-91C1-ACDB0AFC748B}" srcOrd="3" destOrd="0" presId="urn:microsoft.com/office/officeart/2005/8/layout/radial6"/>
    <dgm:cxn modelId="{0CAFC758-1B5D-4A60-A4B2-6BD15B3A8293}" type="presParOf" srcId="{0E67B6FE-9C44-4096-8F16-569EEF36E1E9}" destId="{DBA9DE15-CF14-41D3-901A-796EFA7BF843}" srcOrd="4" destOrd="0" presId="urn:microsoft.com/office/officeart/2005/8/layout/radial6"/>
    <dgm:cxn modelId="{6C47B174-F592-43CD-AD4E-1CC2D57E63E2}" type="presParOf" srcId="{0E67B6FE-9C44-4096-8F16-569EEF36E1E9}" destId="{E243F4B7-B181-4FF9-895B-7779D70E8972}" srcOrd="5" destOrd="0" presId="urn:microsoft.com/office/officeart/2005/8/layout/radial6"/>
    <dgm:cxn modelId="{4B557A06-067F-4299-9B05-2070ADBB13C4}" type="presParOf" srcId="{0E67B6FE-9C44-4096-8F16-569EEF36E1E9}" destId="{4F05EFD7-479A-4D10-BE0D-12014F327EA5}" srcOrd="6" destOrd="0" presId="urn:microsoft.com/office/officeart/2005/8/layout/radial6"/>
    <dgm:cxn modelId="{68962BBC-E380-4064-A331-6C2206CCAF00}" type="presParOf" srcId="{0E67B6FE-9C44-4096-8F16-569EEF36E1E9}" destId="{532B0692-A34A-4F70-A89E-1A0FBC705E58}" srcOrd="7" destOrd="0" presId="urn:microsoft.com/office/officeart/2005/8/layout/radial6"/>
    <dgm:cxn modelId="{D4374A3C-B620-4637-B346-6505D3336DE5}" type="presParOf" srcId="{0E67B6FE-9C44-4096-8F16-569EEF36E1E9}" destId="{C81853D6-529C-429C-9DF0-8DBC7A44493E}" srcOrd="8" destOrd="0" presId="urn:microsoft.com/office/officeart/2005/8/layout/radial6"/>
    <dgm:cxn modelId="{F87E11A3-FB12-4D33-8C47-06CF50C4CA17}" type="presParOf" srcId="{0E67B6FE-9C44-4096-8F16-569EEF36E1E9}" destId="{AFA1AC8F-A710-4D8D-9F10-8791B29AC2E9}" srcOrd="9" destOrd="0" presId="urn:microsoft.com/office/officeart/2005/8/layout/radial6"/>
    <dgm:cxn modelId="{F5E5B0C1-DE23-47BA-954C-67721EEAE4F6}" type="presParOf" srcId="{0E67B6FE-9C44-4096-8F16-569EEF36E1E9}" destId="{E65A9062-5FCD-41CE-B211-724DE9F3C061}" srcOrd="10" destOrd="0" presId="urn:microsoft.com/office/officeart/2005/8/layout/radial6"/>
    <dgm:cxn modelId="{F90C1B82-4760-48FC-B28E-2D3DBFCFC06D}" type="presParOf" srcId="{0E67B6FE-9C44-4096-8F16-569EEF36E1E9}" destId="{E9353E62-5D5B-498B-9B5D-A926370DABBC}" srcOrd="11" destOrd="0" presId="urn:microsoft.com/office/officeart/2005/8/layout/radial6"/>
    <dgm:cxn modelId="{4D6FE7C0-E8AD-4905-A636-98C45EBE1A1B}" type="presParOf" srcId="{0E67B6FE-9C44-4096-8F16-569EEF36E1E9}" destId="{0B507A6F-A496-4EDC-9F3D-6E24F9CF9F7B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967E7B4-2012-4ADC-B2E9-8C30AB5DD862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6F43AFBF-8F58-42D3-9460-8599030EA5EC}">
      <dgm:prSet phldrT="[Text]"/>
      <dgm:spPr/>
      <dgm:t>
        <a:bodyPr/>
        <a:lstStyle/>
        <a:p>
          <a:r>
            <a:rPr lang="en-US" dirty="0" smtClean="0"/>
            <a:t>Outreach</a:t>
          </a:r>
          <a:endParaRPr lang="en-GB" dirty="0"/>
        </a:p>
      </dgm:t>
    </dgm:pt>
    <dgm:pt modelId="{F457EC3F-272A-4910-A68D-11518289CC5A}" type="parTrans" cxnId="{F3A7A014-FC1B-45CF-A056-4E47B0B0CFDF}">
      <dgm:prSet/>
      <dgm:spPr/>
      <dgm:t>
        <a:bodyPr/>
        <a:lstStyle/>
        <a:p>
          <a:endParaRPr lang="en-GB"/>
        </a:p>
      </dgm:t>
    </dgm:pt>
    <dgm:pt modelId="{7BCCF817-51B1-48A6-ADD4-3E62CF8E0895}" type="sibTrans" cxnId="{F3A7A014-FC1B-45CF-A056-4E47B0B0CFDF}">
      <dgm:prSet/>
      <dgm:spPr/>
      <dgm:t>
        <a:bodyPr/>
        <a:lstStyle/>
        <a:p>
          <a:endParaRPr lang="en-GB"/>
        </a:p>
      </dgm:t>
    </dgm:pt>
    <dgm:pt modelId="{EC8E1BCF-DC17-465E-B1C5-B24D75F9846C}">
      <dgm:prSet phldrT="[Text]"/>
      <dgm:spPr/>
      <dgm:t>
        <a:bodyPr/>
        <a:lstStyle/>
        <a:p>
          <a:r>
            <a:rPr lang="en-US" dirty="0" smtClean="0"/>
            <a:t>Scoping</a:t>
          </a:r>
          <a:endParaRPr lang="en-GB" dirty="0"/>
        </a:p>
      </dgm:t>
    </dgm:pt>
    <dgm:pt modelId="{52BE21F5-F0B7-453A-A424-F0E21F8F46FD}" type="parTrans" cxnId="{C1CCFD9A-0913-4348-893C-4C0EDBC93EF7}">
      <dgm:prSet/>
      <dgm:spPr/>
      <dgm:t>
        <a:bodyPr/>
        <a:lstStyle/>
        <a:p>
          <a:endParaRPr lang="en-GB"/>
        </a:p>
      </dgm:t>
    </dgm:pt>
    <dgm:pt modelId="{21C3B64E-7EBC-4B76-950E-883389FD0BB2}" type="sibTrans" cxnId="{C1CCFD9A-0913-4348-893C-4C0EDBC93EF7}">
      <dgm:prSet/>
      <dgm:spPr/>
      <dgm:t>
        <a:bodyPr/>
        <a:lstStyle/>
        <a:p>
          <a:endParaRPr lang="en-GB"/>
        </a:p>
      </dgm:t>
    </dgm:pt>
    <dgm:pt modelId="{8816814F-312D-41F5-A210-54B8A86BABE4}">
      <dgm:prSet phldrT="[Text]"/>
      <dgm:spPr/>
      <dgm:t>
        <a:bodyPr/>
        <a:lstStyle/>
        <a:p>
          <a:r>
            <a:rPr lang="en-US" dirty="0" smtClean="0"/>
            <a:t>Implementation</a:t>
          </a:r>
          <a:endParaRPr lang="en-GB" dirty="0"/>
        </a:p>
      </dgm:t>
    </dgm:pt>
    <dgm:pt modelId="{C017F540-98CB-4215-AA4A-5718ADDBDA85}" type="sibTrans" cxnId="{CCE30F95-BAC0-462A-8343-96044395E7C1}">
      <dgm:prSet/>
      <dgm:spPr/>
      <dgm:t>
        <a:bodyPr/>
        <a:lstStyle/>
        <a:p>
          <a:endParaRPr lang="en-GB"/>
        </a:p>
      </dgm:t>
    </dgm:pt>
    <dgm:pt modelId="{82A0C0AE-DC25-4073-B1AF-C3B246406B14}" type="parTrans" cxnId="{CCE30F95-BAC0-462A-8343-96044395E7C1}">
      <dgm:prSet/>
      <dgm:spPr/>
      <dgm:t>
        <a:bodyPr/>
        <a:lstStyle/>
        <a:p>
          <a:endParaRPr lang="en-GB"/>
        </a:p>
      </dgm:t>
    </dgm:pt>
    <dgm:pt modelId="{28ECC866-81B6-433B-9EFD-2132981B98BF}" type="pres">
      <dgm:prSet presAssocID="{6967E7B4-2012-4ADC-B2E9-8C30AB5DD862}" presName="Name0" presStyleCnt="0">
        <dgm:presLayoutVars>
          <dgm:dir/>
          <dgm:animLvl val="lvl"/>
          <dgm:resizeHandles val="exact"/>
        </dgm:presLayoutVars>
      </dgm:prSet>
      <dgm:spPr/>
    </dgm:pt>
    <dgm:pt modelId="{99E5D94B-EBA6-4959-9BC9-E74C1FCFB95C}" type="pres">
      <dgm:prSet presAssocID="{6F43AFBF-8F58-42D3-9460-8599030EA5EC}" presName="parTxOnly" presStyleLbl="node1" presStyleIdx="0" presStyleCnt="3" custLinFactNeighborY="-1428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25932A4-9A34-4D29-91FF-0B1EA33F4207}" type="pres">
      <dgm:prSet presAssocID="{7BCCF817-51B1-48A6-ADD4-3E62CF8E0895}" presName="parTxOnlySpace" presStyleCnt="0"/>
      <dgm:spPr/>
    </dgm:pt>
    <dgm:pt modelId="{964E1544-2AC4-4719-8F37-5A634A2FCD03}" type="pres">
      <dgm:prSet presAssocID="{EC8E1BCF-DC17-465E-B1C5-B24D75F9846C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31359C7-2804-4333-9175-E29CE28BBA9F}" type="pres">
      <dgm:prSet presAssocID="{21C3B64E-7EBC-4B76-950E-883389FD0BB2}" presName="parTxOnlySpace" presStyleCnt="0"/>
      <dgm:spPr/>
    </dgm:pt>
    <dgm:pt modelId="{72EF7AC4-F089-4CB7-9736-6EC7A931C5CA}" type="pres">
      <dgm:prSet presAssocID="{8816814F-312D-41F5-A210-54B8A86BABE4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5B6C9CD1-50FF-4AE5-8DBE-34E0F734C610}" type="presOf" srcId="{6F43AFBF-8F58-42D3-9460-8599030EA5EC}" destId="{99E5D94B-EBA6-4959-9BC9-E74C1FCFB95C}" srcOrd="0" destOrd="0" presId="urn:microsoft.com/office/officeart/2005/8/layout/chevron1"/>
    <dgm:cxn modelId="{BA3BA200-45AB-47A9-9DDF-DEB9DA5EEAFD}" type="presOf" srcId="{EC8E1BCF-DC17-465E-B1C5-B24D75F9846C}" destId="{964E1544-2AC4-4719-8F37-5A634A2FCD03}" srcOrd="0" destOrd="0" presId="urn:microsoft.com/office/officeart/2005/8/layout/chevron1"/>
    <dgm:cxn modelId="{CFEA5B66-31FE-4530-860C-6C6D96C2AE14}" type="presOf" srcId="{8816814F-312D-41F5-A210-54B8A86BABE4}" destId="{72EF7AC4-F089-4CB7-9736-6EC7A931C5CA}" srcOrd="0" destOrd="0" presId="urn:microsoft.com/office/officeart/2005/8/layout/chevron1"/>
    <dgm:cxn modelId="{C1CCFD9A-0913-4348-893C-4C0EDBC93EF7}" srcId="{6967E7B4-2012-4ADC-B2E9-8C30AB5DD862}" destId="{EC8E1BCF-DC17-465E-B1C5-B24D75F9846C}" srcOrd="1" destOrd="0" parTransId="{52BE21F5-F0B7-453A-A424-F0E21F8F46FD}" sibTransId="{21C3B64E-7EBC-4B76-950E-883389FD0BB2}"/>
    <dgm:cxn modelId="{F3A7A014-FC1B-45CF-A056-4E47B0B0CFDF}" srcId="{6967E7B4-2012-4ADC-B2E9-8C30AB5DD862}" destId="{6F43AFBF-8F58-42D3-9460-8599030EA5EC}" srcOrd="0" destOrd="0" parTransId="{F457EC3F-272A-4910-A68D-11518289CC5A}" sibTransId="{7BCCF817-51B1-48A6-ADD4-3E62CF8E0895}"/>
    <dgm:cxn modelId="{50C87250-E540-4778-94EF-66C862BBCF69}" type="presOf" srcId="{6967E7B4-2012-4ADC-B2E9-8C30AB5DD862}" destId="{28ECC866-81B6-433B-9EFD-2132981B98BF}" srcOrd="0" destOrd="0" presId="urn:microsoft.com/office/officeart/2005/8/layout/chevron1"/>
    <dgm:cxn modelId="{CCE30F95-BAC0-462A-8343-96044395E7C1}" srcId="{6967E7B4-2012-4ADC-B2E9-8C30AB5DD862}" destId="{8816814F-312D-41F5-A210-54B8A86BABE4}" srcOrd="2" destOrd="0" parTransId="{82A0C0AE-DC25-4073-B1AF-C3B246406B14}" sibTransId="{C017F540-98CB-4215-AA4A-5718ADDBDA85}"/>
    <dgm:cxn modelId="{0EE55CD5-197A-4265-BCDB-49F6429DE796}" type="presParOf" srcId="{28ECC866-81B6-433B-9EFD-2132981B98BF}" destId="{99E5D94B-EBA6-4959-9BC9-E74C1FCFB95C}" srcOrd="0" destOrd="0" presId="urn:microsoft.com/office/officeart/2005/8/layout/chevron1"/>
    <dgm:cxn modelId="{5F66F3A5-99FE-4A83-BA78-93BA06DE4AB4}" type="presParOf" srcId="{28ECC866-81B6-433B-9EFD-2132981B98BF}" destId="{825932A4-9A34-4D29-91FF-0B1EA33F4207}" srcOrd="1" destOrd="0" presId="urn:microsoft.com/office/officeart/2005/8/layout/chevron1"/>
    <dgm:cxn modelId="{C3ABB623-6C9B-4E5A-A26B-9C7AE736B8FD}" type="presParOf" srcId="{28ECC866-81B6-433B-9EFD-2132981B98BF}" destId="{964E1544-2AC4-4719-8F37-5A634A2FCD03}" srcOrd="2" destOrd="0" presId="urn:microsoft.com/office/officeart/2005/8/layout/chevron1"/>
    <dgm:cxn modelId="{DDD9FC04-5D69-4F4E-A8E7-C7A59ED306DB}" type="presParOf" srcId="{28ECC866-81B6-433B-9EFD-2132981B98BF}" destId="{E31359C7-2804-4333-9175-E29CE28BBA9F}" srcOrd="3" destOrd="0" presId="urn:microsoft.com/office/officeart/2005/8/layout/chevron1"/>
    <dgm:cxn modelId="{7E78188C-32FD-4BED-BB84-19B63D79D18F}" type="presParOf" srcId="{28ECC866-81B6-433B-9EFD-2132981B98BF}" destId="{72EF7AC4-F089-4CB7-9736-6EC7A931C5CA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507A6F-A496-4EDC-9F3D-6E24F9CF9F7B}">
      <dsp:nvSpPr>
        <dsp:cNvPr id="0" name=""/>
        <dsp:cNvSpPr/>
      </dsp:nvSpPr>
      <dsp:spPr>
        <a:xfrm>
          <a:off x="581959" y="269184"/>
          <a:ext cx="1798753" cy="1798753"/>
        </a:xfrm>
        <a:prstGeom prst="blockArc">
          <a:avLst>
            <a:gd name="adj1" fmla="val 10800000"/>
            <a:gd name="adj2" fmla="val 16200000"/>
            <a:gd name="adj3" fmla="val 463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A1AC8F-A710-4D8D-9F10-8791B29AC2E9}">
      <dsp:nvSpPr>
        <dsp:cNvPr id="0" name=""/>
        <dsp:cNvSpPr/>
      </dsp:nvSpPr>
      <dsp:spPr>
        <a:xfrm>
          <a:off x="581959" y="269184"/>
          <a:ext cx="1798753" cy="1798753"/>
        </a:xfrm>
        <a:prstGeom prst="blockArc">
          <a:avLst>
            <a:gd name="adj1" fmla="val 5400000"/>
            <a:gd name="adj2" fmla="val 10800000"/>
            <a:gd name="adj3" fmla="val 463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05EFD7-479A-4D10-BE0D-12014F327EA5}">
      <dsp:nvSpPr>
        <dsp:cNvPr id="0" name=""/>
        <dsp:cNvSpPr/>
      </dsp:nvSpPr>
      <dsp:spPr>
        <a:xfrm>
          <a:off x="581959" y="269184"/>
          <a:ext cx="1798753" cy="1798753"/>
        </a:xfrm>
        <a:prstGeom prst="blockArc">
          <a:avLst>
            <a:gd name="adj1" fmla="val 0"/>
            <a:gd name="adj2" fmla="val 5400000"/>
            <a:gd name="adj3" fmla="val 463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4130FF-D001-4C52-91C1-ACDB0AFC748B}">
      <dsp:nvSpPr>
        <dsp:cNvPr id="0" name=""/>
        <dsp:cNvSpPr/>
      </dsp:nvSpPr>
      <dsp:spPr>
        <a:xfrm>
          <a:off x="581959" y="269184"/>
          <a:ext cx="1798753" cy="1798753"/>
        </a:xfrm>
        <a:prstGeom prst="blockArc">
          <a:avLst>
            <a:gd name="adj1" fmla="val 16200000"/>
            <a:gd name="adj2" fmla="val 0"/>
            <a:gd name="adj3" fmla="val 463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530890-D584-4E28-8CD5-F68450141260}">
      <dsp:nvSpPr>
        <dsp:cNvPr id="0" name=""/>
        <dsp:cNvSpPr/>
      </dsp:nvSpPr>
      <dsp:spPr>
        <a:xfrm>
          <a:off x="1067603" y="754828"/>
          <a:ext cx="827465" cy="82746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DCC</a:t>
          </a:r>
          <a:endParaRPr lang="en-US" sz="1900" kern="1200" dirty="0"/>
        </a:p>
      </dsp:txBody>
      <dsp:txXfrm>
        <a:off x="1188782" y="876007"/>
        <a:ext cx="585107" cy="585107"/>
      </dsp:txXfrm>
    </dsp:sp>
    <dsp:sp modelId="{953934F9-FDC0-46A3-95FC-B9CC3D979E70}">
      <dsp:nvSpPr>
        <dsp:cNvPr id="0" name=""/>
        <dsp:cNvSpPr/>
      </dsp:nvSpPr>
      <dsp:spPr>
        <a:xfrm>
          <a:off x="1191723" y="424"/>
          <a:ext cx="579225" cy="57922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NGI</a:t>
          </a:r>
          <a:endParaRPr lang="en-US" sz="1100" kern="1200" dirty="0"/>
        </a:p>
      </dsp:txBody>
      <dsp:txXfrm>
        <a:off x="1276549" y="85250"/>
        <a:ext cx="409573" cy="409573"/>
      </dsp:txXfrm>
    </dsp:sp>
    <dsp:sp modelId="{DBA9DE15-CF14-41D3-901A-796EFA7BF843}">
      <dsp:nvSpPr>
        <dsp:cNvPr id="0" name=""/>
        <dsp:cNvSpPr/>
      </dsp:nvSpPr>
      <dsp:spPr>
        <a:xfrm>
          <a:off x="2070247" y="878948"/>
          <a:ext cx="579225" cy="57922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RC</a:t>
          </a:r>
          <a:endParaRPr lang="en-US" sz="1100" kern="1200" dirty="0"/>
        </a:p>
      </dsp:txBody>
      <dsp:txXfrm>
        <a:off x="2155073" y="963774"/>
        <a:ext cx="409573" cy="409573"/>
      </dsp:txXfrm>
    </dsp:sp>
    <dsp:sp modelId="{532B0692-A34A-4F70-A89E-1A0FBC705E58}">
      <dsp:nvSpPr>
        <dsp:cNvPr id="0" name=""/>
        <dsp:cNvSpPr/>
      </dsp:nvSpPr>
      <dsp:spPr>
        <a:xfrm>
          <a:off x="1191723" y="1757473"/>
          <a:ext cx="579225" cy="57922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Users</a:t>
          </a:r>
          <a:endParaRPr lang="en-US" sz="1100" kern="1200" dirty="0"/>
        </a:p>
      </dsp:txBody>
      <dsp:txXfrm>
        <a:off x="1276549" y="1842299"/>
        <a:ext cx="409573" cy="409573"/>
      </dsp:txXfrm>
    </dsp:sp>
    <dsp:sp modelId="{E65A9062-5FCD-41CE-B211-724DE9F3C061}">
      <dsp:nvSpPr>
        <dsp:cNvPr id="0" name=""/>
        <dsp:cNvSpPr/>
      </dsp:nvSpPr>
      <dsp:spPr>
        <a:xfrm>
          <a:off x="313198" y="878948"/>
          <a:ext cx="579225" cy="57922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TP</a:t>
          </a:r>
          <a:endParaRPr lang="en-US" sz="1100" kern="1200" dirty="0"/>
        </a:p>
      </dsp:txBody>
      <dsp:txXfrm>
        <a:off x="398024" y="963774"/>
        <a:ext cx="409573" cy="40957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E5D94B-EBA6-4959-9BC9-E74C1FCFB95C}">
      <dsp:nvSpPr>
        <dsp:cNvPr id="0" name=""/>
        <dsp:cNvSpPr/>
      </dsp:nvSpPr>
      <dsp:spPr>
        <a:xfrm>
          <a:off x="1919" y="0"/>
          <a:ext cx="2338888" cy="57606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010" tIns="25337" rIns="25337" bIns="25337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Outreach</a:t>
          </a:r>
          <a:endParaRPr lang="en-GB" sz="1900" kern="1200" dirty="0"/>
        </a:p>
      </dsp:txBody>
      <dsp:txXfrm>
        <a:off x="289951" y="0"/>
        <a:ext cx="1762824" cy="576064"/>
      </dsp:txXfrm>
    </dsp:sp>
    <dsp:sp modelId="{964E1544-2AC4-4719-8F37-5A634A2FCD03}">
      <dsp:nvSpPr>
        <dsp:cNvPr id="0" name=""/>
        <dsp:cNvSpPr/>
      </dsp:nvSpPr>
      <dsp:spPr>
        <a:xfrm>
          <a:off x="2106919" y="0"/>
          <a:ext cx="2338888" cy="57606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010" tIns="25337" rIns="25337" bIns="25337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Scoping</a:t>
          </a:r>
          <a:endParaRPr lang="en-GB" sz="1900" kern="1200" dirty="0"/>
        </a:p>
      </dsp:txBody>
      <dsp:txXfrm>
        <a:off x="2394951" y="0"/>
        <a:ext cx="1762824" cy="576064"/>
      </dsp:txXfrm>
    </dsp:sp>
    <dsp:sp modelId="{72EF7AC4-F089-4CB7-9736-6EC7A931C5CA}">
      <dsp:nvSpPr>
        <dsp:cNvPr id="0" name=""/>
        <dsp:cNvSpPr/>
      </dsp:nvSpPr>
      <dsp:spPr>
        <a:xfrm>
          <a:off x="4211919" y="0"/>
          <a:ext cx="2338888" cy="57606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010" tIns="25337" rIns="25337" bIns="25337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Implementation</a:t>
          </a:r>
          <a:endParaRPr lang="en-GB" sz="1900" kern="1200" dirty="0"/>
        </a:p>
      </dsp:txBody>
      <dsp:txXfrm>
        <a:off x="4499951" y="0"/>
        <a:ext cx="1762824" cy="5760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6525515-D3B6-4F84-ACC9-63FA48A9D892}" type="datetimeFigureOut">
              <a:rPr lang="en-US" altLang="en-US"/>
              <a:pPr/>
              <a:t>6/18/2014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6B7D029-6FCF-4D9F-9E09-4C7CEAFECF0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71228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emf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5800"/>
            <a:ext cx="1447800" cy="579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0" y="6308725"/>
            <a:ext cx="9144000" cy="549275"/>
          </a:xfrm>
          <a:prstGeom prst="rect">
            <a:avLst/>
          </a:prstGeom>
          <a:solidFill>
            <a:srgbClr val="0067B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endParaRPr lang="en-US" dirty="0" smtClean="0">
              <a:latin typeface="Arial"/>
            </a:endParaRPr>
          </a:p>
        </p:txBody>
      </p:sp>
      <p:grpSp>
        <p:nvGrpSpPr>
          <p:cNvPr id="6" name="Group 21"/>
          <p:cNvGrpSpPr>
            <a:grpSpLocks/>
          </p:cNvGrpSpPr>
          <p:nvPr/>
        </p:nvGrpSpPr>
        <p:grpSpPr bwMode="auto">
          <a:xfrm>
            <a:off x="0" y="0"/>
            <a:ext cx="9215438" cy="1081088"/>
            <a:chOff x="-1" y="0"/>
            <a:chExt cx="9215439" cy="1081088"/>
          </a:xfrm>
        </p:grpSpPr>
        <p:sp>
          <p:nvSpPr>
            <p:cNvPr id="7" name="Rectangle 4"/>
            <p:cNvSpPr>
              <a:spLocks noChangeArrowheads="1"/>
            </p:cNvSpPr>
            <p:nvPr/>
          </p:nvSpPr>
          <p:spPr bwMode="auto">
            <a:xfrm>
              <a:off x="-1" y="0"/>
              <a:ext cx="9144001" cy="1044575"/>
            </a:xfrm>
            <a:prstGeom prst="rect">
              <a:avLst/>
            </a:pr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pic>
          <p:nvPicPr>
            <p:cNvPr id="8" name="Picture 5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735138" cy="979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9" name="Rectangle 6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FFFFFF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0" name="Freeform 7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custGeom>
              <a:avLst/>
              <a:gdLst>
                <a:gd name="T0" fmla="*/ 647902813 w 5001"/>
                <a:gd name="T1" fmla="*/ 0 h 2721"/>
                <a:gd name="T2" fmla="*/ 647902813 w 5001"/>
                <a:gd name="T3" fmla="*/ 352460171 h 2721"/>
                <a:gd name="T4" fmla="*/ 0 w 5001"/>
                <a:gd name="T5" fmla="*/ 352460171 h 2721"/>
                <a:gd name="T6" fmla="*/ 259161125 w 5001"/>
                <a:gd name="T7" fmla="*/ 0 h 2721"/>
                <a:gd name="T8" fmla="*/ 647902813 w 5001"/>
                <a:gd name="T9" fmla="*/ 0 h 27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001" h="2721">
                  <a:moveTo>
                    <a:pt x="5000" y="0"/>
                  </a:moveTo>
                  <a:lnTo>
                    <a:pt x="5000" y="2720"/>
                  </a:lnTo>
                  <a:lnTo>
                    <a:pt x="0" y="2720"/>
                  </a:lnTo>
                  <a:cubicBezTo>
                    <a:pt x="2000" y="2720"/>
                    <a:pt x="0" y="0"/>
                    <a:pt x="2000" y="0"/>
                  </a:cubicBezTo>
                  <a:cubicBezTo>
                    <a:pt x="2667" y="0"/>
                    <a:pt x="4333" y="0"/>
                    <a:pt x="5000" y="0"/>
                  </a:cubicBezTo>
                </a:path>
              </a:pathLst>
            </a:cu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1" name="Text Box 12"/>
            <p:cNvSpPr txBox="1">
              <a:spLocks noChangeArrowheads="1"/>
            </p:cNvSpPr>
            <p:nvPr/>
          </p:nvSpPr>
          <p:spPr bwMode="auto">
            <a:xfrm>
              <a:off x="6551613" y="503238"/>
              <a:ext cx="2663825" cy="577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000" tIns="45000" rIns="90000" bIns="45000"/>
            <a:lstStyle>
              <a:lvl1pPr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marL="742950" indent="-28575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defRPr/>
              </a:pPr>
              <a:r>
                <a:rPr lang="en-GB" sz="3200" b="1" dirty="0" smtClean="0">
                  <a:solidFill>
                    <a:srgbClr val="FFFFFF"/>
                  </a:solidFill>
                  <a:ea typeface="SimSun" charset="0"/>
                  <a:cs typeface="Arial" charset="0"/>
                </a:rPr>
                <a:t>EGI-</a:t>
              </a:r>
              <a:r>
                <a:rPr lang="en-GB" sz="3200" b="1" dirty="0" err="1" smtClean="0">
                  <a:solidFill>
                    <a:srgbClr val="FFFFFF"/>
                  </a:solidFill>
                  <a:ea typeface="SimSun" charset="0"/>
                  <a:cs typeface="Arial" charset="0"/>
                </a:rPr>
                <a:t>InSPIRE</a:t>
              </a:r>
              <a:endParaRPr lang="en-GB" sz="3200" b="1" dirty="0" smtClean="0">
                <a:solidFill>
                  <a:srgbClr val="FFFFFF"/>
                </a:solidFill>
                <a:ea typeface="SimSun" charset="0"/>
                <a:cs typeface="Arial" charset="0"/>
              </a:endParaRPr>
            </a:p>
          </p:txBody>
        </p:sp>
      </p:grpSp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3888" y="5713413"/>
            <a:ext cx="7810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0188" y="5640388"/>
            <a:ext cx="1447800" cy="588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4" name="Rectangle 17"/>
          <p:cNvSpPr>
            <a:spLocks noChangeArrowheads="1"/>
          </p:cNvSpPr>
          <p:nvPr/>
        </p:nvSpPr>
        <p:spPr bwMode="auto">
          <a:xfrm>
            <a:off x="7667625" y="6586538"/>
            <a:ext cx="14478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 eaLnBrk="1" hangingPunct="1">
              <a:spcBef>
                <a:spcPts val="875"/>
              </a:spcBef>
            </a:pPr>
            <a:r>
              <a:rPr lang="en-US" altLang="en-US" sz="1200">
                <a:solidFill>
                  <a:srgbClr val="FFFFFF"/>
                </a:solidFill>
                <a:ea typeface="SimSun" pitchFamily="2" charset="-122"/>
              </a:rPr>
              <a:t>www.egi.eu</a:t>
            </a:r>
          </a:p>
        </p:txBody>
      </p:sp>
      <p:sp>
        <p:nvSpPr>
          <p:cNvPr id="15" name="Rectangle 18"/>
          <p:cNvSpPr>
            <a:spLocks noChangeArrowheads="1"/>
          </p:cNvSpPr>
          <p:nvPr/>
        </p:nvSpPr>
        <p:spPr bwMode="auto">
          <a:xfrm>
            <a:off x="53975" y="6605588"/>
            <a:ext cx="22860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ts val="875"/>
              </a:spcBef>
            </a:pPr>
            <a:r>
              <a:rPr lang="en-US" altLang="en-US" sz="1200">
                <a:solidFill>
                  <a:srgbClr val="FFFFFF"/>
                </a:solidFill>
                <a:ea typeface="SimSun" pitchFamily="2" charset="-122"/>
              </a:rPr>
              <a:t>EGI-InSPIRE RI-261323</a:t>
            </a:r>
          </a:p>
        </p:txBody>
      </p:sp>
      <p:pic>
        <p:nvPicPr>
          <p:cNvPr id="16" name="Picture 26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1825" y="5661025"/>
            <a:ext cx="731838" cy="59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672" y="2130425"/>
            <a:ext cx="7200800" cy="14700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67744" y="3886200"/>
            <a:ext cx="5832648" cy="1343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456A552-E5D2-4C30-AF31-5DD5691D07F1}" type="datetime1">
              <a:rPr lang="en-US" altLang="en-US"/>
              <a:pPr/>
              <a:t>6/18/2014</a:t>
            </a:fld>
            <a:endParaRPr lang="en-US" altLang="en-US"/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75475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238BB37D-EFCA-4B2C-AFA5-FC9C11BE3F7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26433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188" y="1412776"/>
            <a:ext cx="8075612" cy="4525963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F5D5514-7E8A-4259-B043-18443C08B722}" type="datetimeFigureOut">
              <a:rPr lang="en-US" altLang="en-US"/>
              <a:pPr/>
              <a:t>6/18/2014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2A8545-FA5E-4C7A-A9E3-9B9B600DB8D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8073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0500FEE-BD1E-454B-B3D4-37C6224EF35F}" type="datetimeFigureOut">
              <a:rPr lang="en-US" altLang="en-US"/>
              <a:pPr/>
              <a:t>6/18/2014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0D855E-FCE7-44D3-970E-76F82A2C275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381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Box 2"/>
          <p:cNvSpPr txBox="1">
            <a:spLocks noChangeArrowheads="1"/>
          </p:cNvSpPr>
          <p:nvPr/>
        </p:nvSpPr>
        <p:spPr bwMode="auto">
          <a:xfrm>
            <a:off x="0" y="6308725"/>
            <a:ext cx="9144000" cy="549275"/>
          </a:xfrm>
          <a:prstGeom prst="rect">
            <a:avLst/>
          </a:prstGeom>
          <a:solidFill>
            <a:srgbClr val="0067B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endParaRPr lang="en-US" dirty="0" smtClean="0">
              <a:latin typeface="Arial"/>
            </a:endParaRPr>
          </a:p>
        </p:txBody>
      </p:sp>
      <p:grpSp>
        <p:nvGrpSpPr>
          <p:cNvPr id="1027" name="Group 12"/>
          <p:cNvGrpSpPr>
            <a:grpSpLocks/>
          </p:cNvGrpSpPr>
          <p:nvPr/>
        </p:nvGrpSpPr>
        <p:grpSpPr bwMode="auto">
          <a:xfrm>
            <a:off x="0" y="0"/>
            <a:ext cx="9144000" cy="1044575"/>
            <a:chOff x="-1" y="0"/>
            <a:chExt cx="9144001" cy="1044575"/>
          </a:xfrm>
        </p:grpSpPr>
        <p:sp>
          <p:nvSpPr>
            <p:cNvPr id="1035" name="Rectangle 4"/>
            <p:cNvSpPr>
              <a:spLocks noChangeArrowheads="1"/>
            </p:cNvSpPr>
            <p:nvPr/>
          </p:nvSpPr>
          <p:spPr bwMode="auto">
            <a:xfrm>
              <a:off x="-1" y="0"/>
              <a:ext cx="9144001" cy="1044575"/>
            </a:xfrm>
            <a:prstGeom prst="rect">
              <a:avLst/>
            </a:pr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pic>
          <p:nvPicPr>
            <p:cNvPr id="1036" name="Picture 5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735138" cy="979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1037" name="Rectangle 6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FFFFFF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038" name="Freeform 7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custGeom>
              <a:avLst/>
              <a:gdLst>
                <a:gd name="T0" fmla="*/ 647902813 w 5001"/>
                <a:gd name="T1" fmla="*/ 0 h 2721"/>
                <a:gd name="T2" fmla="*/ 647902813 w 5001"/>
                <a:gd name="T3" fmla="*/ 352460171 h 2721"/>
                <a:gd name="T4" fmla="*/ 0 w 5001"/>
                <a:gd name="T5" fmla="*/ 352460171 h 2721"/>
                <a:gd name="T6" fmla="*/ 259161125 w 5001"/>
                <a:gd name="T7" fmla="*/ 0 h 2721"/>
                <a:gd name="T8" fmla="*/ 647902813 w 5001"/>
                <a:gd name="T9" fmla="*/ 0 h 27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001" h="2721">
                  <a:moveTo>
                    <a:pt x="5000" y="0"/>
                  </a:moveTo>
                  <a:lnTo>
                    <a:pt x="5000" y="2720"/>
                  </a:lnTo>
                  <a:lnTo>
                    <a:pt x="0" y="2720"/>
                  </a:lnTo>
                  <a:cubicBezTo>
                    <a:pt x="2000" y="2720"/>
                    <a:pt x="0" y="0"/>
                    <a:pt x="2000" y="0"/>
                  </a:cubicBezTo>
                  <a:cubicBezTo>
                    <a:pt x="2667" y="0"/>
                    <a:pt x="4333" y="0"/>
                    <a:pt x="5000" y="0"/>
                  </a:cubicBezTo>
                </a:path>
              </a:pathLst>
            </a:cu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2124075" y="115888"/>
            <a:ext cx="6840538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11188" y="1600200"/>
            <a:ext cx="8075612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913" y="6376988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bg1"/>
                </a:solidFill>
                <a:cs typeface="Arial" pitchFamily="34" charset="0"/>
              </a:defRPr>
            </a:lvl1pPr>
          </a:lstStyle>
          <a:p>
            <a:fld id="{E46B2167-D362-43D8-9065-84B76A1E2B27}" type="datetimeFigureOut">
              <a:rPr lang="en-US" altLang="en-US"/>
              <a:pPr/>
              <a:t>6/18/2014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9925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bg1"/>
                </a:solidFill>
                <a:cs typeface="Arial" pitchFamily="34" charset="0"/>
              </a:defRPr>
            </a:lvl1pPr>
          </a:lstStyle>
          <a:p>
            <a:fld id="{5A0D01B2-871F-4770-B95C-59775DCC3314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33" name="Rectangle 17"/>
          <p:cNvSpPr>
            <a:spLocks noChangeArrowheads="1"/>
          </p:cNvSpPr>
          <p:nvPr/>
        </p:nvSpPr>
        <p:spPr bwMode="auto">
          <a:xfrm>
            <a:off x="7667625" y="6586538"/>
            <a:ext cx="14478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 eaLnBrk="1" hangingPunct="1">
              <a:spcBef>
                <a:spcPts val="875"/>
              </a:spcBef>
            </a:pPr>
            <a:r>
              <a:rPr lang="en-US" altLang="en-US" sz="1200">
                <a:solidFill>
                  <a:srgbClr val="FFFFFF"/>
                </a:solidFill>
                <a:ea typeface="SimSun" pitchFamily="2" charset="-122"/>
              </a:rPr>
              <a:t>www.egi.eu</a:t>
            </a:r>
          </a:p>
        </p:txBody>
      </p:sp>
      <p:sp>
        <p:nvSpPr>
          <p:cNvPr id="1034" name="Rectangle 18"/>
          <p:cNvSpPr>
            <a:spLocks noChangeArrowheads="1"/>
          </p:cNvSpPr>
          <p:nvPr/>
        </p:nvSpPr>
        <p:spPr bwMode="auto">
          <a:xfrm>
            <a:off x="53975" y="6605588"/>
            <a:ext cx="22860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ts val="875"/>
              </a:spcBef>
            </a:pPr>
            <a:r>
              <a:rPr lang="en-US" altLang="en-US" sz="1200">
                <a:solidFill>
                  <a:srgbClr val="FFFFFF"/>
                </a:solidFill>
                <a:ea typeface="SimSun" pitchFamily="2" charset="-122"/>
              </a:rPr>
              <a:t>EGI-InSPIRE RI-261323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68" r:id="rId2"/>
    <p:sldLayoutId id="2147483669" r:id="rId3"/>
  </p:sldLayoutIdLst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kern="1200">
          <a:solidFill>
            <a:schemeClr val="bg1"/>
          </a:solidFill>
          <a:latin typeface="Arial" pitchFamily="34" charset="0"/>
          <a:ea typeface="ＭＳ Ｐゴシック" charset="0"/>
          <a:cs typeface="Arial" pitchFamily="34" charset="0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pitchFamily="34" charset="0"/>
          <a:ea typeface="ＭＳ Ｐゴシック" charset="0"/>
          <a:cs typeface="Arial" pitchFamily="34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pitchFamily="34" charset="0"/>
          <a:ea typeface="ＭＳ Ｐゴシック" charset="0"/>
          <a:cs typeface="Arial" pitchFamily="34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pitchFamily="34" charset="0"/>
          <a:ea typeface="ＭＳ Ｐゴシック" charset="0"/>
          <a:cs typeface="Arial" pitchFamily="34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pitchFamily="34" charset="0"/>
          <a:ea typeface="ＭＳ Ｐゴシック" charset="0"/>
          <a:cs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Arial" pitchFamily="34" charset="0"/>
        <a:buChar char="•"/>
        <a:defRPr sz="3200" kern="1200">
          <a:solidFill>
            <a:schemeClr val="tx1"/>
          </a:solidFill>
          <a:latin typeface="Arial" pitchFamily="34" charset="0"/>
          <a:ea typeface="ＭＳ Ｐゴシック" charset="0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Arial" pitchFamily="34" charset="0"/>
        <a:buChar char="•"/>
        <a:defRPr sz="2800" kern="1200">
          <a:solidFill>
            <a:schemeClr val="tx1"/>
          </a:solidFill>
          <a:latin typeface="Arial" pitchFamily="34" charset="0"/>
          <a:ea typeface="Arial" charset="0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Arial" charset="0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Arial" pitchFamily="34" charset="0"/>
          <a:ea typeface="Arial" charset="0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Arial" pitchFamily="34" charset="0"/>
          <a:ea typeface="Arial" charset="0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microsoft.com/office/2007/relationships/diagramDrawing" Target="../diagrams/drawing2.xml"/><Relationship Id="rId3" Type="http://schemas.openxmlformats.org/officeDocument/2006/relationships/diagramLayout" Target="../diagrams/layout1.xml"/><Relationship Id="rId7" Type="http://schemas.openxmlformats.org/officeDocument/2006/relationships/image" Target="../media/image6.jpg"/><Relationship Id="rId12" Type="http://schemas.openxmlformats.org/officeDocument/2006/relationships/diagramColors" Target="../diagrams/colors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openxmlformats.org/officeDocument/2006/relationships/diagramQuickStyle" Target="../diagrams/quickStyle2.xml"/><Relationship Id="rId5" Type="http://schemas.openxmlformats.org/officeDocument/2006/relationships/diagramColors" Target="../diagrams/colors1.xml"/><Relationship Id="rId10" Type="http://schemas.openxmlformats.org/officeDocument/2006/relationships/diagramLayout" Target="../diagrams/layout2.xml"/><Relationship Id="rId4" Type="http://schemas.openxmlformats.org/officeDocument/2006/relationships/diagramQuickStyle" Target="../diagrams/quickStyle1.xml"/><Relationship Id="rId9" Type="http://schemas.openxmlformats.org/officeDocument/2006/relationships/diagramData" Target="../diagrams/data2.xml"/><Relationship Id="rId14" Type="http://schemas.openxmlformats.org/officeDocument/2006/relationships/hyperlink" Target="http://www.egi.eu/news-and-media/newsletters/Inspired_Issue_14/dcc.html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3"/>
          <p:cNvSpPr>
            <a:spLocks noGrp="1"/>
          </p:cNvSpPr>
          <p:nvPr>
            <p:ph type="ctrTitle"/>
          </p:nvPr>
        </p:nvSpPr>
        <p:spPr>
          <a:xfrm>
            <a:off x="1691580" y="2681485"/>
            <a:ext cx="7200900" cy="1323579"/>
          </a:xfrm>
        </p:spPr>
        <p:txBody>
          <a:bodyPr/>
          <a:lstStyle/>
          <a:p>
            <a:pPr eaLnBrk="1" hangingPunct="1"/>
            <a:r>
              <a:rPr lang="en-GB" dirty="0" smtClean="0"/>
              <a:t>NGI Community Collaboration</a:t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b="1" dirty="0" err="1" smtClean="0"/>
              <a:t>AMoS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sz="2000" dirty="0" smtClean="0"/>
              <a:t>Session 1: 2014.06.18</a:t>
            </a:r>
            <a:r>
              <a:rPr lang="en-GB" dirty="0"/>
              <a:t/>
            </a:r>
            <a:br>
              <a:rPr lang="en-GB" dirty="0"/>
            </a:br>
            <a:endParaRPr lang="en-GB" altLang="en-US" dirty="0" smtClean="0">
              <a:ea typeface="ＭＳ Ｐゴシック" pitchFamily="34" charset="-128"/>
            </a:endParaRPr>
          </a:p>
        </p:txBody>
      </p:sp>
      <p:sp>
        <p:nvSpPr>
          <p:cNvPr id="6146" name="Subtitle 4"/>
          <p:cNvSpPr>
            <a:spLocks noGrp="1"/>
          </p:cNvSpPr>
          <p:nvPr>
            <p:ph type="subTitle" idx="1"/>
          </p:nvPr>
        </p:nvSpPr>
        <p:spPr>
          <a:xfrm>
            <a:off x="2268538" y="4966295"/>
            <a:ext cx="5832475" cy="1343025"/>
          </a:xfrm>
        </p:spPr>
        <p:txBody>
          <a:bodyPr/>
          <a:lstStyle/>
          <a:p>
            <a:pPr algn="l" eaLnBrk="1" hangingPunct="1"/>
            <a:endParaRPr lang="en-US" altLang="en-US" sz="1600" dirty="0" smtClean="0">
              <a:ea typeface="ＭＳ Ｐゴシック" pitchFamily="34" charset="-128"/>
            </a:endParaRPr>
          </a:p>
          <a:p>
            <a:pPr algn="l" eaLnBrk="1" hangingPunct="1"/>
            <a:r>
              <a:rPr lang="en-US" altLang="en-US" sz="1600" dirty="0" smtClean="0">
                <a:ea typeface="ＭＳ Ｐゴシック" pitchFamily="34" charset="-128"/>
              </a:rPr>
              <a:t>Nuno Ferreira</a:t>
            </a:r>
          </a:p>
          <a:p>
            <a:pPr algn="l" eaLnBrk="1" hangingPunct="1"/>
            <a:r>
              <a:rPr lang="en-US" altLang="en-US" sz="1600" dirty="0" smtClean="0">
                <a:ea typeface="ＭＳ Ｐゴシック" pitchFamily="34" charset="-128"/>
              </a:rPr>
              <a:t>User Community Support officer</a:t>
            </a:r>
          </a:p>
          <a:p>
            <a:pPr algn="l" eaLnBrk="1" hangingPunct="1"/>
            <a:r>
              <a:rPr lang="en-US" altLang="en-US" sz="1600" dirty="0">
                <a:ea typeface="ＭＳ Ｐゴシック" pitchFamily="34" charset="-128"/>
              </a:rPr>
              <a:t>nuno.ferreira@egi.eu</a:t>
            </a:r>
            <a:endParaRPr lang="en-GB" altLang="en-US" sz="1600" dirty="0">
              <a:ea typeface="ＭＳ Ｐゴシック" pitchFamily="34" charset="-128"/>
            </a:endParaRPr>
          </a:p>
          <a:p>
            <a:pPr algn="l" eaLnBrk="1" hangingPunct="1"/>
            <a:endParaRPr lang="en-US" altLang="en-US" sz="1600" dirty="0" smtClean="0">
              <a:ea typeface="ＭＳ Ｐゴシック" pitchFamily="34" charset="-128"/>
            </a:endParaRPr>
          </a:p>
        </p:txBody>
      </p:sp>
      <p:sp>
        <p:nvSpPr>
          <p:cNvPr id="6147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886D7B67-9A64-4AA5-A7C3-229E72EE2348}" type="datetime1">
              <a:rPr lang="en-US" altLang="en-US" sz="1200">
                <a:solidFill>
                  <a:schemeClr val="bg1"/>
                </a:solidFill>
              </a:rPr>
              <a:pPr eaLnBrk="1" hangingPunct="1"/>
              <a:t>6/18/2014</a:t>
            </a:fld>
            <a:endParaRPr lang="en-US" altLang="en-US" sz="1200">
              <a:solidFill>
                <a:schemeClr val="bg1"/>
              </a:solidFill>
            </a:endParaRPr>
          </a:p>
        </p:txBody>
      </p:sp>
      <p:sp>
        <p:nvSpPr>
          <p:cNvPr id="6148" name="Footer Placeholder 5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 sz="1200" smtClean="0">
              <a:solidFill>
                <a:schemeClr val="bg1"/>
              </a:solidFill>
            </a:endParaRPr>
          </a:p>
        </p:txBody>
      </p:sp>
      <p:sp>
        <p:nvSpPr>
          <p:cNvPr id="6149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43E0900A-7AB1-45F6-955A-29909858D29E}" type="slidenum">
              <a:rPr lang="en-US" altLang="en-US" sz="1200">
                <a:solidFill>
                  <a:schemeClr val="bg1"/>
                </a:solidFill>
              </a:rPr>
              <a:pPr eaLnBrk="1" hangingPunct="1"/>
              <a:t>1</a:t>
            </a:fld>
            <a:endParaRPr lang="en-US" altLang="en-US" sz="120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pitchFamily="34" charset="-128"/>
              </a:rPr>
              <a:t>Agenda</a:t>
            </a:r>
          </a:p>
        </p:txBody>
      </p:sp>
      <p:sp>
        <p:nvSpPr>
          <p:cNvPr id="7171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959948C4-B27B-48E8-A8BD-33C26DFC0E4C}" type="datetime1">
              <a:rPr lang="en-US" altLang="en-US" sz="1200">
                <a:solidFill>
                  <a:schemeClr val="bg1"/>
                </a:solidFill>
              </a:rPr>
              <a:pPr eaLnBrk="1" hangingPunct="1"/>
              <a:t>6/18/2014</a:t>
            </a:fld>
            <a:endParaRPr lang="en-US" altLang="en-US" sz="1200">
              <a:solidFill>
                <a:schemeClr val="bg1"/>
              </a:solidFill>
            </a:endParaRPr>
          </a:p>
        </p:txBody>
      </p:sp>
      <p:sp>
        <p:nvSpPr>
          <p:cNvPr id="7172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 sz="1200" smtClean="0">
              <a:solidFill>
                <a:schemeClr val="bg1"/>
              </a:solidFill>
            </a:endParaRPr>
          </a:p>
        </p:txBody>
      </p:sp>
      <p:sp>
        <p:nvSpPr>
          <p:cNvPr id="717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E3BCBE14-B755-4B9B-8CCB-5873C05019FA}" type="slidenum">
              <a:rPr lang="en-US" altLang="en-US" sz="1200">
                <a:solidFill>
                  <a:schemeClr val="bg1"/>
                </a:solidFill>
              </a:rPr>
              <a:pPr eaLnBrk="1" hangingPunct="1"/>
              <a:t>2</a:t>
            </a:fld>
            <a:endParaRPr lang="en-US" altLang="en-US" sz="1200">
              <a:solidFill>
                <a:schemeClr val="bg1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5536" y="1412776"/>
            <a:ext cx="8532812" cy="4525963"/>
          </a:xfrm>
        </p:spPr>
        <p:txBody>
          <a:bodyPr/>
          <a:lstStyle/>
          <a:p>
            <a:pPr marL="457200" indent="-457200">
              <a:buClr>
                <a:schemeClr val="tx1"/>
              </a:buClr>
              <a:buFont typeface="+mj-lt"/>
              <a:buAutoNum type="arabicPeriod"/>
            </a:pPr>
            <a:r>
              <a:rPr lang="en-US" sz="2000" b="1" dirty="0" smtClean="0"/>
              <a:t>EGI engagement strategy &amp; VT </a:t>
            </a:r>
            <a:r>
              <a:rPr lang="en-US" sz="2000" b="1" dirty="0"/>
              <a:t>framework  </a:t>
            </a:r>
            <a:r>
              <a:rPr lang="en-US" sz="2000" b="1" dirty="0" smtClean="0"/>
              <a:t>      </a:t>
            </a:r>
            <a:r>
              <a:rPr lang="en-US" sz="1600" dirty="0" smtClean="0"/>
              <a:t>[Nuno </a:t>
            </a:r>
            <a:r>
              <a:rPr lang="en-US" sz="1600" dirty="0"/>
              <a:t>Ferreira, </a:t>
            </a:r>
            <a:r>
              <a:rPr lang="en-US" sz="1600" dirty="0" smtClean="0"/>
              <a:t>EGI.eu]</a:t>
            </a:r>
          </a:p>
          <a:p>
            <a:pPr marL="457200" indent="-457200">
              <a:buClr>
                <a:schemeClr val="tx1"/>
              </a:buClr>
              <a:buFont typeface="+mj-lt"/>
              <a:buAutoNum type="arabicPeriod"/>
            </a:pPr>
            <a:endParaRPr lang="en-US" sz="2000" dirty="0" smtClean="0"/>
          </a:p>
          <a:p>
            <a:pPr marL="457200" indent="-457200">
              <a:buClr>
                <a:schemeClr val="tx1"/>
              </a:buClr>
              <a:buFont typeface="+mj-lt"/>
              <a:buAutoNum type="arabicPeriod"/>
            </a:pPr>
            <a:r>
              <a:rPr lang="en-US" sz="2000" b="1" dirty="0" smtClean="0"/>
              <a:t>Intro </a:t>
            </a:r>
            <a:r>
              <a:rPr lang="en-US" sz="2000" b="1" dirty="0"/>
              <a:t>on the concept of </a:t>
            </a:r>
            <a:r>
              <a:rPr lang="en-US" sz="2000" b="1" dirty="0" err="1" smtClean="0"/>
              <a:t>AMoS</a:t>
            </a:r>
            <a:r>
              <a:rPr lang="en-US" sz="2000" dirty="0" smtClean="0"/>
              <a:t>	</a:t>
            </a:r>
            <a:r>
              <a:rPr lang="en-US" sz="1600" dirty="0" smtClean="0"/>
              <a:t>                           [</a:t>
            </a:r>
            <a:r>
              <a:rPr lang="en-US" sz="1600" dirty="0" err="1" smtClean="0"/>
              <a:t>Eleni</a:t>
            </a:r>
            <a:r>
              <a:rPr lang="en-US" sz="1600" dirty="0"/>
              <a:t> </a:t>
            </a:r>
            <a:r>
              <a:rPr lang="en-US" sz="1600" dirty="0" err="1"/>
              <a:t>Katragkou</a:t>
            </a:r>
            <a:r>
              <a:rPr lang="en-US" sz="1600" dirty="0"/>
              <a:t>, </a:t>
            </a:r>
            <a:r>
              <a:rPr lang="en-US" sz="1600" dirty="0" smtClean="0"/>
              <a:t>AUTH]</a:t>
            </a:r>
          </a:p>
          <a:p>
            <a:pPr marL="457200" indent="-457200">
              <a:buClr>
                <a:schemeClr val="tx1"/>
              </a:buClr>
              <a:buFont typeface="+mj-lt"/>
              <a:buAutoNum type="arabicPeriod"/>
            </a:pPr>
            <a:endParaRPr lang="en-US" sz="2000" dirty="0" smtClean="0"/>
          </a:p>
          <a:p>
            <a:pPr marL="457200" indent="-457200">
              <a:buClr>
                <a:schemeClr val="tx1"/>
              </a:buClr>
              <a:buFont typeface="+mj-lt"/>
              <a:buAutoNum type="arabicPeriod"/>
            </a:pPr>
            <a:r>
              <a:rPr lang="en-US" sz="2000" b="1" dirty="0" smtClean="0"/>
              <a:t>Open </a:t>
            </a:r>
            <a:r>
              <a:rPr lang="en-US" sz="2000" b="1" dirty="0"/>
              <a:t>discussion / input </a:t>
            </a:r>
            <a:r>
              <a:rPr lang="en-US" sz="2000" b="1" dirty="0" smtClean="0"/>
              <a:t>from attendees</a:t>
            </a:r>
          </a:p>
          <a:p>
            <a:pPr marL="457200" indent="-457200">
              <a:buClr>
                <a:schemeClr val="tx1"/>
              </a:buClr>
              <a:buFont typeface="+mj-lt"/>
              <a:buAutoNum type="arabicPeriod"/>
            </a:pPr>
            <a:endParaRPr lang="en-US" sz="2000" dirty="0" smtClean="0"/>
          </a:p>
          <a:p>
            <a:pPr marL="457200" indent="-457200">
              <a:buClr>
                <a:schemeClr val="tx1"/>
              </a:buClr>
              <a:buFont typeface="+mj-lt"/>
              <a:buAutoNum type="arabicPeriod"/>
            </a:pPr>
            <a:r>
              <a:rPr lang="en-US" sz="2000" b="1" dirty="0" smtClean="0"/>
              <a:t>Action </a:t>
            </a:r>
            <a:r>
              <a:rPr lang="en-US" sz="2000" b="1" dirty="0"/>
              <a:t>items for the next </a:t>
            </a:r>
            <a:r>
              <a:rPr lang="en-US" sz="2000" b="1" dirty="0" smtClean="0"/>
              <a:t>month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3308986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pitchFamily="34" charset="-128"/>
              </a:rPr>
              <a:t>EGI Engagement Strategy</a:t>
            </a:r>
          </a:p>
        </p:txBody>
      </p:sp>
      <p:sp>
        <p:nvSpPr>
          <p:cNvPr id="7170" name="Content Placeholder 13"/>
          <p:cNvSpPr>
            <a:spLocks noGrp="1"/>
          </p:cNvSpPr>
          <p:nvPr>
            <p:ph idx="1"/>
          </p:nvPr>
        </p:nvSpPr>
        <p:spPr>
          <a:xfrm>
            <a:off x="611188" y="1412875"/>
            <a:ext cx="8075612" cy="4525963"/>
          </a:xfrm>
        </p:spPr>
        <p:txBody>
          <a:bodyPr/>
          <a:lstStyle/>
          <a:p>
            <a:pPr eaLnBrk="1" hangingPunct="1"/>
            <a:endParaRPr lang="en-US" altLang="en-US" dirty="0" smtClean="0">
              <a:ea typeface="ＭＳ Ｐゴシック" pitchFamily="34" charset="-128"/>
            </a:endParaRPr>
          </a:p>
          <a:p>
            <a:pPr eaLnBrk="1" hangingPunct="1"/>
            <a:endParaRPr lang="en-US" altLang="en-US" dirty="0" smtClean="0">
              <a:ea typeface="ＭＳ Ｐゴシック" pitchFamily="34" charset="-128"/>
            </a:endParaRPr>
          </a:p>
        </p:txBody>
      </p:sp>
      <p:sp>
        <p:nvSpPr>
          <p:cNvPr id="7171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959948C4-B27B-48E8-A8BD-33C26DFC0E4C}" type="datetime1">
              <a:rPr lang="en-US" altLang="en-US" sz="1200">
                <a:solidFill>
                  <a:schemeClr val="bg1"/>
                </a:solidFill>
              </a:rPr>
              <a:pPr eaLnBrk="1" hangingPunct="1"/>
              <a:t>6/18/2014</a:t>
            </a:fld>
            <a:endParaRPr lang="en-US" altLang="en-US" sz="1200">
              <a:solidFill>
                <a:schemeClr val="bg1"/>
              </a:solidFill>
            </a:endParaRPr>
          </a:p>
        </p:txBody>
      </p:sp>
      <p:sp>
        <p:nvSpPr>
          <p:cNvPr id="7172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 sz="1200" smtClean="0">
              <a:solidFill>
                <a:schemeClr val="bg1"/>
              </a:solidFill>
            </a:endParaRPr>
          </a:p>
        </p:txBody>
      </p:sp>
      <p:sp>
        <p:nvSpPr>
          <p:cNvPr id="717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E3BCBE14-B755-4B9B-8CCB-5873C05019FA}" type="slidenum">
              <a:rPr lang="en-US" altLang="en-US" sz="1200">
                <a:solidFill>
                  <a:schemeClr val="bg1"/>
                </a:solidFill>
              </a:rPr>
              <a:pPr eaLnBrk="1" hangingPunct="1"/>
              <a:t>3</a:t>
            </a:fld>
            <a:endParaRPr lang="en-US" altLang="en-US" sz="1200">
              <a:solidFill>
                <a:schemeClr val="bg1"/>
              </a:solidFill>
            </a:endParaRPr>
          </a:p>
        </p:txBody>
      </p:sp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82810318"/>
              </p:ext>
            </p:extLst>
          </p:nvPr>
        </p:nvGraphicFramePr>
        <p:xfrm>
          <a:off x="3007242" y="2456652"/>
          <a:ext cx="2962672" cy="23371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Right Arrow 7"/>
          <p:cNvSpPr/>
          <p:nvPr/>
        </p:nvSpPr>
        <p:spPr>
          <a:xfrm>
            <a:off x="2585006" y="3519111"/>
            <a:ext cx="540000" cy="212204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5366" y="3995032"/>
            <a:ext cx="1280160" cy="1158240"/>
          </a:xfrm>
          <a:prstGeom prst="rect">
            <a:avLst/>
          </a:prstGeom>
        </p:spPr>
      </p:pic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7374" y="2132856"/>
            <a:ext cx="921795" cy="10193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Right Arrow 10"/>
          <p:cNvSpPr/>
          <p:nvPr/>
        </p:nvSpPr>
        <p:spPr>
          <a:xfrm rot="1924249">
            <a:off x="5788249" y="3992129"/>
            <a:ext cx="540000" cy="212204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Arrow 11"/>
          <p:cNvSpPr/>
          <p:nvPr/>
        </p:nvSpPr>
        <p:spPr>
          <a:xfrm rot="19277324">
            <a:off x="5796341" y="3046093"/>
            <a:ext cx="540000" cy="212204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3152195"/>
            <a:ext cx="1280160" cy="1158240"/>
          </a:xfrm>
          <a:prstGeom prst="rect">
            <a:avLst/>
          </a:prstGeom>
        </p:spPr>
      </p:pic>
      <p:sp>
        <p:nvSpPr>
          <p:cNvPr id="14" name="Right Arrow 13"/>
          <p:cNvSpPr/>
          <p:nvPr/>
        </p:nvSpPr>
        <p:spPr>
          <a:xfrm rot="5400000">
            <a:off x="6594177" y="3444962"/>
            <a:ext cx="540000" cy="212204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5" name="Diagram 14"/>
          <p:cNvGraphicFramePr/>
          <p:nvPr>
            <p:extLst>
              <p:ext uri="{D42A27DB-BD31-4B8C-83A1-F6EECF244321}">
                <p14:modId xmlns:p14="http://schemas.microsoft.com/office/powerpoint/2010/main" val="1517467520"/>
              </p:ext>
            </p:extLst>
          </p:nvPr>
        </p:nvGraphicFramePr>
        <p:xfrm>
          <a:off x="1259632" y="1268760"/>
          <a:ext cx="6552728" cy="5760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539552" y="5373216"/>
            <a:ext cx="8064896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/>
              <a:t>DCC</a:t>
            </a:r>
            <a:r>
              <a:rPr lang="en-GB" sz="1400" dirty="0"/>
              <a:t>, Distributed Competence Centre; </a:t>
            </a:r>
            <a:r>
              <a:rPr lang="en-GB" sz="1400" b="1" dirty="0"/>
              <a:t>NGI</a:t>
            </a:r>
            <a:r>
              <a:rPr lang="en-GB" sz="1400" dirty="0"/>
              <a:t>, National Grid </a:t>
            </a:r>
            <a:r>
              <a:rPr lang="en-GB" sz="1400" dirty="0" smtClean="0"/>
              <a:t>Infrastructure;</a:t>
            </a:r>
          </a:p>
          <a:p>
            <a:r>
              <a:rPr lang="en-GB" sz="1400" b="1" dirty="0" smtClean="0"/>
              <a:t>RC</a:t>
            </a:r>
            <a:r>
              <a:rPr lang="en-GB" sz="1400" dirty="0"/>
              <a:t>, Resource Centre; </a:t>
            </a:r>
            <a:r>
              <a:rPr lang="en-GB" sz="1400" b="1" dirty="0" smtClean="0"/>
              <a:t>TP</a:t>
            </a:r>
            <a:r>
              <a:rPr lang="en-GB" sz="1400" dirty="0"/>
              <a:t>, Technology Provider; </a:t>
            </a:r>
            <a:r>
              <a:rPr lang="en-GB" sz="1400" b="1" dirty="0"/>
              <a:t>VT</a:t>
            </a:r>
            <a:r>
              <a:rPr lang="en-GB" sz="1400" dirty="0" smtClean="0"/>
              <a:t>, Virtual </a:t>
            </a:r>
            <a:r>
              <a:rPr lang="en-GB" sz="1400" dirty="0"/>
              <a:t>Team</a:t>
            </a:r>
            <a:r>
              <a:rPr lang="en-GB" sz="1400" dirty="0" smtClean="0"/>
              <a:t>.</a:t>
            </a:r>
          </a:p>
          <a:p>
            <a:endParaRPr lang="en-US" sz="1400" dirty="0" smtClean="0"/>
          </a:p>
          <a:p>
            <a:r>
              <a:rPr lang="en-GB" sz="1400" dirty="0" smtClean="0"/>
              <a:t>From: </a:t>
            </a:r>
            <a:r>
              <a:rPr lang="en-GB" sz="1400" dirty="0" smtClean="0">
                <a:hlinkClick r:id="rId14"/>
              </a:rPr>
              <a:t>The </a:t>
            </a:r>
            <a:r>
              <a:rPr lang="en-GB" sz="1400" dirty="0">
                <a:hlinkClick r:id="rId14"/>
              </a:rPr>
              <a:t>Distributed Competence </a:t>
            </a:r>
            <a:r>
              <a:rPr lang="en-GB" sz="1400" dirty="0" smtClean="0">
                <a:hlinkClick r:id="rId14"/>
              </a:rPr>
              <a:t>Centre</a:t>
            </a:r>
            <a:r>
              <a:rPr lang="en-US" sz="1400" dirty="0" smtClean="0"/>
              <a:t>, </a:t>
            </a:r>
            <a:r>
              <a:rPr lang="en-GB" sz="1400" i="1" dirty="0" smtClean="0"/>
              <a:t>Inspired</a:t>
            </a:r>
            <a:r>
              <a:rPr lang="en-GB" sz="1400" dirty="0" smtClean="0"/>
              <a:t> 14 (2014)</a:t>
            </a:r>
            <a:endParaRPr lang="en-GB" sz="1400" dirty="0"/>
          </a:p>
          <a:p>
            <a:endParaRPr lang="en-GB" dirty="0"/>
          </a:p>
        </p:txBody>
      </p:sp>
      <p:grpSp>
        <p:nvGrpSpPr>
          <p:cNvPr id="5" name="Group 4"/>
          <p:cNvGrpSpPr/>
          <p:nvPr/>
        </p:nvGrpSpPr>
        <p:grpSpPr>
          <a:xfrm>
            <a:off x="6890988" y="2690937"/>
            <a:ext cx="252000" cy="252000"/>
            <a:chOff x="7740352" y="2727372"/>
            <a:chExt cx="252000" cy="252000"/>
          </a:xfrm>
        </p:grpSpPr>
        <p:sp>
          <p:nvSpPr>
            <p:cNvPr id="20" name="Oval 19"/>
            <p:cNvSpPr/>
            <p:nvPr/>
          </p:nvSpPr>
          <p:spPr>
            <a:xfrm>
              <a:off x="7740352" y="2727372"/>
              <a:ext cx="252000" cy="252000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1" name="Oval 4"/>
            <p:cNvSpPr/>
            <p:nvPr/>
          </p:nvSpPr>
          <p:spPr>
            <a:xfrm>
              <a:off x="7751894" y="2745824"/>
              <a:ext cx="228917" cy="21509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4130" tIns="24130" rIns="24130" bIns="24130" numCol="1" spcCol="1270" anchor="ctr" anchorCtr="0">
              <a:noAutofit/>
            </a:bodyPr>
            <a:lstStyle/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900" dirty="0" smtClean="0"/>
                <a:t>VT</a:t>
              </a:r>
              <a:endParaRPr lang="en-US" sz="9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1794886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EGI Virtual Team Framework</a:t>
            </a:r>
            <a:endParaRPr lang="en-US" altLang="en-US" dirty="0" smtClean="0">
              <a:ea typeface="ＭＳ Ｐゴシック" pitchFamily="34" charset="-128"/>
            </a:endParaRPr>
          </a:p>
        </p:txBody>
      </p:sp>
      <p:sp>
        <p:nvSpPr>
          <p:cNvPr id="7171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959948C4-B27B-48E8-A8BD-33C26DFC0E4C}" type="datetime1">
              <a:rPr lang="en-US" altLang="en-US" sz="1200">
                <a:solidFill>
                  <a:schemeClr val="bg1"/>
                </a:solidFill>
              </a:rPr>
              <a:pPr eaLnBrk="1" hangingPunct="1"/>
              <a:t>6/18/2014</a:t>
            </a:fld>
            <a:endParaRPr lang="en-US" altLang="en-US" sz="1200">
              <a:solidFill>
                <a:schemeClr val="bg1"/>
              </a:solidFill>
            </a:endParaRPr>
          </a:p>
        </p:txBody>
      </p:sp>
      <p:sp>
        <p:nvSpPr>
          <p:cNvPr id="7172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 sz="1200" smtClean="0">
              <a:solidFill>
                <a:schemeClr val="bg1"/>
              </a:solidFill>
            </a:endParaRPr>
          </a:p>
        </p:txBody>
      </p:sp>
      <p:sp>
        <p:nvSpPr>
          <p:cNvPr id="717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E3BCBE14-B755-4B9B-8CCB-5873C05019FA}" type="slidenum">
              <a:rPr lang="en-US" altLang="en-US" sz="1200">
                <a:solidFill>
                  <a:schemeClr val="bg1"/>
                </a:solidFill>
              </a:rPr>
              <a:pPr eaLnBrk="1" hangingPunct="1"/>
              <a:t>4</a:t>
            </a:fld>
            <a:endParaRPr lang="en-US" altLang="en-US" sz="1200">
              <a:solidFill>
                <a:schemeClr val="bg1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b="1" dirty="0" smtClean="0"/>
              <a:t>Goal:</a:t>
            </a:r>
            <a:r>
              <a:rPr lang="en-US" sz="2000" dirty="0" smtClean="0"/>
              <a:t> engage </a:t>
            </a:r>
            <a:r>
              <a:rPr lang="en-US" sz="2000" dirty="0"/>
              <a:t>with user communities</a:t>
            </a:r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r>
              <a:rPr lang="en-US" sz="2000" b="1" dirty="0" smtClean="0"/>
              <a:t>What: </a:t>
            </a:r>
            <a:r>
              <a:rPr lang="en-US" sz="2000" dirty="0" smtClean="0"/>
              <a:t>dynamic </a:t>
            </a:r>
            <a:r>
              <a:rPr lang="en-US" sz="2000" dirty="0"/>
              <a:t>distributed team to tackle challenges</a:t>
            </a:r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r>
              <a:rPr lang="en-US" sz="2000" b="1" dirty="0"/>
              <a:t>Activity domains:</a:t>
            </a:r>
            <a:r>
              <a:rPr lang="en-US" sz="2000" dirty="0"/>
              <a:t> </a:t>
            </a:r>
          </a:p>
          <a:p>
            <a:pPr lvl="1">
              <a:buClr>
                <a:schemeClr val="tx1"/>
              </a:buClr>
            </a:pPr>
            <a:r>
              <a:rPr lang="en-US" sz="1800" dirty="0"/>
              <a:t>Marketing &amp; Communication</a:t>
            </a:r>
          </a:p>
          <a:p>
            <a:pPr lvl="1">
              <a:buClr>
                <a:schemeClr val="tx1"/>
              </a:buClr>
            </a:pPr>
            <a:r>
              <a:rPr lang="en-US" sz="1800" dirty="0"/>
              <a:t>Strategic Planning and Policy Support</a:t>
            </a:r>
          </a:p>
          <a:p>
            <a:pPr lvl="1">
              <a:buClr>
                <a:schemeClr val="tx1"/>
              </a:buClr>
            </a:pPr>
            <a:r>
              <a:rPr lang="en-US" sz="1800" dirty="0"/>
              <a:t>Community outreach and events for new users</a:t>
            </a:r>
          </a:p>
          <a:p>
            <a:pPr lvl="1">
              <a:buClr>
                <a:schemeClr val="tx1"/>
              </a:buClr>
            </a:pPr>
            <a:r>
              <a:rPr lang="en-US" sz="1800" dirty="0"/>
              <a:t>Technical outreach and support to new </a:t>
            </a:r>
            <a:r>
              <a:rPr lang="en-US" sz="1800" dirty="0" smtClean="0"/>
              <a:t>communities</a:t>
            </a:r>
          </a:p>
          <a:p>
            <a:pPr marL="0" indent="0">
              <a:buClr>
                <a:schemeClr val="tx1"/>
              </a:buClr>
              <a:buNone/>
            </a:pPr>
            <a:endParaRPr lang="en-US" sz="2000" b="1" dirty="0" smtClean="0"/>
          </a:p>
          <a:p>
            <a:pPr marL="0" indent="0">
              <a:buClr>
                <a:schemeClr val="tx1"/>
              </a:buClr>
              <a:buNone/>
            </a:pPr>
            <a:r>
              <a:rPr lang="en-US" sz="2000" b="1" dirty="0" err="1" smtClean="0"/>
              <a:t>Timelife</a:t>
            </a:r>
            <a:r>
              <a:rPr lang="en-US" sz="2000" b="1" dirty="0" smtClean="0"/>
              <a:t>: </a:t>
            </a:r>
            <a:r>
              <a:rPr lang="en-US" sz="2000" dirty="0" smtClean="0"/>
              <a:t>up to 6 months</a:t>
            </a:r>
            <a:endParaRPr lang="en-US" sz="2000" dirty="0"/>
          </a:p>
          <a:p>
            <a:pPr marL="0" indent="0">
              <a:buClr>
                <a:schemeClr val="tx1"/>
              </a:buClr>
              <a:buNone/>
            </a:pPr>
            <a:r>
              <a:rPr lang="en-US" sz="2000" dirty="0"/>
              <a:t>	</a:t>
            </a:r>
          </a:p>
          <a:p>
            <a:pPr marL="0" indent="0">
              <a:buClr>
                <a:schemeClr val="tx1"/>
              </a:buClr>
              <a:buNone/>
            </a:pPr>
            <a:r>
              <a:rPr lang="en-US" sz="2000" b="1" dirty="0" smtClean="0"/>
              <a:t>Info: </a:t>
            </a:r>
            <a:r>
              <a:rPr lang="en-GB" sz="2000" dirty="0" smtClean="0"/>
              <a:t>https</a:t>
            </a:r>
            <a:r>
              <a:rPr lang="en-GB" sz="2000" dirty="0"/>
              <a:t>://wiki.egi.eu/wiki/Virtual_teams</a:t>
            </a:r>
            <a:endParaRPr lang="en-US" sz="2000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1540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err="1" smtClean="0">
                <a:ea typeface="ＭＳ Ｐゴシック" pitchFamily="34" charset="-128"/>
              </a:rPr>
              <a:t>AMoS</a:t>
            </a:r>
            <a:r>
              <a:rPr lang="en-US" altLang="en-US" dirty="0" smtClean="0">
                <a:ea typeface="ＭＳ Ｐゴシック" pitchFamily="34" charset="-128"/>
              </a:rPr>
              <a:t> VT ID card</a:t>
            </a:r>
          </a:p>
        </p:txBody>
      </p:sp>
      <p:sp>
        <p:nvSpPr>
          <p:cNvPr id="7171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959948C4-B27B-48E8-A8BD-33C26DFC0E4C}" type="datetime1">
              <a:rPr lang="en-US" altLang="en-US" sz="1200">
                <a:solidFill>
                  <a:schemeClr val="bg1"/>
                </a:solidFill>
              </a:rPr>
              <a:pPr eaLnBrk="1" hangingPunct="1"/>
              <a:t>6/18/2014</a:t>
            </a:fld>
            <a:endParaRPr lang="en-US" altLang="en-US" sz="1200">
              <a:solidFill>
                <a:schemeClr val="bg1"/>
              </a:solidFill>
            </a:endParaRPr>
          </a:p>
        </p:txBody>
      </p:sp>
      <p:sp>
        <p:nvSpPr>
          <p:cNvPr id="7172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 sz="1200" smtClean="0">
              <a:solidFill>
                <a:schemeClr val="bg1"/>
              </a:solidFill>
            </a:endParaRPr>
          </a:p>
        </p:txBody>
      </p:sp>
      <p:sp>
        <p:nvSpPr>
          <p:cNvPr id="717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E3BCBE14-B755-4B9B-8CCB-5873C05019FA}" type="slidenum">
              <a:rPr lang="en-US" altLang="en-US" sz="1200">
                <a:solidFill>
                  <a:schemeClr val="bg1"/>
                </a:solidFill>
              </a:rPr>
              <a:pPr eaLnBrk="1" hangingPunct="1"/>
              <a:t>5</a:t>
            </a:fld>
            <a:endParaRPr lang="en-US" altLang="en-US" sz="1200">
              <a:solidFill>
                <a:schemeClr val="bg1"/>
              </a:solidFill>
            </a:endParaRPr>
          </a:p>
        </p:txBody>
      </p:sp>
      <p:sp>
        <p:nvSpPr>
          <p:cNvPr id="8" name="Content Placeholder 1"/>
          <p:cNvSpPr>
            <a:spLocks noGrp="1"/>
          </p:cNvSpPr>
          <p:nvPr>
            <p:ph idx="1"/>
          </p:nvPr>
        </p:nvSpPr>
        <p:spPr>
          <a:xfrm>
            <a:off x="611188" y="1412776"/>
            <a:ext cx="8425308" cy="4525963"/>
          </a:xfrm>
        </p:spPr>
        <p:txBody>
          <a:bodyPr/>
          <a:lstStyle/>
          <a:p>
            <a:pPr marL="0" indent="0">
              <a:buNone/>
            </a:pPr>
            <a:r>
              <a:rPr lang="en-US" sz="2000" b="1" dirty="0" smtClean="0"/>
              <a:t>General info</a:t>
            </a:r>
          </a:p>
          <a:p>
            <a:pPr lvl="1">
              <a:buClr>
                <a:schemeClr val="tx1"/>
              </a:buClr>
            </a:pPr>
            <a:r>
              <a:rPr lang="en-US" sz="1800" b="1" dirty="0" smtClean="0"/>
              <a:t>VT name		</a:t>
            </a:r>
            <a:r>
              <a:rPr lang="en-US" sz="1800" dirty="0" smtClean="0"/>
              <a:t>Atmospheric Modelling and Services (</a:t>
            </a:r>
            <a:r>
              <a:rPr lang="en-US" sz="1800" dirty="0" err="1" smtClean="0"/>
              <a:t>AMoS</a:t>
            </a:r>
            <a:r>
              <a:rPr lang="en-US" sz="1800" dirty="0" smtClean="0"/>
              <a:t>)</a:t>
            </a:r>
          </a:p>
          <a:p>
            <a:pPr lvl="1">
              <a:buClr>
                <a:schemeClr val="tx1"/>
              </a:buClr>
            </a:pPr>
            <a:r>
              <a:rPr lang="en-US" sz="1800" b="1" dirty="0" smtClean="0"/>
              <a:t>Status		</a:t>
            </a:r>
            <a:r>
              <a:rPr lang="en-US" sz="1800" dirty="0" smtClean="0"/>
              <a:t>scoping phase</a:t>
            </a:r>
          </a:p>
          <a:p>
            <a:pPr lvl="1">
              <a:buClr>
                <a:schemeClr val="tx1"/>
              </a:buClr>
            </a:pPr>
            <a:r>
              <a:rPr lang="en-US" sz="1800" b="1" dirty="0"/>
              <a:t>Material</a:t>
            </a:r>
            <a:r>
              <a:rPr lang="en-US" sz="1800" dirty="0"/>
              <a:t>		https://documents.egi.eu/document/2227	</a:t>
            </a:r>
            <a:endParaRPr lang="en-US" sz="1800" dirty="0" smtClean="0"/>
          </a:p>
          <a:p>
            <a:pPr lvl="1">
              <a:buClr>
                <a:schemeClr val="tx1"/>
              </a:buClr>
            </a:pPr>
            <a:r>
              <a:rPr lang="en-US" sz="1800" b="1" dirty="0" smtClean="0"/>
              <a:t>Leader</a:t>
            </a:r>
            <a:r>
              <a:rPr lang="en-US" sz="1800" dirty="0"/>
              <a:t>	</a:t>
            </a:r>
            <a:r>
              <a:rPr lang="en-US" sz="1800" dirty="0" smtClean="0"/>
              <a:t>	</a:t>
            </a:r>
            <a:r>
              <a:rPr lang="en-US" sz="1800" dirty="0" err="1" smtClean="0"/>
              <a:t>Eleni</a:t>
            </a:r>
            <a:r>
              <a:rPr lang="en-US" sz="1800" dirty="0" smtClean="0"/>
              <a:t> </a:t>
            </a:r>
            <a:r>
              <a:rPr lang="en-GB" sz="1800" dirty="0" err="1"/>
              <a:t>Katragkou</a:t>
            </a:r>
            <a:r>
              <a:rPr lang="en-GB" sz="1800" dirty="0"/>
              <a:t> </a:t>
            </a:r>
            <a:r>
              <a:rPr lang="en-US" sz="1800" b="1" dirty="0"/>
              <a:t>	</a:t>
            </a:r>
            <a:endParaRPr lang="en-US" sz="1800" b="1" dirty="0" smtClean="0"/>
          </a:p>
          <a:p>
            <a:pPr lvl="1">
              <a:buClr>
                <a:schemeClr val="tx1"/>
              </a:buClr>
            </a:pPr>
            <a:r>
              <a:rPr lang="en-US" sz="1800" b="1" dirty="0" smtClean="0"/>
              <a:t>NGIs/users</a:t>
            </a:r>
            <a:r>
              <a:rPr lang="en-US" sz="1800" dirty="0" smtClean="0"/>
              <a:t>	AM,BG,BY,DE,ES,FI,GR,GE,HR,IT,LT,MD,MK,SK</a:t>
            </a:r>
          </a:p>
          <a:p>
            <a:pPr lvl="1">
              <a:buClr>
                <a:schemeClr val="tx1"/>
              </a:buClr>
            </a:pPr>
            <a:endParaRPr lang="en-US" sz="1800" dirty="0"/>
          </a:p>
          <a:p>
            <a:pPr marL="0" indent="0">
              <a:buClr>
                <a:schemeClr val="tx1"/>
              </a:buClr>
              <a:buNone/>
            </a:pPr>
            <a:r>
              <a:rPr lang="en-US" sz="2000" b="1" dirty="0" smtClean="0"/>
              <a:t>Facts</a:t>
            </a:r>
            <a:endParaRPr lang="en-GB" sz="2000" b="1" dirty="0" smtClean="0"/>
          </a:p>
          <a:p>
            <a:pPr lvl="1">
              <a:buClr>
                <a:schemeClr val="tx1"/>
              </a:buClr>
            </a:pPr>
            <a:r>
              <a:rPr lang="en-US" sz="1800" dirty="0" smtClean="0"/>
              <a:t>Spin-off from the </a:t>
            </a:r>
            <a:r>
              <a:rPr lang="en-US" sz="1800" dirty="0" smtClean="0"/>
              <a:t>Env</a:t>
            </a:r>
            <a:r>
              <a:rPr lang="en-US" sz="1800" dirty="0" smtClean="0"/>
              <a:t>ironmental</a:t>
            </a:r>
            <a:r>
              <a:rPr lang="en-US" sz="1800" dirty="0" smtClean="0"/>
              <a:t> </a:t>
            </a:r>
            <a:r>
              <a:rPr lang="en-US" sz="1800" dirty="0" smtClean="0"/>
              <a:t>Sciences VT scoping </a:t>
            </a:r>
            <a:r>
              <a:rPr lang="en-US" sz="1800" dirty="0" smtClean="0"/>
              <a:t>meetings</a:t>
            </a:r>
          </a:p>
          <a:p>
            <a:pPr lvl="1">
              <a:buClr>
                <a:schemeClr val="tx1"/>
              </a:buClr>
            </a:pPr>
            <a:endParaRPr lang="en-US" sz="1800" u="sng"/>
          </a:p>
          <a:p>
            <a:pPr lvl="1">
              <a:buClr>
                <a:schemeClr val="tx1"/>
              </a:buClr>
            </a:pPr>
            <a:endParaRPr lang="en-US" sz="1800" u="sng" dirty="0" smtClean="0"/>
          </a:p>
          <a:p>
            <a:pPr lvl="1">
              <a:buClr>
                <a:schemeClr val="tx1"/>
              </a:buClr>
            </a:pPr>
            <a:endParaRPr lang="en-US" sz="1800" u="sng" dirty="0"/>
          </a:p>
          <a:p>
            <a:pPr marL="457200" lvl="1" indent="0">
              <a:buClr>
                <a:schemeClr val="tx1"/>
              </a:buClr>
              <a:buNone/>
            </a:pPr>
            <a:r>
              <a:rPr lang="en-US" sz="1800" dirty="0" smtClean="0"/>
              <a:t>Thank you.</a:t>
            </a:r>
            <a:endParaRPr lang="en-US" sz="1800" dirty="0" smtClean="0"/>
          </a:p>
          <a:p>
            <a:pPr lvl="1">
              <a:buClr>
                <a:schemeClr val="tx1"/>
              </a:buClr>
            </a:pPr>
            <a:endParaRPr lang="en-US" sz="1800" u="sng" dirty="0"/>
          </a:p>
          <a:p>
            <a:pPr lvl="1">
              <a:buClr>
                <a:schemeClr val="tx1"/>
              </a:buClr>
            </a:pPr>
            <a:endParaRPr lang="en-US" sz="1800" u="sng" dirty="0" smtClean="0"/>
          </a:p>
          <a:p>
            <a:pPr lvl="1">
              <a:buClr>
                <a:schemeClr val="tx1"/>
              </a:buClr>
            </a:pPr>
            <a:endParaRPr lang="en-US" sz="1800" u="sng" dirty="0"/>
          </a:p>
          <a:p>
            <a:pPr lvl="1">
              <a:buClr>
                <a:schemeClr val="tx1"/>
              </a:buClr>
            </a:pPr>
            <a:endParaRPr lang="en-US" sz="1800" u="sng" dirty="0" smtClean="0"/>
          </a:p>
          <a:p>
            <a:pPr marL="457200" lvl="1" indent="0">
              <a:buClr>
                <a:schemeClr val="tx1"/>
              </a:buClr>
              <a:buNone/>
            </a:pPr>
            <a:endParaRPr lang="en-GB" sz="1600" u="sng" dirty="0"/>
          </a:p>
        </p:txBody>
      </p:sp>
    </p:spTree>
    <p:extLst>
      <p:ext uri="{BB962C8B-B14F-4D97-AF65-F5344CB8AC3E}">
        <p14:creationId xmlns:p14="http://schemas.microsoft.com/office/powerpoint/2010/main" val="611893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GI-InSPIRE-Slide-Template_v4">
  <a:themeElements>
    <a:clrScheme name="EGI">
      <a:dk1>
        <a:srgbClr val="000000"/>
      </a:dk1>
      <a:lt1>
        <a:srgbClr val="FFFFFF"/>
      </a:lt1>
      <a:dk2>
        <a:srgbClr val="0067B1"/>
      </a:dk2>
      <a:lt2>
        <a:srgbClr val="999999"/>
      </a:lt2>
      <a:accent1>
        <a:srgbClr val="0067B1"/>
      </a:accent1>
      <a:accent2>
        <a:srgbClr val="C87100"/>
      </a:accent2>
      <a:accent3>
        <a:srgbClr val="4C4C4C"/>
      </a:accent3>
      <a:accent4>
        <a:srgbClr val="808080"/>
      </a:accent4>
      <a:accent5>
        <a:srgbClr val="999999"/>
      </a:accent5>
      <a:accent6>
        <a:srgbClr val="B3B3B3"/>
      </a:accent6>
      <a:hlink>
        <a:srgbClr val="000000"/>
      </a:hlink>
      <a:folHlink>
        <a:srgbClr val="00000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EGI-InSPIRE-Slide-Template_v4.pot</Template>
  <TotalTime>696</TotalTime>
  <Words>147</Words>
  <Application>Microsoft Office PowerPoint</Application>
  <PresentationFormat>On-screen Show (4:3)</PresentationFormat>
  <Paragraphs>68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EGI-InSPIRE-Slide-Template_v4</vt:lpstr>
      <vt:lpstr>NGI Community Collaboration  AMoS  Session 1: 2014.06.18 </vt:lpstr>
      <vt:lpstr>Agenda</vt:lpstr>
      <vt:lpstr>EGI Engagement Strategy</vt:lpstr>
      <vt:lpstr>EGI Virtual Team Framework</vt:lpstr>
      <vt:lpstr>AMoS VT ID card</vt:lpstr>
    </vt:vector>
  </TitlesOfParts>
  <Company>Nikhef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EGI-InSPIRE Project Office</dc:creator>
  <cp:lastModifiedBy>Nuno Ferreira</cp:lastModifiedBy>
  <cp:revision>65</cp:revision>
  <dcterms:created xsi:type="dcterms:W3CDTF">2010-09-03T12:01:03Z</dcterms:created>
  <dcterms:modified xsi:type="dcterms:W3CDTF">2014-06-18T14:11:51Z</dcterms:modified>
</cp:coreProperties>
</file>